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72C6-D833-4392-A5A5-23686BD45ED1}" type="datetimeFigureOut">
              <a:rPr lang="en-US" smtClean="0"/>
              <a:t>24/8/2024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50B42-56CC-4E90-9A58-D92F1E59D10F}" type="slidenum">
              <a:rPr lang="en-US" smtClean="0"/>
              <a:t>‹#›</a:t>
            </a:fld>
            <a:endParaRPr lang="en-US"/>
          </a:p>
        </p:txBody>
      </p:sp>
    </p:spTree>
    <p:extLst>
      <p:ext uri="{BB962C8B-B14F-4D97-AF65-F5344CB8AC3E}">
        <p14:creationId xmlns:p14="http://schemas.microsoft.com/office/powerpoint/2010/main" val="28961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a:t>
            </a:fld>
            <a:endParaRPr lang="en-US"/>
          </a:p>
        </p:txBody>
      </p:sp>
    </p:spTree>
    <p:extLst>
      <p:ext uri="{BB962C8B-B14F-4D97-AF65-F5344CB8AC3E}">
        <p14:creationId xmlns:p14="http://schemas.microsoft.com/office/powerpoint/2010/main" val="1600482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10</a:t>
            </a:fld>
            <a:endParaRPr lang="en-US"/>
          </a:p>
        </p:txBody>
      </p:sp>
    </p:spTree>
    <p:extLst>
      <p:ext uri="{BB962C8B-B14F-4D97-AF65-F5344CB8AC3E}">
        <p14:creationId xmlns:p14="http://schemas.microsoft.com/office/powerpoint/2010/main" val="352762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11</a:t>
            </a:fld>
            <a:endParaRPr lang="en-US"/>
          </a:p>
        </p:txBody>
      </p:sp>
    </p:spTree>
    <p:extLst>
      <p:ext uri="{BB962C8B-B14F-4D97-AF65-F5344CB8AC3E}">
        <p14:creationId xmlns:p14="http://schemas.microsoft.com/office/powerpoint/2010/main" val="1438242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12</a:t>
            </a:fld>
            <a:endParaRPr lang="en-US"/>
          </a:p>
        </p:txBody>
      </p:sp>
    </p:spTree>
    <p:extLst>
      <p:ext uri="{BB962C8B-B14F-4D97-AF65-F5344CB8AC3E}">
        <p14:creationId xmlns:p14="http://schemas.microsoft.com/office/powerpoint/2010/main" val="2034987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13</a:t>
            </a:fld>
            <a:endParaRPr lang="en-US"/>
          </a:p>
        </p:txBody>
      </p:sp>
    </p:spTree>
    <p:extLst>
      <p:ext uri="{BB962C8B-B14F-4D97-AF65-F5344CB8AC3E}">
        <p14:creationId xmlns:p14="http://schemas.microsoft.com/office/powerpoint/2010/main" val="885764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14</a:t>
            </a:fld>
            <a:endParaRPr lang="en-US"/>
          </a:p>
        </p:txBody>
      </p:sp>
    </p:spTree>
    <p:extLst>
      <p:ext uri="{BB962C8B-B14F-4D97-AF65-F5344CB8AC3E}">
        <p14:creationId xmlns:p14="http://schemas.microsoft.com/office/powerpoint/2010/main" val="395970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15</a:t>
            </a:fld>
            <a:endParaRPr lang="en-US"/>
          </a:p>
        </p:txBody>
      </p:sp>
    </p:spTree>
    <p:extLst>
      <p:ext uri="{BB962C8B-B14F-4D97-AF65-F5344CB8AC3E}">
        <p14:creationId xmlns:p14="http://schemas.microsoft.com/office/powerpoint/2010/main" val="3316525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16</a:t>
            </a:fld>
            <a:endParaRPr lang="en-US"/>
          </a:p>
        </p:txBody>
      </p:sp>
    </p:spTree>
    <p:extLst>
      <p:ext uri="{BB962C8B-B14F-4D97-AF65-F5344CB8AC3E}">
        <p14:creationId xmlns:p14="http://schemas.microsoft.com/office/powerpoint/2010/main" val="161168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17</a:t>
            </a:fld>
            <a:endParaRPr lang="en-US"/>
          </a:p>
        </p:txBody>
      </p:sp>
    </p:spTree>
    <p:extLst>
      <p:ext uri="{BB962C8B-B14F-4D97-AF65-F5344CB8AC3E}">
        <p14:creationId xmlns:p14="http://schemas.microsoft.com/office/powerpoint/2010/main" val="103212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18</a:t>
            </a:fld>
            <a:endParaRPr lang="en-US"/>
          </a:p>
        </p:txBody>
      </p:sp>
    </p:spTree>
    <p:extLst>
      <p:ext uri="{BB962C8B-B14F-4D97-AF65-F5344CB8AC3E}">
        <p14:creationId xmlns:p14="http://schemas.microsoft.com/office/powerpoint/2010/main" val="2815266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2</a:t>
            </a:fld>
            <a:endParaRPr lang="en-US"/>
          </a:p>
        </p:txBody>
      </p:sp>
    </p:spTree>
    <p:extLst>
      <p:ext uri="{BB962C8B-B14F-4D97-AF65-F5344CB8AC3E}">
        <p14:creationId xmlns:p14="http://schemas.microsoft.com/office/powerpoint/2010/main" val="4127710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3</a:t>
            </a:fld>
            <a:endParaRPr lang="en-US"/>
          </a:p>
        </p:txBody>
      </p:sp>
    </p:spTree>
    <p:extLst>
      <p:ext uri="{BB962C8B-B14F-4D97-AF65-F5344CB8AC3E}">
        <p14:creationId xmlns:p14="http://schemas.microsoft.com/office/powerpoint/2010/main" val="117575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4</a:t>
            </a:fld>
            <a:endParaRPr lang="en-US"/>
          </a:p>
        </p:txBody>
      </p:sp>
    </p:spTree>
    <p:extLst>
      <p:ext uri="{BB962C8B-B14F-4D97-AF65-F5344CB8AC3E}">
        <p14:creationId xmlns:p14="http://schemas.microsoft.com/office/powerpoint/2010/main" val="320600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5</a:t>
            </a:fld>
            <a:endParaRPr lang="en-US"/>
          </a:p>
        </p:txBody>
      </p:sp>
    </p:spTree>
    <p:extLst>
      <p:ext uri="{BB962C8B-B14F-4D97-AF65-F5344CB8AC3E}">
        <p14:creationId xmlns:p14="http://schemas.microsoft.com/office/powerpoint/2010/main" val="302345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6</a:t>
            </a:fld>
            <a:endParaRPr lang="en-US"/>
          </a:p>
        </p:txBody>
      </p:sp>
    </p:spTree>
    <p:extLst>
      <p:ext uri="{BB962C8B-B14F-4D97-AF65-F5344CB8AC3E}">
        <p14:creationId xmlns:p14="http://schemas.microsoft.com/office/powerpoint/2010/main" val="5874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7</a:t>
            </a:fld>
            <a:endParaRPr lang="en-US"/>
          </a:p>
        </p:txBody>
      </p:sp>
    </p:spTree>
    <p:extLst>
      <p:ext uri="{BB962C8B-B14F-4D97-AF65-F5344CB8AC3E}">
        <p14:creationId xmlns:p14="http://schemas.microsoft.com/office/powerpoint/2010/main" val="9502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8</a:t>
            </a:fld>
            <a:endParaRPr lang="en-US"/>
          </a:p>
        </p:txBody>
      </p:sp>
    </p:spTree>
    <p:extLst>
      <p:ext uri="{BB962C8B-B14F-4D97-AF65-F5344CB8AC3E}">
        <p14:creationId xmlns:p14="http://schemas.microsoft.com/office/powerpoint/2010/main" val="3730251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50B42-56CC-4E90-9A58-D92F1E59D10F}" type="slidenum">
              <a:rPr lang="en-US" smtClean="0"/>
              <a:t>9</a:t>
            </a:fld>
            <a:endParaRPr lang="en-US"/>
          </a:p>
        </p:txBody>
      </p:sp>
    </p:spTree>
    <p:extLst>
      <p:ext uri="{BB962C8B-B14F-4D97-AF65-F5344CB8AC3E}">
        <p14:creationId xmlns:p14="http://schemas.microsoft.com/office/powerpoint/2010/main" val="369310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564E5E-1B45-48DD-86F6-8E1D34CDCEA7}" type="datetimeFigureOut">
              <a:rPr lang="en-US" smtClean="0"/>
              <a:t>24/8/2024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13094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64E5E-1B45-48DD-86F6-8E1D34CDCEA7}" type="datetimeFigureOut">
              <a:rPr lang="en-US" smtClean="0"/>
              <a:t>24/8/2024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187655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64E5E-1B45-48DD-86F6-8E1D34CDCEA7}" type="datetimeFigureOut">
              <a:rPr lang="en-US" smtClean="0"/>
              <a:t>24/8/2024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28797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64E5E-1B45-48DD-86F6-8E1D34CDCEA7}" type="datetimeFigureOut">
              <a:rPr lang="en-US" smtClean="0"/>
              <a:t>24/8/2024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3917641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C564E5E-1B45-48DD-86F6-8E1D34CDCEA7}" type="datetimeFigureOut">
              <a:rPr lang="en-US" smtClean="0"/>
              <a:t>24/8/2024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425120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564E5E-1B45-48DD-86F6-8E1D34CDCEA7}" type="datetimeFigureOut">
              <a:rPr lang="en-US" smtClean="0"/>
              <a:t>24/8/2024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90659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564E5E-1B45-48DD-86F6-8E1D34CDCEA7}" type="datetimeFigureOut">
              <a:rPr lang="en-US" smtClean="0"/>
              <a:t>24/8/2024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2749710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564E5E-1B45-48DD-86F6-8E1D34CDCEA7}" type="datetimeFigureOut">
              <a:rPr lang="en-US" smtClean="0"/>
              <a:t>24/8/2024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2665812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564E5E-1B45-48DD-86F6-8E1D34CDCEA7}" type="datetimeFigureOut">
              <a:rPr lang="en-US" smtClean="0"/>
              <a:t>24/8/2024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216182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C564E5E-1B45-48DD-86F6-8E1D34CDCEA7}" type="datetimeFigureOut">
              <a:rPr lang="en-US" smtClean="0"/>
              <a:t>24/8/2024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1214948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C564E5E-1B45-48DD-86F6-8E1D34CDCEA7}" type="datetimeFigureOut">
              <a:rPr lang="en-US" smtClean="0"/>
              <a:t>24/8/2024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CF0DBC-547E-4C0A-A2C0-2EC040F04188}" type="slidenum">
              <a:rPr lang="en-US" smtClean="0"/>
              <a:t>‹#›</a:t>
            </a:fld>
            <a:endParaRPr lang="en-US"/>
          </a:p>
        </p:txBody>
      </p:sp>
    </p:spTree>
    <p:extLst>
      <p:ext uri="{BB962C8B-B14F-4D97-AF65-F5344CB8AC3E}">
        <p14:creationId xmlns:p14="http://schemas.microsoft.com/office/powerpoint/2010/main" val="1285960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64E5E-1B45-48DD-86F6-8E1D34CDCEA7}" type="datetimeFigureOut">
              <a:rPr lang="en-US" smtClean="0"/>
              <a:t>24/8/2024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F0DBC-547E-4C0A-A2C0-2EC040F04188}" type="slidenum">
              <a:rPr lang="en-US" smtClean="0"/>
              <a:t>‹#›</a:t>
            </a:fld>
            <a:endParaRPr lang="en-US"/>
          </a:p>
        </p:txBody>
      </p:sp>
    </p:spTree>
    <p:extLst>
      <p:ext uri="{BB962C8B-B14F-4D97-AF65-F5344CB8AC3E}">
        <p14:creationId xmlns:p14="http://schemas.microsoft.com/office/powerpoint/2010/main" val="2342653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gif"/><Relationship Id="rId4" Type="http://schemas.openxmlformats.org/officeDocument/2006/relationships/image" Target="../media/image1.pn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2.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13.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NULL"/><Relationship Id="rId5" Type="http://schemas.openxmlformats.org/officeDocument/2006/relationships/image" Target="../media/image37.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14.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NULL"/><Relationship Id="rId5" Type="http://schemas.openxmlformats.org/officeDocument/2006/relationships/image" Target="../media/image37.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46.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8.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2050473" y="825796"/>
            <a:ext cx="8257309" cy="5270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4"/>
          <a:stretch>
            <a:fillRect/>
          </a:stretch>
        </p:blipFill>
        <p:spPr>
          <a:xfrm>
            <a:off x="4350168" y="988595"/>
            <a:ext cx="3657917" cy="841321"/>
          </a:xfrm>
          <a:prstGeom prst="rect">
            <a:avLst/>
          </a:prstGeom>
        </p:spPr>
      </p:pic>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5"/>
          <a:stretch>
            <a:fillRect/>
          </a:stretch>
        </p:blipFill>
        <p:spPr>
          <a:xfrm>
            <a:off x="985519" y="1417675"/>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6"/>
          <a:stretch>
            <a:fillRect/>
          </a:stretch>
        </p:blipFill>
        <p:spPr>
          <a:xfrm>
            <a:off x="3626298" y="2084929"/>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8">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
        <p:nvSpPr>
          <p:cNvPr id="11" name="Text Box 18"/>
          <p:cNvSpPr txBox="1">
            <a:spLocks noChangeArrowheads="1"/>
          </p:cNvSpPr>
          <p:nvPr/>
        </p:nvSpPr>
        <p:spPr bwMode="auto">
          <a:xfrm>
            <a:off x="3186550" y="4246666"/>
            <a:ext cx="5986479" cy="158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dirty="0" err="1">
                <a:solidFill>
                  <a:srgbClr val="FF0066"/>
                </a:solidFill>
                <a:latin typeface="Times New Roman" pitchFamily="18" charset="0"/>
              </a:rPr>
              <a:t>Giáo</a:t>
            </a:r>
            <a:r>
              <a:rPr lang="en-US" altLang="en-US" sz="3200" b="1" dirty="0">
                <a:solidFill>
                  <a:srgbClr val="FF0066"/>
                </a:solidFill>
                <a:latin typeface="Times New Roman" pitchFamily="18" charset="0"/>
              </a:rPr>
              <a:t> </a:t>
            </a:r>
            <a:r>
              <a:rPr lang="en-US" altLang="en-US" sz="3200" b="1" err="1">
                <a:solidFill>
                  <a:srgbClr val="FF0066"/>
                </a:solidFill>
                <a:latin typeface="Times New Roman" pitchFamily="18" charset="0"/>
              </a:rPr>
              <a:t>viên</a:t>
            </a:r>
            <a:r>
              <a:rPr lang="en-US" altLang="en-US" sz="3200" b="1" smtClean="0">
                <a:solidFill>
                  <a:srgbClr val="FF0066"/>
                </a:solidFill>
                <a:latin typeface="Times New Roman" pitchFamily="18" charset="0"/>
              </a:rPr>
              <a:t>: Phạm </a:t>
            </a:r>
            <a:r>
              <a:rPr lang="en-US" altLang="en-US" sz="3200" b="1" dirty="0" err="1">
                <a:solidFill>
                  <a:srgbClr val="FF0066"/>
                </a:solidFill>
                <a:latin typeface="Times New Roman" pitchFamily="18" charset="0"/>
              </a:rPr>
              <a:t>Thị</a:t>
            </a:r>
            <a:r>
              <a:rPr lang="en-US" altLang="en-US" sz="3200" b="1" dirty="0">
                <a:solidFill>
                  <a:srgbClr val="FF0066"/>
                </a:solidFill>
                <a:latin typeface="Times New Roman" pitchFamily="18" charset="0"/>
              </a:rPr>
              <a:t> Kim Oanh</a:t>
            </a:r>
          </a:p>
          <a:p>
            <a:pPr algn="ctr" eaLnBrk="1" hangingPunct="1"/>
            <a:r>
              <a:rPr lang="en-US" altLang="en-US" sz="3200" b="1" dirty="0" err="1">
                <a:solidFill>
                  <a:srgbClr val="FF0066"/>
                </a:solidFill>
                <a:latin typeface="Times New Roman" pitchFamily="18" charset="0"/>
              </a:rPr>
              <a:t>Lớp</a:t>
            </a:r>
            <a:r>
              <a:rPr lang="en-US" altLang="en-US" sz="3200" b="1">
                <a:solidFill>
                  <a:srgbClr val="FF0066"/>
                </a:solidFill>
                <a:latin typeface="Times New Roman" pitchFamily="18" charset="0"/>
              </a:rPr>
              <a:t>:  </a:t>
            </a:r>
            <a:r>
              <a:rPr lang="en-US" altLang="en-US" sz="3200" b="1" smtClean="0">
                <a:solidFill>
                  <a:srgbClr val="FF0066"/>
                </a:solidFill>
                <a:latin typeface="Times New Roman" pitchFamily="18" charset="0"/>
              </a:rPr>
              <a:t>4D</a:t>
            </a:r>
          </a:p>
          <a:p>
            <a:pPr algn="ctr" eaLnBrk="1" hangingPunct="1"/>
            <a:r>
              <a:rPr lang="en-US" altLang="en-US" sz="3200" b="1" smtClean="0">
                <a:solidFill>
                  <a:srgbClr val="002060"/>
                </a:solidFill>
                <a:latin typeface="Times New Roman" pitchFamily="18" charset="0"/>
              </a:rPr>
              <a:t>Năm học: 2024-2025</a:t>
            </a:r>
            <a:endParaRPr lang="en-US" altLang="en-US" sz="3200" b="1" dirty="0">
              <a:solidFill>
                <a:srgbClr val="002060"/>
              </a:solidFill>
              <a:latin typeface="Times New Roman" pitchFamily="18" charset="0"/>
            </a:endParaRPr>
          </a:p>
        </p:txBody>
      </p:sp>
      <p:pic>
        <p:nvPicPr>
          <p:cNvPr id="13"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3088320" y="5345741"/>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9375090" y="425164"/>
            <a:ext cx="1060752" cy="73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066597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53"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5"/>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8989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414962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5">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8"/>
          <a:stretch>
            <a:fillRect/>
          </a:stretch>
        </p:blipFill>
        <p:spPr>
          <a:xfrm>
            <a:off x="875695" y="1847691"/>
            <a:ext cx="5163760" cy="3657917"/>
          </a:xfrm>
          <a:prstGeom prst="rect">
            <a:avLst/>
          </a:prstGeom>
        </p:spPr>
      </p:pic>
    </p:spTree>
    <p:custDataLst>
      <p:tags r:id="rId1"/>
    </p:custDataLst>
    <p:extLst>
      <p:ext uri="{BB962C8B-B14F-4D97-AF65-F5344CB8AC3E}">
        <p14:creationId xmlns:p14="http://schemas.microsoft.com/office/powerpoint/2010/main" val="54118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255819" y="5671432"/>
            <a:ext cx="5754832"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custDataLst>
      <p:tags r:id="rId1"/>
    </p:custDataLst>
    <p:extLst>
      <p:ext uri="{BB962C8B-B14F-4D97-AF65-F5344CB8AC3E}">
        <p14:creationId xmlns:p14="http://schemas.microsoft.com/office/powerpoint/2010/main" val="331380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088571" y="3928357"/>
            <a:ext cx="10312854"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2844800" y="4957057"/>
            <a:ext cx="5756275"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custDataLst>
      <p:tags r:id="rId1"/>
    </p:custDataLst>
    <p:extLst>
      <p:ext uri="{BB962C8B-B14F-4D97-AF65-F5344CB8AC3E}">
        <p14:creationId xmlns:p14="http://schemas.microsoft.com/office/powerpoint/2010/main" val="3195795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4">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custDataLst>
      <p:tags r:id="rId1"/>
    </p:custDataLst>
    <p:extLst>
      <p:ext uri="{BB962C8B-B14F-4D97-AF65-F5344CB8AC3E}">
        <p14:creationId xmlns:p14="http://schemas.microsoft.com/office/powerpoint/2010/main" val="3723846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7"/>
          <a:stretch>
            <a:fillRect/>
          </a:stretch>
        </p:blipFill>
        <p:spPr>
          <a:xfrm>
            <a:off x="4769512" y="157657"/>
            <a:ext cx="5224725" cy="1780186"/>
          </a:xfrm>
          <a:prstGeom prst="rect">
            <a:avLst/>
          </a:prstGeom>
        </p:spPr>
      </p:pic>
    </p:spTree>
    <p:custDataLst>
      <p:tags r:id="rId1"/>
    </p:custDataLst>
    <p:extLst>
      <p:ext uri="{BB962C8B-B14F-4D97-AF65-F5344CB8AC3E}">
        <p14:creationId xmlns:p14="http://schemas.microsoft.com/office/powerpoint/2010/main" val="987651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4"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smtClean="0">
                <a:solidFill>
                  <a:srgbClr val="FFFF00"/>
                </a:solidFill>
                <a:latin typeface="Cambria" panose="02040503050406030204" pitchFamily="18" charset="0"/>
                <a:ea typeface="Cambria" panose="02040503050406030204" pitchFamily="18" charset="0"/>
                <a:cs typeface="Calibri" panose="020F0502020204030204" pitchFamily="34" charset="0"/>
              </a:rPr>
              <a:t>DĂN DÒ</a:t>
            </a:r>
            <a:endPar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6"/>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02468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5"/>
          <a:stretch>
            <a:fillRect/>
          </a:stretch>
        </p:blipFill>
        <p:spPr>
          <a:xfrm>
            <a:off x="3142986" y="1283108"/>
            <a:ext cx="6096528" cy="2310584"/>
          </a:xfrm>
          <a:prstGeom prst="rect">
            <a:avLst/>
          </a:prstGeom>
        </p:spPr>
      </p:pic>
    </p:spTree>
    <p:custDataLst>
      <p:tags r:id="rId1"/>
    </p:custDataLst>
    <p:extLst>
      <p:ext uri="{BB962C8B-B14F-4D97-AF65-F5344CB8AC3E}">
        <p14:creationId xmlns:p14="http://schemas.microsoft.com/office/powerpoint/2010/main" val="35827776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4"/>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văn(về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872733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4">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5">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10">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custDataLst>
      <p:tags r:id="rId1"/>
    </p:custDataLst>
    <p:extLst>
      <p:ext uri="{BB962C8B-B14F-4D97-AF65-F5344CB8AC3E}">
        <p14:creationId xmlns:p14="http://schemas.microsoft.com/office/powerpoint/2010/main" val="2967307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5">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442371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4">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5">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6">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custDataLst>
      <p:tags r:id="rId1"/>
    </p:custDataLst>
    <p:extLst>
      <p:ext uri="{BB962C8B-B14F-4D97-AF65-F5344CB8AC3E}">
        <p14:creationId xmlns:p14="http://schemas.microsoft.com/office/powerpoint/2010/main" val="2267937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5">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5">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8"/>
          <a:stretch>
            <a:fillRect/>
          </a:stretch>
        </p:blipFill>
        <p:spPr>
          <a:xfrm>
            <a:off x="3252730" y="1551533"/>
            <a:ext cx="6133108" cy="926672"/>
          </a:xfrm>
          <a:prstGeom prst="rect">
            <a:avLst/>
          </a:prstGeom>
        </p:spPr>
      </p:pic>
    </p:spTree>
    <p:custDataLst>
      <p:tags r:id="rId1"/>
    </p:custDataLst>
    <p:extLst>
      <p:ext uri="{BB962C8B-B14F-4D97-AF65-F5344CB8AC3E}">
        <p14:creationId xmlns:p14="http://schemas.microsoft.com/office/powerpoint/2010/main" val="441678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4">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5">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6"/>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custDataLst>
      <p:tags r:id="rId1"/>
    </p:custDataLst>
    <p:extLst>
      <p:ext uri="{BB962C8B-B14F-4D97-AF65-F5344CB8AC3E}">
        <p14:creationId xmlns:p14="http://schemas.microsoft.com/office/powerpoint/2010/main" val="843484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4">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5">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6"/>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custDataLst>
      <p:tags r:id="rId1"/>
    </p:custDataLst>
    <p:extLst>
      <p:ext uri="{BB962C8B-B14F-4D97-AF65-F5344CB8AC3E}">
        <p14:creationId xmlns:p14="http://schemas.microsoft.com/office/powerpoint/2010/main" val="4218656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4">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5">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6"/>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027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70634C8-0475-4A4A-A75D-FB8F12F8A7A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ìm hiểu đoạn văn và câu chủ đề- Tiếng Việt lớp 4"/>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B95CA2C4-C866-4632-90F3-BD3FA0FA756E}: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3B600F28-9823-4A4C-B76A-0F0EB42EBF98}:267"/>
</p:tagLst>
</file>

<file path=ppt/tags/tag12.xml><?xml version="1.0" encoding="utf-8"?>
<p:tagLst xmlns:a="http://schemas.openxmlformats.org/drawingml/2006/main" xmlns:r="http://schemas.openxmlformats.org/officeDocument/2006/relationships" xmlns:p="http://schemas.openxmlformats.org/presentationml/2006/main">
  <p:tag name="GENSWF_SLIDE_UID" val="{6E8483F2-3693-4F5B-9378-C48CDECA5EF1}:268"/>
</p:tagLst>
</file>

<file path=ppt/tags/tag13.xml><?xml version="1.0" encoding="utf-8"?>
<p:tagLst xmlns:a="http://schemas.openxmlformats.org/drawingml/2006/main" xmlns:r="http://schemas.openxmlformats.org/officeDocument/2006/relationships" xmlns:p="http://schemas.openxmlformats.org/presentationml/2006/main">
  <p:tag name="GENSWF_SLIDE_UID" val="{14B40D64-77B2-48D8-906E-D3CE73D20EFD}:269"/>
</p:tagLst>
</file>

<file path=ppt/tags/tag14.xml><?xml version="1.0" encoding="utf-8"?>
<p:tagLst xmlns:a="http://schemas.openxmlformats.org/drawingml/2006/main" xmlns:r="http://schemas.openxmlformats.org/officeDocument/2006/relationships" xmlns:p="http://schemas.openxmlformats.org/presentationml/2006/main">
  <p:tag name="GENSWF_SLIDE_UID" val="{36E774DD-E4A6-4576-B6FC-3F1E4C46C445}:270"/>
</p:tagLst>
</file>

<file path=ppt/tags/tag15.xml><?xml version="1.0" encoding="utf-8"?>
<p:tagLst xmlns:a="http://schemas.openxmlformats.org/drawingml/2006/main" xmlns:r="http://schemas.openxmlformats.org/officeDocument/2006/relationships" xmlns:p="http://schemas.openxmlformats.org/presentationml/2006/main">
  <p:tag name="GENSWF_SLIDE_UID" val="{F6AF64B6-416E-48C5-9297-908E4E5C2C3A}:271"/>
</p:tagLst>
</file>

<file path=ppt/tags/tag16.xml><?xml version="1.0" encoding="utf-8"?>
<p:tagLst xmlns:a="http://schemas.openxmlformats.org/drawingml/2006/main" xmlns:r="http://schemas.openxmlformats.org/officeDocument/2006/relationships" xmlns:p="http://schemas.openxmlformats.org/presentationml/2006/main">
  <p:tag name="GENSWF_SLIDE_UID" val="{865019FC-9822-4993-8CA7-5DAC4CE32C33}:272"/>
</p:tagLst>
</file>

<file path=ppt/tags/tag17.xml><?xml version="1.0" encoding="utf-8"?>
<p:tagLst xmlns:a="http://schemas.openxmlformats.org/drawingml/2006/main" xmlns:r="http://schemas.openxmlformats.org/officeDocument/2006/relationships" xmlns:p="http://schemas.openxmlformats.org/presentationml/2006/main">
  <p:tag name="GENSWF_SLIDE_UID" val="{44704B28-A123-40E5-B448-718622808A95}: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762EA8F0-AB2D-4C15-A0F2-B80416349CB6}:274"/>
</p:tagLst>
</file>

<file path=ppt/tags/tag19.xml><?xml version="1.0" encoding="utf-8"?>
<p:tagLst xmlns:a="http://schemas.openxmlformats.org/drawingml/2006/main" xmlns:r="http://schemas.openxmlformats.org/officeDocument/2006/relationships" xmlns:p="http://schemas.openxmlformats.org/presentationml/2006/main">
  <p:tag name="GENSWF_SLIDE_UID" val="{486C8A2C-1355-4C5F-9D20-FD5C86E6E744}:275"/>
</p:tagLst>
</file>

<file path=ppt/tags/tag2.xml><?xml version="1.0" encoding="utf-8"?>
<p:tagLst xmlns:a="http://schemas.openxmlformats.org/drawingml/2006/main" xmlns:r="http://schemas.openxmlformats.org/officeDocument/2006/relationships" xmlns:p="http://schemas.openxmlformats.org/presentationml/2006/main">
  <p:tag name="GENSWF_SLIDE_UID" val="{E03F0DEF-D935-49B3-B0BB-7C478CE0810E}:258"/>
</p:tagLst>
</file>

<file path=ppt/tags/tag3.xml><?xml version="1.0" encoding="utf-8"?>
<p:tagLst xmlns:a="http://schemas.openxmlformats.org/drawingml/2006/main" xmlns:r="http://schemas.openxmlformats.org/officeDocument/2006/relationships" xmlns:p="http://schemas.openxmlformats.org/presentationml/2006/main">
  <p:tag name="GENSWF_SLIDE_UID" val="{3F6922AF-6676-4C91-AA44-2B51CD694F48}:259"/>
</p:tagLst>
</file>

<file path=ppt/tags/tag4.xml><?xml version="1.0" encoding="utf-8"?>
<p:tagLst xmlns:a="http://schemas.openxmlformats.org/drawingml/2006/main" xmlns:r="http://schemas.openxmlformats.org/officeDocument/2006/relationships" xmlns:p="http://schemas.openxmlformats.org/presentationml/2006/main">
  <p:tag name="GENSWF_SLIDE_UID" val="{FDD26072-6019-4150-BB23-B7D9143BC9D3}:260"/>
</p:tagLst>
</file>

<file path=ppt/tags/tag5.xml><?xml version="1.0" encoding="utf-8"?>
<p:tagLst xmlns:a="http://schemas.openxmlformats.org/drawingml/2006/main" xmlns:r="http://schemas.openxmlformats.org/officeDocument/2006/relationships" xmlns:p="http://schemas.openxmlformats.org/presentationml/2006/main">
  <p:tag name="GENSWF_SLIDE_UID" val="{74FD0EDE-6A56-4313-A988-DDFEAA48E8FA}:261"/>
</p:tagLst>
</file>

<file path=ppt/tags/tag6.xml><?xml version="1.0" encoding="utf-8"?>
<p:tagLst xmlns:a="http://schemas.openxmlformats.org/drawingml/2006/main" xmlns:r="http://schemas.openxmlformats.org/officeDocument/2006/relationships" xmlns:p="http://schemas.openxmlformats.org/presentationml/2006/main">
  <p:tag name="GENSWF_SLIDE_UID" val="{48E015AD-DF42-4D89-AF43-D540714B9175}:262"/>
</p:tagLst>
</file>

<file path=ppt/tags/tag7.xml><?xml version="1.0" encoding="utf-8"?>
<p:tagLst xmlns:a="http://schemas.openxmlformats.org/drawingml/2006/main" xmlns:r="http://schemas.openxmlformats.org/officeDocument/2006/relationships" xmlns:p="http://schemas.openxmlformats.org/presentationml/2006/main">
  <p:tag name="GENSWF_SLIDE_UID" val="{994B3A09-4157-4F71-BC74-7DF362CF0379}:263"/>
</p:tagLst>
</file>

<file path=ppt/tags/tag8.xml><?xml version="1.0" encoding="utf-8"?>
<p:tagLst xmlns:a="http://schemas.openxmlformats.org/drawingml/2006/main" xmlns:r="http://schemas.openxmlformats.org/officeDocument/2006/relationships" xmlns:p="http://schemas.openxmlformats.org/presentationml/2006/main">
  <p:tag name="GENSWF_SLIDE_UID" val="{CAFF7950-99F1-4DE2-BDC1-E8B8045181DC}:264"/>
</p:tagLst>
</file>

<file path=ppt/tags/tag9.xml><?xml version="1.0" encoding="utf-8"?>
<p:tagLst xmlns:a="http://schemas.openxmlformats.org/drawingml/2006/main" xmlns:r="http://schemas.openxmlformats.org/officeDocument/2006/relationships" xmlns:p="http://schemas.openxmlformats.org/presentationml/2006/main">
  <p:tag name="GENSWF_SLIDE_UID" val="{E5A6FF1D-BA54-48EE-80EE-6E233CD769C4}: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877</Words>
  <Application>Microsoft Office PowerPoint</Application>
  <PresentationFormat>Widescreen</PresentationFormat>
  <Paragraphs>65</Paragraphs>
  <Slides>18</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Calibri</vt:lpstr>
      <vt:lpstr>Calibri (Body)</vt:lpstr>
      <vt:lpstr>Calibri Light</vt:lpstr>
      <vt:lpstr>Cambria</vt:lpstr>
      <vt:lpstr>SVN-Kitten</vt:lpstr>
      <vt:lpstr>Times New Roman</vt:lpstr>
      <vt:lpstr>UTM Duepuntozero</vt:lpstr>
      <vt:lpstr>Wingdings</vt:lpstr>
      <vt:lpstr>字魂105号-简雅黑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Tìm hiểu đoạn văn và câu chủ đề- Tiếng Việt lớp 4</dc:title>
  <dc:creator>Administrator</dc:creator>
  <cp:lastModifiedBy>Administrator</cp:lastModifiedBy>
  <cp:revision>8</cp:revision>
  <dcterms:created xsi:type="dcterms:W3CDTF">2024-08-24T02:04:47Z</dcterms:created>
  <dcterms:modified xsi:type="dcterms:W3CDTF">2024-08-24T07:33:26Z</dcterms:modified>
</cp:coreProperties>
</file>