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78425-0D9A-4D5C-9BE8-8D00061AF138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5F581-1AF5-42E4-941F-AF7F307F3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5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243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07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28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0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1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5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6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83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0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5972-A981-491A-877C-3AE04450217C}" type="datetimeFigureOut">
              <a:rPr lang="en-US" smtClean="0"/>
              <a:t>29/8/2024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8819-CB0C-4736-8CA0-994C9BA8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30.sv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30.sv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4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1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4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717" y="-495458"/>
            <a:ext cx="3974937" cy="265199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643" y="-475356"/>
            <a:ext cx="4102964" cy="2743438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18" y="-1608545"/>
            <a:ext cx="11582400" cy="77183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C063CD-9CF7-494D-B084-D05FC2DAF308}"/>
              </a:ext>
            </a:extLst>
          </p:cNvPr>
          <p:cNvSpPr txBox="1"/>
          <p:nvPr/>
        </p:nvSpPr>
        <p:spPr>
          <a:xfrm>
            <a:off x="4498626" y="1267852"/>
            <a:ext cx="226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A26EAF-DDC8-669F-FD60-493D0325B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616" y="2195093"/>
            <a:ext cx="9980017" cy="11949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97661" y="3336077"/>
            <a:ext cx="56249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mtClean="0">
                <a:solidFill>
                  <a:srgbClr val="FF0000"/>
                </a:solidFill>
              </a:rPr>
              <a:t>GV: Hoàng </a:t>
            </a:r>
            <a:r>
              <a:rPr lang="en-US" sz="4400" b="1">
                <a:solidFill>
                  <a:srgbClr val="FF0000"/>
                </a:solidFill>
              </a:rPr>
              <a:t>Thị Vân Chi</a:t>
            </a:r>
          </a:p>
          <a:p>
            <a:pPr lvl="0" algn="ctr">
              <a:defRPr/>
            </a:pPr>
            <a:r>
              <a:rPr lang="en-US" sz="4400" b="1">
                <a:solidFill>
                  <a:srgbClr val="00B0F0"/>
                </a:solidFill>
              </a:rPr>
              <a:t>Lớp </a:t>
            </a:r>
            <a:r>
              <a:rPr lang="en-US" sz="4400" b="1" smtClean="0">
                <a:solidFill>
                  <a:srgbClr val="00B0F0"/>
                </a:solidFill>
              </a:rPr>
              <a:t>4E</a:t>
            </a:r>
          </a:p>
          <a:p>
            <a:pPr lvl="0" algn="ctr">
              <a:defRPr/>
            </a:pPr>
            <a:r>
              <a:rPr lang="en-US" sz="4400" b="1">
                <a:solidFill>
                  <a:srgbClr val="00B0F0"/>
                </a:solidFill>
              </a:rPr>
              <a:t>N</a:t>
            </a:r>
            <a:r>
              <a:rPr lang="en-US" sz="4400" b="1" smtClean="0">
                <a:solidFill>
                  <a:srgbClr val="00B0F0"/>
                </a:solidFill>
              </a:rPr>
              <a:t>ăm học 2024-2025</a:t>
            </a:r>
            <a:endParaRPr lang="en-US" sz="4400" b="1">
              <a:solidFill>
                <a:srgbClr val="00B0F0"/>
              </a:solidFill>
            </a:endParaRPr>
          </a:p>
          <a:p>
            <a:pPr lvl="0" algn="ctr">
              <a:defRPr/>
            </a:pPr>
            <a:r>
              <a:rPr lang="en-US" sz="1600" b="1">
                <a:solidFill>
                  <a:prstClr val="white"/>
                </a:solidFill>
              </a:rPr>
              <a:t>Năm học 2024-2025</a:t>
            </a:r>
            <a:endParaRPr lang="en-US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507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E47FA-F4F6-0932-15E4-50815A6A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94AFA-EFE7-FEBD-9C0F-AF188573A422}"/>
              </a:ext>
            </a:extLst>
          </p:cNvPr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4969F-F1EE-73C7-49E6-247FB3F17D6B}"/>
              </a:ext>
            </a:extLst>
          </p:cNvPr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38E7F-22FD-1B9E-E1C5-B26B4214235B}"/>
              </a:ext>
            </a:extLst>
          </p:cNvPr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0E645-1070-C3D1-8C63-D8F9F56B104D}"/>
              </a:ext>
            </a:extLst>
          </p:cNvPr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5AF3-EDBA-F25C-FE93-932DA87E03FF}"/>
              </a:ext>
            </a:extLst>
          </p:cNvPr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88D72-1EF2-FE81-6824-7F8707454FFF}"/>
              </a:ext>
            </a:extLst>
          </p:cNvPr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  <p:extLst>
      <p:ext uri="{BB962C8B-B14F-4D97-AF65-F5344CB8AC3E}">
        <p14:creationId xmlns:p14="http://schemas.microsoft.com/office/powerpoint/2010/main" val="2580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44D3EE-D882-F6AA-03C5-AB6F0160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16DF1-EC3E-A6CA-EC8F-33F8FF9DD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EF1A82C-05EB-D872-626A-169613455FD2}"/>
              </a:ext>
            </a:extLst>
          </p:cNvPr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4148B-009A-154C-5C01-0E938E7BF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120C0-FECF-CC92-DB00-F57F4137B610}"/>
              </a:ext>
            </a:extLst>
          </p:cNvPr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29952-BC5A-60DE-A034-44A9F740315F}"/>
              </a:ext>
            </a:extLst>
          </p:cNvPr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1BB0D-4B95-9351-B618-D9333F95B912}"/>
              </a:ext>
            </a:extLst>
          </p:cNvPr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65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F05DBF-8307-1EC7-9B1F-E29BF271E657}"/>
              </a:ext>
            </a:extLst>
          </p:cNvPr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29792-ACBD-FEA7-5F37-91A4C5D83CC5}"/>
              </a:ext>
            </a:extLst>
          </p:cNvPr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892E8-3159-F5F9-124A-B347EEE7F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FF8A39D-BE90-4F19-1488-B7442BBBDCFC}"/>
              </a:ext>
            </a:extLst>
          </p:cNvPr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0FE8C5-5F45-4F11-DE2B-480AC4C8EDF6}"/>
              </a:ext>
            </a:extLst>
          </p:cNvPr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67E647-127D-76A4-B9CA-811C3C7A54F9}"/>
              </a:ext>
            </a:extLst>
          </p:cNvPr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EE717-1750-DAEF-9F29-A3DCB43896CB}"/>
              </a:ext>
            </a:extLst>
          </p:cNvPr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278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17C4C9-7226-F6DF-5641-6CA336D7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39830F-EB10-E065-E7AB-F1E9A0377072}"/>
              </a:ext>
            </a:extLst>
          </p:cNvPr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49672-0392-8C01-30C7-0E0523FD359B}"/>
              </a:ext>
            </a:extLst>
          </p:cNvPr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634B86-C9CE-9B0D-1B7C-DBF37E428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2DF851-121A-4F3D-7A2E-BA8E7F1A9B9B}"/>
              </a:ext>
            </a:extLst>
          </p:cNvPr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2E1F5B49-F40C-8228-7B4B-62BA70891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F7F0A632-BC77-DE84-1F69-B70ADA3C3B9A}"/>
              </a:ext>
            </a:extLst>
          </p:cNvPr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C60B72C2-1388-746D-90AB-A3F2DE950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457461A6-02C5-F031-26F1-2F92EDD1B376}"/>
              </a:ext>
            </a:extLst>
          </p:cNvPr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ECAC18C0-9805-CEBB-1BA3-633D291F235A}"/>
              </a:ext>
            </a:extLst>
          </p:cNvPr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2F96CC1B-DEE5-E87C-BAEE-FCE4C5EE6CBF}"/>
              </a:ext>
            </a:extLst>
          </p:cNvPr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EADC39FE-7031-49E4-044C-F55090D63FB2}"/>
              </a:ext>
            </a:extLst>
          </p:cNvPr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2D39650A-5008-8C44-CA14-2478D6E19578}"/>
              </a:ext>
            </a:extLst>
          </p:cNvPr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3889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AD62059-1432-44F0-88B0-98864C10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9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8729318D-3707-43B0-B844-3D4848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/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>
            <a:extLst>
              <a:ext uri="{FF2B5EF4-FFF2-40B4-BE49-F238E27FC236}">
                <a16:creationId xmlns:a16="http://schemas.microsoft.com/office/drawing/2014/main" id="{33695CAA-34E2-4409-90B8-18B22B59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F3F344-1F1D-44B7-BDC7-617498226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>
            <a:extLst>
              <a:ext uri="{FF2B5EF4-FFF2-40B4-BE49-F238E27FC236}">
                <a16:creationId xmlns:a16="http://schemas.microsoft.com/office/drawing/2014/main" id="{9A7537C8-9B32-4A02-A8AC-71D2ACB3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>
            <a:extLst>
              <a:ext uri="{FF2B5EF4-FFF2-40B4-BE49-F238E27FC236}">
                <a16:creationId xmlns:a16="http://schemas.microsoft.com/office/drawing/2014/main" id="{CCD62D07-00A9-4DCE-82D5-DF1D5A19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263D8D0-4ADB-EA34-1F2A-E375EC1DF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6EA59168-3DEB-08C1-AC9E-5A1554C1230F}"/>
              </a:ext>
            </a:extLst>
          </p:cNvPr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2D362-374E-16B0-2EBE-433F0233CADA}"/>
              </a:ext>
            </a:extLst>
          </p:cNvPr>
          <p:cNvSpPr txBox="1"/>
          <p:nvPr/>
        </p:nvSpPr>
        <p:spPr>
          <a:xfrm>
            <a:off x="1963603" y="2056608"/>
            <a:ext cx="7247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đó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D2409D9D-A3DA-E003-F738-ECB3E0B7BD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9BD5B721-231B-460E-9F1A-0F17BE7A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>
            <a:extLst>
              <a:ext uri="{FF2B5EF4-FFF2-40B4-BE49-F238E27FC236}">
                <a16:creationId xmlns:a16="http://schemas.microsoft.com/office/drawing/2014/main" id="{2A0765DF-0AFA-42AC-BF53-C66359A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>
            <a:extLst>
              <a:ext uri="{FF2B5EF4-FFF2-40B4-BE49-F238E27FC236}">
                <a16:creationId xmlns:a16="http://schemas.microsoft.com/office/drawing/2014/main" id="{D84E0D7F-5197-4078-84C9-1B28DBA1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6FDB00-925A-44DC-A688-CEDA23F8EE57}"/>
              </a:ext>
            </a:extLst>
          </p:cNvPr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07A9C4A-0D24-4BB5-8B3E-665A65D9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BDD726-EED1-436E-BECF-AB89F7F9A23D}"/>
                </a:ext>
              </a:extLst>
            </p:cNvPr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9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4D02C-108E-472B-8D3C-4675DF8E5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545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944865" y="2023543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:a16="http://schemas.microsoft.com/office/drawing/2014/main" id="{1EFC1C3B-88AF-4F84-B2A7-B740BBE7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038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44AB4-010B-FDF9-2C68-4E59CE67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6D77A45-28CA-44E6-BCAD-F04417DB0CBE}"/>
              </a:ext>
            </a:extLst>
          </p:cNvPr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E9D1DA6-45A9-F93A-D393-2337D65FA905}"/>
              </a:ext>
            </a:extLst>
          </p:cNvPr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4450911-BD61-A301-947A-04DE90912F93}"/>
              </a:ext>
            </a:extLst>
          </p:cNvPr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94CED39-A05A-0C5A-9E68-46890A048D7E}"/>
              </a:ext>
            </a:extLst>
          </p:cNvPr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00E0C-3F58-FC9F-9DCA-03E54046A00E}"/>
              </a:ext>
            </a:extLst>
          </p:cNvPr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9708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4BD158-18E6-4C0C-928C-87C28C60A683}"/>
              </a:ext>
            </a:extLst>
          </p:cNvPr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69F1E-E59A-40E6-C6E7-F671B35EC87A}"/>
              </a:ext>
            </a:extLst>
          </p:cNvPr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EB0C9-010C-AC78-D4AE-FFDD8B55C2CF}"/>
              </a:ext>
            </a:extLst>
          </p:cNvPr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429E1-5B0D-5CEE-6D28-08D2D6B228D0}"/>
              </a:ext>
            </a:extLst>
          </p:cNvPr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  <p:extLst>
      <p:ext uri="{BB962C8B-B14F-4D97-AF65-F5344CB8AC3E}">
        <p14:creationId xmlns:p14="http://schemas.microsoft.com/office/powerpoint/2010/main" val="16892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665</Words>
  <Application>Microsoft Office PowerPoint</Application>
  <PresentationFormat>Widescreen</PresentationFormat>
  <Paragraphs>89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#9Slide07 IcielLa Chic Pro Shad</vt:lpstr>
      <vt:lpstr>Arial</vt:lpstr>
      <vt:lpstr>Calibri</vt:lpstr>
      <vt:lpstr>Calibri Light</vt:lpstr>
      <vt:lpstr>LNTH-LuoLuoNotangYuanTi 1</vt:lpstr>
      <vt:lpstr>Pattaya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2024-08-29T01:05:25Z</dcterms:created>
  <dcterms:modified xsi:type="dcterms:W3CDTF">2024-08-29T02:23:57Z</dcterms:modified>
</cp:coreProperties>
</file>