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A81665-3474-409A-B0EA-21F55D7CD990}"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7CB17-BC73-4DFF-A861-DE4F9FD00305}" type="slidenum">
              <a:rPr lang="en-US" smtClean="0"/>
              <a:t>‹#›</a:t>
            </a:fld>
            <a:endParaRPr lang="en-US"/>
          </a:p>
        </p:txBody>
      </p:sp>
    </p:spTree>
    <p:extLst>
      <p:ext uri="{BB962C8B-B14F-4D97-AF65-F5344CB8AC3E}">
        <p14:creationId xmlns:p14="http://schemas.microsoft.com/office/powerpoint/2010/main" val="2804177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87CB17-BC73-4DFF-A861-DE4F9FD00305}" type="slidenum">
              <a:rPr lang="en-US" smtClean="0"/>
              <a:t>1</a:t>
            </a:fld>
            <a:endParaRPr lang="en-US"/>
          </a:p>
        </p:txBody>
      </p:sp>
    </p:spTree>
    <p:extLst>
      <p:ext uri="{BB962C8B-B14F-4D97-AF65-F5344CB8AC3E}">
        <p14:creationId xmlns:p14="http://schemas.microsoft.com/office/powerpoint/2010/main" val="1258449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a:t>
            </a:fld>
            <a:endParaRPr lang="en-US"/>
          </a:p>
        </p:txBody>
      </p:sp>
    </p:spTree>
    <p:extLst>
      <p:ext uri="{BB962C8B-B14F-4D97-AF65-F5344CB8AC3E}">
        <p14:creationId xmlns:p14="http://schemas.microsoft.com/office/powerpoint/2010/main" val="1556029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17</a:t>
            </a:fld>
            <a:endParaRPr lang="en-US"/>
          </a:p>
        </p:txBody>
      </p:sp>
    </p:spTree>
    <p:extLst>
      <p:ext uri="{BB962C8B-B14F-4D97-AF65-F5344CB8AC3E}">
        <p14:creationId xmlns:p14="http://schemas.microsoft.com/office/powerpoint/2010/main" val="20036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818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126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29</a:t>
            </a:fld>
            <a:endParaRPr lang="en-US"/>
          </a:p>
        </p:txBody>
      </p:sp>
    </p:spTree>
    <p:extLst>
      <p:ext uri="{BB962C8B-B14F-4D97-AF65-F5344CB8AC3E}">
        <p14:creationId xmlns:p14="http://schemas.microsoft.com/office/powerpoint/2010/main" val="3518621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85C7B4-23A4-4FBE-90D7-9727026869D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2019128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85C7B4-23A4-4FBE-90D7-9727026869D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1336209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85C7B4-23A4-4FBE-90D7-9727026869D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3749418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9756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205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85C7B4-23A4-4FBE-90D7-9727026869D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4183652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85C7B4-23A4-4FBE-90D7-9727026869D6}" type="datetimeFigureOut">
              <a:rPr lang="en-US" smtClean="0"/>
              <a:t>7/12/2024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2828789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85C7B4-23A4-4FBE-90D7-9727026869D6}"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179849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85C7B4-23A4-4FBE-90D7-9727026869D6}" type="datetimeFigureOut">
              <a:rPr lang="en-US" smtClean="0"/>
              <a:t>7/12/2024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2896359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85C7B4-23A4-4FBE-90D7-9727026869D6}" type="datetimeFigureOut">
              <a:rPr lang="en-US" smtClean="0"/>
              <a:t>7/12/2024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3285954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5C7B4-23A4-4FBE-90D7-9727026869D6}" type="datetimeFigureOut">
              <a:rPr lang="en-US" smtClean="0"/>
              <a:t>7/12/2024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294951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85C7B4-23A4-4FBE-90D7-9727026869D6}"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213051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585C7B4-23A4-4FBE-90D7-9727026869D6}" type="datetimeFigureOut">
              <a:rPr lang="en-US" smtClean="0"/>
              <a:t>7/12/2024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04ADC3-657A-4DA2-BDFC-4ADDB22C64EE}" type="slidenum">
              <a:rPr lang="en-US" smtClean="0"/>
              <a:t>‹#›</a:t>
            </a:fld>
            <a:endParaRPr lang="en-US"/>
          </a:p>
        </p:txBody>
      </p:sp>
    </p:spTree>
    <p:extLst>
      <p:ext uri="{BB962C8B-B14F-4D97-AF65-F5344CB8AC3E}">
        <p14:creationId xmlns:p14="http://schemas.microsoft.com/office/powerpoint/2010/main" val="181896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5C7B4-23A4-4FBE-90D7-9727026869D6}" type="datetimeFigureOut">
              <a:rPr lang="en-US" smtClean="0"/>
              <a:t>7/12/2024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04ADC3-657A-4DA2-BDFC-4ADDB22C64EE}" type="slidenum">
              <a:rPr lang="en-US" smtClean="0"/>
              <a:t>‹#›</a:t>
            </a:fld>
            <a:endParaRPr lang="en-US"/>
          </a:p>
        </p:txBody>
      </p:sp>
    </p:spTree>
    <p:extLst>
      <p:ext uri="{BB962C8B-B14F-4D97-AF65-F5344CB8AC3E}">
        <p14:creationId xmlns:p14="http://schemas.microsoft.com/office/powerpoint/2010/main" val="2194784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1.png"/><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5.gif"/></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29.xml"/><Relationship Id="rId5" Type="http://schemas.openxmlformats.org/officeDocument/2006/relationships/image" Target="../media/image51.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53.pn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slide" Target="slide10.xml"/><Relationship Id="rId3" Type="http://schemas.openxmlformats.org/officeDocument/2006/relationships/notesSlide" Target="../notesSlides/notesSlide2.xml"/><Relationship Id="rId7" Type="http://schemas.openxmlformats.org/officeDocument/2006/relationships/slide" Target="slide14.xml"/><Relationship Id="rId12" Type="http://schemas.openxmlformats.org/officeDocument/2006/relationships/image" Target="../media/image7.gif"/><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4.gif"/><Relationship Id="rId11" Type="http://schemas.openxmlformats.org/officeDocument/2006/relationships/slide" Target="slide8.xml"/><Relationship Id="rId5" Type="http://schemas.openxmlformats.org/officeDocument/2006/relationships/slide" Target="slide11.xml"/><Relationship Id="rId15" Type="http://schemas.openxmlformats.org/officeDocument/2006/relationships/image" Target="../media/image9.png"/><Relationship Id="rId10" Type="http://schemas.openxmlformats.org/officeDocument/2006/relationships/image" Target="../media/image6.gif"/><Relationship Id="rId4" Type="http://schemas.openxmlformats.org/officeDocument/2006/relationships/image" Target="../media/image3.png"/><Relationship Id="rId9" Type="http://schemas.openxmlformats.org/officeDocument/2006/relationships/slide" Target="slide13.xml"/><Relationship Id="rId14" Type="http://schemas.openxmlformats.org/officeDocument/2006/relationships/image" Target="../media/image8.gif"/></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3.xml"/><Relationship Id="rId1" Type="http://schemas.openxmlformats.org/officeDocument/2006/relationships/tags" Target="../tags/tag34.xml"/><Relationship Id="rId5" Type="http://schemas.openxmlformats.org/officeDocument/2006/relationships/image" Target="../media/image51.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3.xml"/><Relationship Id="rId1" Type="http://schemas.openxmlformats.org/officeDocument/2006/relationships/tags" Target="../tags/tag35.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10.png"/><Relationship Id="rId7" Type="http://schemas.openxmlformats.org/officeDocument/2006/relationships/image" Target="../media/image6.gif"/><Relationship Id="rId12" Type="http://schemas.openxmlformats.org/officeDocument/2006/relationships/image" Target="../media/image11.gif"/><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slide" Target="slide10.xml"/><Relationship Id="rId11" Type="http://schemas.openxmlformats.org/officeDocument/2006/relationships/image" Target="../media/image8.gif"/><Relationship Id="rId5" Type="http://schemas.openxmlformats.org/officeDocument/2006/relationships/image" Target="../media/image5.gif"/><Relationship Id="rId10" Type="http://schemas.openxmlformats.org/officeDocument/2006/relationships/slide" Target="slide11.xml"/><Relationship Id="rId4" Type="http://schemas.openxmlformats.org/officeDocument/2006/relationships/slide" Target="slide8.xml"/><Relationship Id="rId9" Type="http://schemas.openxmlformats.org/officeDocument/2006/relationships/image" Target="../media/image7.gif"/></Relationships>
</file>

<file path=ppt/slides/_rels/slide5.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slide" Target="slide10.xml"/><Relationship Id="rId12"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gif"/><Relationship Id="rId11" Type="http://schemas.openxmlformats.org/officeDocument/2006/relationships/slide" Target="slide11.xml"/><Relationship Id="rId5" Type="http://schemas.openxmlformats.org/officeDocument/2006/relationships/slide" Target="slide14.xml"/><Relationship Id="rId15" Type="http://schemas.openxmlformats.org/officeDocument/2006/relationships/image" Target="../media/image14.gif"/><Relationship Id="rId10" Type="http://schemas.openxmlformats.org/officeDocument/2006/relationships/image" Target="../media/image7.gif"/><Relationship Id="rId4" Type="http://schemas.openxmlformats.org/officeDocument/2006/relationships/image" Target="../media/image3.png"/><Relationship Id="rId9" Type="http://schemas.openxmlformats.org/officeDocument/2006/relationships/slide" Target="slide8.xml"/><Relationship Id="rId1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slide" Target="slide7.xml"/><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slide" Target="slide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94861" y="2077646"/>
            <a:ext cx="6400800" cy="1532965"/>
            <a:chOff x="5217459" y="793376"/>
            <a:chExt cx="6400800" cy="1532965"/>
          </a:xfrm>
        </p:grpSpPr>
        <p:sp>
          <p:nvSpPr>
            <p:cNvPr id="4" name="Up Ribbon 3"/>
            <p:cNvSpPr/>
            <p:nvPr/>
          </p:nvSpPr>
          <p:spPr>
            <a:xfrm>
              <a:off x="5217459" y="793376"/>
              <a:ext cx="6400800" cy="1532965"/>
            </a:xfrm>
            <a:prstGeom prst="ribbon2">
              <a:avLst/>
            </a:prstGeom>
            <a:solidFill>
              <a:srgbClr val="3399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689912" y="1048871"/>
              <a:ext cx="345589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n-ea"/>
                  <a:cs typeface="+mn-cs"/>
                </a:rPr>
                <a:t>CHỦ ĐIỂM</a:t>
              </a:r>
            </a:p>
          </p:txBody>
        </p:sp>
      </p:grpSp>
      <p:pic>
        <p:nvPicPr>
          <p:cNvPr id="7" name="Picture 6">
            <a:extLst>
              <a:ext uri="{FF2B5EF4-FFF2-40B4-BE49-F238E27FC236}">
                <a16:creationId xmlns:a16="http://schemas.microsoft.com/office/drawing/2014/main" id="{826450E2-9071-48D4-200F-71EA578D2DE2}"/>
              </a:ext>
            </a:extLst>
          </p:cNvPr>
          <p:cNvPicPr>
            <a:picLocks noChangeAspect="1"/>
          </p:cNvPicPr>
          <p:nvPr/>
        </p:nvPicPr>
        <p:blipFill>
          <a:blip r:embed="rId4"/>
          <a:stretch>
            <a:fillRect/>
          </a:stretch>
        </p:blipFill>
        <p:spPr>
          <a:xfrm>
            <a:off x="-29586" y="0"/>
            <a:ext cx="5325486" cy="6858000"/>
          </a:xfrm>
          <a:prstGeom prst="rect">
            <a:avLst/>
          </a:prstGeom>
        </p:spPr>
      </p:pic>
      <p:sp>
        <p:nvSpPr>
          <p:cNvPr id="3" name="Rectangle 2"/>
          <p:cNvSpPr/>
          <p:nvPr/>
        </p:nvSpPr>
        <p:spPr>
          <a:xfrm>
            <a:off x="6308605" y="4358470"/>
            <a:ext cx="4560415" cy="1077218"/>
          </a:xfrm>
          <a:prstGeom prst="rect">
            <a:avLst/>
          </a:prstGeom>
        </p:spPr>
        <p:txBody>
          <a:bodyPr wrap="none">
            <a:spAutoFit/>
          </a:bodyPr>
          <a:lstStyle/>
          <a:p>
            <a:pPr algn="ctr"/>
            <a:r>
              <a:rPr lang="en-US" sz="3200" b="1" smtClean="0">
                <a:ln w="0"/>
                <a:solidFill>
                  <a:srgbClr val="FF0000"/>
                </a:solidFill>
                <a:effectLst>
                  <a:outerShdw blurRad="38100" dist="25400" dir="5400000" algn="ctr" rotWithShape="0">
                    <a:srgbClr val="6E747A">
                      <a:alpha val="43000"/>
                    </a:srgbClr>
                  </a:outerShdw>
                </a:effectLst>
              </a:rPr>
              <a:t>GV: PHẠM THỊ KIM OANH</a:t>
            </a:r>
          </a:p>
          <a:p>
            <a:pPr algn="ctr"/>
            <a:r>
              <a:rPr lang="en-US" sz="3200" b="1" smtClean="0">
                <a:ln w="0"/>
                <a:solidFill>
                  <a:srgbClr val="FF0000"/>
                </a:solidFill>
                <a:effectLst>
                  <a:outerShdw blurRad="38100" dist="25400" dir="5400000" algn="ctr" rotWithShape="0">
                    <a:srgbClr val="6E747A">
                      <a:alpha val="43000"/>
                    </a:srgbClr>
                  </a:outerShdw>
                </a:effectLst>
              </a:rPr>
              <a:t>LỚP 4D</a:t>
            </a:r>
            <a:endParaRPr lang="en-US" sz="3200" b="1">
              <a:ln w="0"/>
              <a:solidFill>
                <a:srgbClr val="FF0000"/>
              </a:solidFill>
              <a:effectLst>
                <a:outerShdw blurRad="38100" dist="25400" dir="5400000" algn="ctr" rotWithShape="0">
                  <a:srgbClr val="6E747A">
                    <a:alpha val="43000"/>
                  </a:srgbClr>
                </a:outerShdw>
              </a:effectLst>
            </a:endParaRPr>
          </a:p>
        </p:txBody>
      </p:sp>
    </p:spTree>
    <p:custDataLst>
      <p:tags r:id="rId1"/>
    </p:custDataLst>
    <p:extLst>
      <p:ext uri="{BB962C8B-B14F-4D97-AF65-F5344CB8AC3E}">
        <p14:creationId xmlns:p14="http://schemas.microsoft.com/office/powerpoint/2010/main" val="375761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3"/>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4"/>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6"/>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7"/>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8"/>
          <a:stretch>
            <a:fillRect/>
          </a:stretch>
        </p:blipFill>
        <p:spPr>
          <a:xfrm>
            <a:off x="3335773" y="1139806"/>
            <a:ext cx="6053853" cy="3359187"/>
          </a:xfrm>
          <a:prstGeom prst="rect">
            <a:avLst/>
          </a:prstGeom>
        </p:spPr>
      </p:pic>
    </p:spTree>
    <p:custDataLst>
      <p:tags r:id="rId1"/>
    </p:custDataLst>
    <p:extLst>
      <p:ext uri="{BB962C8B-B14F-4D97-AF65-F5344CB8AC3E}">
        <p14:creationId xmlns:p14="http://schemas.microsoft.com/office/powerpoint/2010/main" val="2751804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3"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4"/>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custDataLst>
      <p:tags r:id="rId1"/>
    </p:custDataLst>
    <p:extLst>
      <p:ext uri="{BB962C8B-B14F-4D97-AF65-F5344CB8AC3E}">
        <p14:creationId xmlns:p14="http://schemas.microsoft.com/office/powerpoint/2010/main" val="42664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4"/>
          <a:stretch>
            <a:fillRect/>
          </a:stretch>
        </p:blipFill>
        <p:spPr>
          <a:xfrm>
            <a:off x="2314419" y="2628620"/>
            <a:ext cx="7258464" cy="1481937"/>
          </a:xfrm>
          <a:prstGeom prst="rect">
            <a:avLst/>
          </a:prstGeom>
        </p:spPr>
      </p:pic>
    </p:spTree>
    <p:custDataLst>
      <p:tags r:id="rId1"/>
    </p:custDataLst>
    <p:extLst>
      <p:ext uri="{BB962C8B-B14F-4D97-AF65-F5344CB8AC3E}">
        <p14:creationId xmlns:p14="http://schemas.microsoft.com/office/powerpoint/2010/main" val="11545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6"/>
          <a:stretch>
            <a:fillRect/>
          </a:stretch>
        </p:blipFill>
        <p:spPr>
          <a:xfrm>
            <a:off x="3081640" y="-102754"/>
            <a:ext cx="6200169" cy="2566638"/>
          </a:xfrm>
          <a:prstGeom prst="rect">
            <a:avLst/>
          </a:prstGeom>
        </p:spPr>
      </p:pic>
    </p:spTree>
    <p:custDataLst>
      <p:tags r:id="rId1"/>
    </p:custDataLst>
    <p:extLst>
      <p:ext uri="{BB962C8B-B14F-4D97-AF65-F5344CB8AC3E}">
        <p14:creationId xmlns:p14="http://schemas.microsoft.com/office/powerpoint/2010/main" val="33012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custDataLst>
      <p:tags r:id="rId1"/>
    </p:custDataLst>
    <p:extLst>
      <p:ext uri="{BB962C8B-B14F-4D97-AF65-F5344CB8AC3E}">
        <p14:creationId xmlns:p14="http://schemas.microsoft.com/office/powerpoint/2010/main" val="664859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4"/>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117586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custDataLst>
      <p:tags r:id="rId1"/>
    </p:custDataLst>
    <p:extLst>
      <p:ext uri="{BB962C8B-B14F-4D97-AF65-F5344CB8AC3E}">
        <p14:creationId xmlns:p14="http://schemas.microsoft.com/office/powerpoint/2010/main" val="224313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142620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3"/>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853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6"/>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7"/>
          <a:stretch>
            <a:fillRect/>
          </a:stretch>
        </p:blipFill>
        <p:spPr>
          <a:xfrm>
            <a:off x="307513" y="4294359"/>
            <a:ext cx="4022750" cy="2353278"/>
          </a:xfrm>
          <a:prstGeom prst="rect">
            <a:avLst/>
          </a:prstGeom>
        </p:spPr>
      </p:pic>
    </p:spTree>
    <p:custDataLst>
      <p:tags r:id="rId1"/>
    </p:custDataLst>
    <p:extLst>
      <p:ext uri="{BB962C8B-B14F-4D97-AF65-F5344CB8AC3E}">
        <p14:creationId xmlns:p14="http://schemas.microsoft.com/office/powerpoint/2010/main" val="385786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2059614" y="2408772"/>
            <a:ext cx="8565622" cy="1950889"/>
          </a:xfrm>
          <a:prstGeom prst="rect">
            <a:avLst/>
          </a:prstGeom>
        </p:spPr>
      </p:pic>
    </p:spTree>
    <p:custDataLst>
      <p:tags r:id="rId1"/>
    </p:custDataLst>
    <p:extLst>
      <p:ext uri="{BB962C8B-B14F-4D97-AF65-F5344CB8AC3E}">
        <p14:creationId xmlns:p14="http://schemas.microsoft.com/office/powerpoint/2010/main" val="26746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6"/>
          <a:stretch>
            <a:fillRect/>
          </a:stretch>
        </p:blipFill>
        <p:spPr>
          <a:xfrm>
            <a:off x="-107095" y="0"/>
            <a:ext cx="11985775" cy="993734"/>
          </a:xfrm>
          <a:prstGeom prst="rect">
            <a:avLst/>
          </a:prstGeom>
        </p:spPr>
      </p:pic>
    </p:spTree>
    <p:custDataLst>
      <p:tags r:id="rId1"/>
    </p:custDataLst>
    <p:extLst>
      <p:ext uri="{BB962C8B-B14F-4D97-AF65-F5344CB8AC3E}">
        <p14:creationId xmlns:p14="http://schemas.microsoft.com/office/powerpoint/2010/main" val="86755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4"/>
          <a:stretch>
            <a:fillRect/>
          </a:stretch>
        </p:blipFill>
        <p:spPr>
          <a:xfrm>
            <a:off x="2413200" y="1871243"/>
            <a:ext cx="6839030" cy="3424093"/>
          </a:xfrm>
          <a:prstGeom prst="rect">
            <a:avLst/>
          </a:prstGeom>
        </p:spPr>
      </p:pic>
    </p:spTree>
    <p:custDataLst>
      <p:tags r:id="rId1"/>
    </p:custDataLst>
    <p:extLst>
      <p:ext uri="{BB962C8B-B14F-4D97-AF65-F5344CB8AC3E}">
        <p14:creationId xmlns:p14="http://schemas.microsoft.com/office/powerpoint/2010/main" val="563973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78880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150229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261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custDataLst>
      <p:tags r:id="rId1"/>
    </p:custDataLst>
    <p:extLst>
      <p:ext uri="{BB962C8B-B14F-4D97-AF65-F5344CB8AC3E}">
        <p14:creationId xmlns:p14="http://schemas.microsoft.com/office/powerpoint/2010/main" val="238639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custDataLst>
      <p:tags r:id="rId1"/>
    </p:custDataLst>
    <p:extLst>
      <p:ext uri="{BB962C8B-B14F-4D97-AF65-F5344CB8AC3E}">
        <p14:creationId xmlns:p14="http://schemas.microsoft.com/office/powerpoint/2010/main" val="3273677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3"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custDataLst>
      <p:tags r:id="rId1"/>
    </p:custDataLst>
    <p:extLst>
      <p:ext uri="{BB962C8B-B14F-4D97-AF65-F5344CB8AC3E}">
        <p14:creationId xmlns:p14="http://schemas.microsoft.com/office/powerpoint/2010/main" val="315424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2035973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4"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4"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5"/>
          <a:stretch>
            <a:fillRect/>
          </a:stretch>
        </p:blipFill>
        <p:spPr>
          <a:xfrm>
            <a:off x="3026429" y="1046795"/>
            <a:ext cx="7803556" cy="2462997"/>
          </a:xfrm>
          <a:prstGeom prst="rect">
            <a:avLst/>
          </a:prstGeom>
        </p:spPr>
      </p:pic>
    </p:spTree>
    <p:custDataLst>
      <p:tags r:id="rId1"/>
    </p:custDataLst>
    <p:extLst>
      <p:ext uri="{BB962C8B-B14F-4D97-AF65-F5344CB8AC3E}">
        <p14:creationId xmlns:p14="http://schemas.microsoft.com/office/powerpoint/2010/main" val="857916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57150"/>
            <a:ext cx="12192000" cy="6915150"/>
          </a:xfrm>
          <a:prstGeom prst="rect">
            <a:avLst/>
          </a:prstGeom>
        </p:spPr>
      </p:pic>
      <p:pic>
        <p:nvPicPr>
          <p:cNvPr id="1030" name="Picture 6">
            <a:hlinkClick r:id="rId5" action="ppaction://hlinksldjump"/>
          </p:cNvPr>
          <p:cNvPicPr>
            <a:picLocks noChangeAspect="1" noChangeArrowheads="1" noCrop="1"/>
          </p:cNvPicPr>
          <p:nvPr/>
        </p:nvPicPr>
        <p:blipFill>
          <a:blip r:embed="rId6">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9" action="ppaction://hlinksldjump"/>
          </p:cNvPr>
          <p:cNvPicPr>
            <a:picLocks noChangeAspect="1"/>
          </p:cNvPicPr>
          <p:nvPr/>
        </p:nvPicPr>
        <p:blipFill>
          <a:blip r:embed="rId10">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1" action="ppaction://hlinksldjump"/>
          </p:cNvPr>
          <p:cNvPicPr>
            <a:picLocks noChangeAspect="1"/>
          </p:cNvPicPr>
          <p:nvPr/>
        </p:nvPicPr>
        <p:blipFill>
          <a:blip r:embed="rId12">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5"/>
          <a:stretch>
            <a:fillRect/>
          </a:stretch>
        </p:blipFill>
        <p:spPr>
          <a:xfrm>
            <a:off x="872042" y="1733077"/>
            <a:ext cx="10333616" cy="2115495"/>
          </a:xfrm>
          <a:prstGeom prst="rect">
            <a:avLst/>
          </a:prstGeom>
        </p:spPr>
      </p:pic>
    </p:spTree>
    <p:custDataLst>
      <p:tags r:id="rId1"/>
    </p:custDataLst>
    <p:extLst>
      <p:ext uri="{BB962C8B-B14F-4D97-AF65-F5344CB8AC3E}">
        <p14:creationId xmlns:p14="http://schemas.microsoft.com/office/powerpoint/2010/main" val="775349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4"/>
          <a:stretch>
            <a:fillRect/>
          </a:stretch>
        </p:blipFill>
        <p:spPr>
          <a:xfrm>
            <a:off x="2304495" y="2499993"/>
            <a:ext cx="7498730" cy="1871634"/>
          </a:xfrm>
          <a:prstGeom prst="rect">
            <a:avLst/>
          </a:prstGeom>
        </p:spPr>
      </p:pic>
    </p:spTree>
    <p:custDataLst>
      <p:tags r:id="rId1"/>
    </p:custDataLst>
    <p:extLst>
      <p:ext uri="{BB962C8B-B14F-4D97-AF65-F5344CB8AC3E}">
        <p14:creationId xmlns:p14="http://schemas.microsoft.com/office/powerpoint/2010/main" val="63546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3"/>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custDataLst>
      <p:tags r:id="rId1"/>
    </p:custDataLst>
    <p:extLst>
      <p:ext uri="{BB962C8B-B14F-4D97-AF65-F5344CB8AC3E}">
        <p14:creationId xmlns:p14="http://schemas.microsoft.com/office/powerpoint/2010/main" val="826312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ustDataLst>
      <p:tags r:id="rId1"/>
    </p:custDataLst>
    <p:extLst>
      <p:ext uri="{BB962C8B-B14F-4D97-AF65-F5344CB8AC3E}">
        <p14:creationId xmlns:p14="http://schemas.microsoft.com/office/powerpoint/2010/main" val="749064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528536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3"/>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4"/>
          <a:stretch>
            <a:fillRect/>
          </a:stretch>
        </p:blipFill>
        <p:spPr>
          <a:xfrm>
            <a:off x="27877" y="1572370"/>
            <a:ext cx="3764485" cy="5241393"/>
          </a:xfrm>
          <a:prstGeom prst="rect">
            <a:avLst/>
          </a:prstGeom>
        </p:spPr>
      </p:pic>
    </p:spTree>
    <p:custDataLst>
      <p:tags r:id="rId1"/>
    </p:custDataLst>
    <p:extLst>
      <p:ext uri="{BB962C8B-B14F-4D97-AF65-F5344CB8AC3E}">
        <p14:creationId xmlns:p14="http://schemas.microsoft.com/office/powerpoint/2010/main" val="3578252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3"/>
          <a:stretch>
            <a:fillRect/>
          </a:stretch>
        </p:blipFill>
        <p:spPr>
          <a:xfrm>
            <a:off x="0" y="-7553"/>
            <a:ext cx="12260119" cy="10065368"/>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2">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6"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ustDataLst>
      <p:tags r:id="rId1"/>
    </p:custDataLst>
    <p:extLst>
      <p:ext uri="{BB962C8B-B14F-4D97-AF65-F5344CB8AC3E}">
        <p14:creationId xmlns:p14="http://schemas.microsoft.com/office/powerpoint/2010/main" val="1476889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57150"/>
            <a:ext cx="12192000" cy="6915150"/>
          </a:xfrm>
          <a:prstGeom prst="rect">
            <a:avLst/>
          </a:prstGeom>
        </p:spPr>
      </p:pic>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7" action="ppaction://hlinksldjump"/>
          </p:cNvPr>
          <p:cNvPicPr>
            <a:picLocks noChangeAspect="1"/>
          </p:cNvPicPr>
          <p:nvPr/>
        </p:nvPicPr>
        <p:blipFill>
          <a:blip r:embed="rId8">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9" action="ppaction://hlinksldjump"/>
          </p:cNvPr>
          <p:cNvPicPr>
            <a:picLocks noChangeAspect="1"/>
          </p:cNvPicPr>
          <p:nvPr/>
        </p:nvPicPr>
        <p:blipFill>
          <a:blip r:embed="rId10"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7"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7"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ustDataLst>
      <p:tags r:id="rId1"/>
    </p:custDataLst>
    <p:extLst>
      <p:ext uri="{BB962C8B-B14F-4D97-AF65-F5344CB8AC3E}">
        <p14:creationId xmlns:p14="http://schemas.microsoft.com/office/powerpoint/2010/main" val="1924090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3"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6365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4"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4009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5"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9259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4"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custDataLst>
      <p:tags r:id="rId1"/>
    </p:custDataLst>
    <p:extLst>
      <p:ext uri="{BB962C8B-B14F-4D97-AF65-F5344CB8AC3E}">
        <p14:creationId xmlns:p14="http://schemas.microsoft.com/office/powerpoint/2010/main" val="2252194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0CE4E6A-3C78-41BA-ABA1-E6F456264239"/>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D:\\GA ĐT dạy phòng học thông minh&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ẦN 14-TIẾNG VIỆT- ĐỌC BAY CÙNG ƯỚC MƠ"/>
</p:tagLst>
</file>

<file path=ppt/tags/tag10.xml><?xml version="1.0" encoding="utf-8"?>
<p:tagLst xmlns:a="http://schemas.openxmlformats.org/drawingml/2006/main" xmlns:r="http://schemas.openxmlformats.org/officeDocument/2006/relationships" xmlns:p="http://schemas.openxmlformats.org/presentationml/2006/main">
  <p:tag name="GENSWF_SLIDE_UID" val="{236F06C9-596E-4909-B21F-7F57E42B5B6B}:265"/>
</p:tagLst>
</file>

<file path=ppt/tags/tag11.xml><?xml version="1.0" encoding="utf-8"?>
<p:tagLst xmlns:a="http://schemas.openxmlformats.org/drawingml/2006/main" xmlns:r="http://schemas.openxmlformats.org/officeDocument/2006/relationships" xmlns:p="http://schemas.openxmlformats.org/presentationml/2006/main">
  <p:tag name="GENSWF_SLIDE_UID" val="{F304C889-7152-49CB-ACC0-460DD09BEAAE}:266"/>
</p:tagLst>
</file>

<file path=ppt/tags/tag12.xml><?xml version="1.0" encoding="utf-8"?>
<p:tagLst xmlns:a="http://schemas.openxmlformats.org/drawingml/2006/main" xmlns:r="http://schemas.openxmlformats.org/officeDocument/2006/relationships" xmlns:p="http://schemas.openxmlformats.org/presentationml/2006/main">
  <p:tag name="GENSWF_SLIDE_UID" val="{3DE046BD-CD1C-4DD3-92D6-0032176009A1}: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C3832A18-0984-46FB-9FEE-D4A502EA4038}:268"/>
</p:tagLst>
</file>

<file path=ppt/tags/tag14.xml><?xml version="1.0" encoding="utf-8"?>
<p:tagLst xmlns:a="http://schemas.openxmlformats.org/drawingml/2006/main" xmlns:r="http://schemas.openxmlformats.org/officeDocument/2006/relationships" xmlns:p="http://schemas.openxmlformats.org/presentationml/2006/main">
  <p:tag name="GENSWF_SLIDE_UID" val="{D534E903-CEBB-4508-AEB4-B25428B85EFF}:269"/>
</p:tagLst>
</file>

<file path=ppt/tags/tag15.xml><?xml version="1.0" encoding="utf-8"?>
<p:tagLst xmlns:a="http://schemas.openxmlformats.org/drawingml/2006/main" xmlns:r="http://schemas.openxmlformats.org/officeDocument/2006/relationships" xmlns:p="http://schemas.openxmlformats.org/presentationml/2006/main">
  <p:tag name="GENSWF_SLIDE_UID" val="{9D724912-669D-4DAB-BC99-7952EC946457}: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CB0F83BB-665D-446C-B28F-BC40685F7DF2}: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A950AEF1-D72A-4B37-9E0D-BC133D26A217}:272"/>
</p:tagLst>
</file>

<file path=ppt/tags/tag18.xml><?xml version="1.0" encoding="utf-8"?>
<p:tagLst xmlns:a="http://schemas.openxmlformats.org/drawingml/2006/main" xmlns:r="http://schemas.openxmlformats.org/officeDocument/2006/relationships" xmlns:p="http://schemas.openxmlformats.org/presentationml/2006/main">
  <p:tag name="GENSWF_SLIDE_UID" val="{346F530B-B8AC-47A5-9ADC-D0C570D6D1C8}: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6345F730-9A2D-48B5-B15C-1ECEAAD69DC7}:274"/>
</p:tagLst>
</file>

<file path=ppt/tags/tag2.xml><?xml version="1.0" encoding="utf-8"?>
<p:tagLst xmlns:a="http://schemas.openxmlformats.org/drawingml/2006/main" xmlns:r="http://schemas.openxmlformats.org/officeDocument/2006/relationships" xmlns:p="http://schemas.openxmlformats.org/presentationml/2006/main">
  <p:tag name="GENSWF_SLIDE_UID" val="{75A8AAC2-6CC7-45C6-A32F-B6243C0BA091}: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211B1EE5-3989-42CE-B855-4E1930486651}:279"/>
</p:tagLst>
</file>

<file path=ppt/tags/tag21.xml><?xml version="1.0" encoding="utf-8"?>
<p:tagLst xmlns:a="http://schemas.openxmlformats.org/drawingml/2006/main" xmlns:r="http://schemas.openxmlformats.org/officeDocument/2006/relationships" xmlns:p="http://schemas.openxmlformats.org/presentationml/2006/main">
  <p:tag name="GENSWF_SLIDE_UID" val="{1BBAF9CE-2F63-4C66-863C-F2092D52C099}:280"/>
</p:tagLst>
</file>

<file path=ppt/tags/tag22.xml><?xml version="1.0" encoding="utf-8"?>
<p:tagLst xmlns:a="http://schemas.openxmlformats.org/drawingml/2006/main" xmlns:r="http://schemas.openxmlformats.org/officeDocument/2006/relationships" xmlns:p="http://schemas.openxmlformats.org/presentationml/2006/main">
  <p:tag name="GENSWF_SLIDE_UID" val="{82EACB41-1966-4AC2-B4E7-87C570E1357E}:281"/>
</p:tagLst>
</file>

<file path=ppt/tags/tag23.xml><?xml version="1.0" encoding="utf-8"?>
<p:tagLst xmlns:a="http://schemas.openxmlformats.org/drawingml/2006/main" xmlns:r="http://schemas.openxmlformats.org/officeDocument/2006/relationships" xmlns:p="http://schemas.openxmlformats.org/presentationml/2006/main">
  <p:tag name="GENSWF_SLIDE_UID" val="{98B33DDD-E391-4896-9146-12629C46FE3C}:282"/>
</p:tagLst>
</file>

<file path=ppt/tags/tag24.xml><?xml version="1.0" encoding="utf-8"?>
<p:tagLst xmlns:a="http://schemas.openxmlformats.org/drawingml/2006/main" xmlns:r="http://schemas.openxmlformats.org/officeDocument/2006/relationships" xmlns:p="http://schemas.openxmlformats.org/presentationml/2006/main">
  <p:tag name="GENSWF_SLIDE_UID" val="{5500AF18-2BB2-40EB-B2B9-8B01EF008324}:283"/>
</p:tagLst>
</file>

<file path=ppt/tags/tag25.xml><?xml version="1.0" encoding="utf-8"?>
<p:tagLst xmlns:a="http://schemas.openxmlformats.org/drawingml/2006/main" xmlns:r="http://schemas.openxmlformats.org/officeDocument/2006/relationships" xmlns:p="http://schemas.openxmlformats.org/presentationml/2006/main">
  <p:tag name="GENSWF_SLIDE_UID" val="{2685CE25-B903-4BBD-964C-24647C9BC1FB}:284"/>
</p:tagLst>
</file>

<file path=ppt/tags/tag26.xml><?xml version="1.0" encoding="utf-8"?>
<p:tagLst xmlns:a="http://schemas.openxmlformats.org/drawingml/2006/main" xmlns:r="http://schemas.openxmlformats.org/officeDocument/2006/relationships" xmlns:p="http://schemas.openxmlformats.org/presentationml/2006/main">
  <p:tag name="GENSWF_SLIDE_UID" val="{F88AA106-D295-4B9D-A5CF-C26BA3256D64}:285"/>
</p:tagLst>
</file>

<file path=ppt/tags/tag27.xml><?xml version="1.0" encoding="utf-8"?>
<p:tagLst xmlns:a="http://schemas.openxmlformats.org/drawingml/2006/main" xmlns:r="http://schemas.openxmlformats.org/officeDocument/2006/relationships" xmlns:p="http://schemas.openxmlformats.org/presentationml/2006/main">
  <p:tag name="GENSWF_SLIDE_UID" val="{30F71CD0-5589-43AA-8B8C-34C3EE19EBC0}:286"/>
</p:tagLst>
</file>

<file path=ppt/tags/tag28.xml><?xml version="1.0" encoding="utf-8"?>
<p:tagLst xmlns:a="http://schemas.openxmlformats.org/drawingml/2006/main" xmlns:r="http://schemas.openxmlformats.org/officeDocument/2006/relationships" xmlns:p="http://schemas.openxmlformats.org/presentationml/2006/main">
  <p:tag name="GENSWF_SLIDE_UID" val="{1F6E26B7-2B03-4657-89CB-BECAFD08C01F}:287"/>
</p:tagLst>
</file>

<file path=ppt/tags/tag29.xml><?xml version="1.0" encoding="utf-8"?>
<p:tagLst xmlns:a="http://schemas.openxmlformats.org/drawingml/2006/main" xmlns:r="http://schemas.openxmlformats.org/officeDocument/2006/relationships" xmlns:p="http://schemas.openxmlformats.org/presentationml/2006/main">
  <p:tag name="GENSWF_SLIDE_UID" val="{C5B97A37-A024-4F53-A94A-9512D71A0019}:288"/>
</p:tagLst>
</file>

<file path=ppt/tags/tag3.xml><?xml version="1.0" encoding="utf-8"?>
<p:tagLst xmlns:a="http://schemas.openxmlformats.org/drawingml/2006/main" xmlns:r="http://schemas.openxmlformats.org/officeDocument/2006/relationships" xmlns:p="http://schemas.openxmlformats.org/presentationml/2006/main">
  <p:tag name="GENSWF_SLIDE_UID" val="{6E28B4D7-04A4-4535-B244-5435ABD1F604}:258"/>
</p:tagLst>
</file>

<file path=ppt/tags/tag30.xml><?xml version="1.0" encoding="utf-8"?>
<p:tagLst xmlns:a="http://schemas.openxmlformats.org/drawingml/2006/main" xmlns:r="http://schemas.openxmlformats.org/officeDocument/2006/relationships" xmlns:p="http://schemas.openxmlformats.org/presentationml/2006/main">
  <p:tag name="GENSWF_SLIDE_UID" val="{516DF4A3-F8E1-44F7-AF3B-794B60A84097}:289"/>
</p:tagLst>
</file>

<file path=ppt/tags/tag31.xml><?xml version="1.0" encoding="utf-8"?>
<p:tagLst xmlns:a="http://schemas.openxmlformats.org/drawingml/2006/main" xmlns:r="http://schemas.openxmlformats.org/officeDocument/2006/relationships" xmlns:p="http://schemas.openxmlformats.org/presentationml/2006/main">
  <p:tag name="GENSWF_SLIDE_UID" val="{CFF3D0A1-A82E-4218-8B42-47F403F5B901}:290"/>
</p:tagLst>
</file>

<file path=ppt/tags/tag32.xml><?xml version="1.0" encoding="utf-8"?>
<p:tagLst xmlns:a="http://schemas.openxmlformats.org/drawingml/2006/main" xmlns:r="http://schemas.openxmlformats.org/officeDocument/2006/relationships" xmlns:p="http://schemas.openxmlformats.org/presentationml/2006/main">
  <p:tag name="GENSWF_SLIDE_UID" val="{8A1F8A31-0394-4B49-87A6-D79B90ED9993}:291"/>
</p:tagLst>
</file>

<file path=ppt/tags/tag33.xml><?xml version="1.0" encoding="utf-8"?>
<p:tagLst xmlns:a="http://schemas.openxmlformats.org/drawingml/2006/main" xmlns:r="http://schemas.openxmlformats.org/officeDocument/2006/relationships" xmlns:p="http://schemas.openxmlformats.org/presentationml/2006/main">
  <p:tag name="GENSWF_SLIDE_UID" val="{570DA6CA-9EFF-4909-9443-3D3FAC38A321}:292"/>
</p:tagLst>
</file>

<file path=ppt/tags/tag34.xml><?xml version="1.0" encoding="utf-8"?>
<p:tagLst xmlns:a="http://schemas.openxmlformats.org/drawingml/2006/main" xmlns:r="http://schemas.openxmlformats.org/officeDocument/2006/relationships" xmlns:p="http://schemas.openxmlformats.org/presentationml/2006/main">
  <p:tag name="GENSWF_SLIDE_UID" val="{41A7DC44-0CF1-46FF-B892-D35CEFB2A05A}:293"/>
</p:tagLst>
</file>

<file path=ppt/tags/tag35.xml><?xml version="1.0" encoding="utf-8"?>
<p:tagLst xmlns:a="http://schemas.openxmlformats.org/drawingml/2006/main" xmlns:r="http://schemas.openxmlformats.org/officeDocument/2006/relationships" xmlns:p="http://schemas.openxmlformats.org/presentationml/2006/main">
  <p:tag name="GENSWF_SLIDE_UID" val="{BE84CE2B-C6CB-4675-97A8-790B08F81843}:294"/>
</p:tagLst>
</file>

<file path=ppt/tags/tag4.xml><?xml version="1.0" encoding="utf-8"?>
<p:tagLst xmlns:a="http://schemas.openxmlformats.org/drawingml/2006/main" xmlns:r="http://schemas.openxmlformats.org/officeDocument/2006/relationships" xmlns:p="http://schemas.openxmlformats.org/presentationml/2006/main">
  <p:tag name="GENSWF_SLIDE_UID" val="{7770A8EF-6DE6-4B49-83F8-E19EE28F790D}:259"/>
</p:tagLst>
</file>

<file path=ppt/tags/tag5.xml><?xml version="1.0" encoding="utf-8"?>
<p:tagLst xmlns:a="http://schemas.openxmlformats.org/drawingml/2006/main" xmlns:r="http://schemas.openxmlformats.org/officeDocument/2006/relationships" xmlns:p="http://schemas.openxmlformats.org/presentationml/2006/main">
  <p:tag name="GENSWF_SLIDE_UID" val="{0315C045-E699-4BF0-A278-FC1FFB3EDC93}:260"/>
</p:tagLst>
</file>

<file path=ppt/tags/tag6.xml><?xml version="1.0" encoding="utf-8"?>
<p:tagLst xmlns:a="http://schemas.openxmlformats.org/drawingml/2006/main" xmlns:r="http://schemas.openxmlformats.org/officeDocument/2006/relationships" xmlns:p="http://schemas.openxmlformats.org/presentationml/2006/main">
  <p:tag name="GENSWF_SLIDE_UID" val="{A9292079-785B-4BD6-8349-B0BE0FC16DB9}:261"/>
</p:tagLst>
</file>

<file path=ppt/tags/tag7.xml><?xml version="1.0" encoding="utf-8"?>
<p:tagLst xmlns:a="http://schemas.openxmlformats.org/drawingml/2006/main" xmlns:r="http://schemas.openxmlformats.org/officeDocument/2006/relationships" xmlns:p="http://schemas.openxmlformats.org/presentationml/2006/main">
  <p:tag name="GENSWF_SLIDE_UID" val="{69EB2FE8-401E-4C13-BD9D-9C48AD71B614}:262"/>
</p:tagLst>
</file>

<file path=ppt/tags/tag8.xml><?xml version="1.0" encoding="utf-8"?>
<p:tagLst xmlns:a="http://schemas.openxmlformats.org/drawingml/2006/main" xmlns:r="http://schemas.openxmlformats.org/officeDocument/2006/relationships" xmlns:p="http://schemas.openxmlformats.org/presentationml/2006/main">
  <p:tag name="GENSWF_SLIDE_UID" val="{1F5A928A-D8B4-4C34-A963-FF49A797DE62}:263"/>
</p:tagLst>
</file>

<file path=ppt/tags/tag9.xml><?xml version="1.0" encoding="utf-8"?>
<p:tagLst xmlns:a="http://schemas.openxmlformats.org/drawingml/2006/main" xmlns:r="http://schemas.openxmlformats.org/officeDocument/2006/relationships" xmlns:p="http://schemas.openxmlformats.org/presentationml/2006/main">
  <p:tag name="GENSWF_SLIDE_UID" val="{5F656040-A3E9-4C62-BACE-FAF33D78712D}:26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1745</Words>
  <Application>Microsoft Office PowerPoint</Application>
  <PresentationFormat>Widescreen</PresentationFormat>
  <Paragraphs>106</Paragraphs>
  <Slides>34</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Arial</vt:lpstr>
      <vt:lpstr>Calibri</vt:lpstr>
      <vt:lpstr>Calibri Light</vt:lpstr>
      <vt:lpstr>Cambria</vt:lpstr>
      <vt:lpstr>等线</vt:lpstr>
      <vt:lpstr>Times New Roman</vt:lpstr>
      <vt:lpstr>UTM Androgyne</vt:lpstr>
      <vt:lpstr>UTM Avo</vt:lpstr>
      <vt:lpstr>Wingdings</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TUẦN 14-TIẾNG VIỆT- ĐỌC BAY CÙNG ƯỚC MƠ</dc:title>
  <dc:creator>Administrator</dc:creator>
  <cp:lastModifiedBy>Administrator</cp:lastModifiedBy>
  <cp:revision>4</cp:revision>
  <dcterms:created xsi:type="dcterms:W3CDTF">2024-12-07T01:47:11Z</dcterms:created>
  <dcterms:modified xsi:type="dcterms:W3CDTF">2024-12-07T12:36:19Z</dcterms:modified>
</cp:coreProperties>
</file>