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26"/>
  </p:notesMasterIdLst>
  <p:sldIdLst>
    <p:sldId id="339" r:id="rId3"/>
    <p:sldId id="740" r:id="rId4"/>
    <p:sldId id="512" r:id="rId5"/>
    <p:sldId id="513" r:id="rId6"/>
    <p:sldId id="514" r:id="rId7"/>
    <p:sldId id="515" r:id="rId8"/>
    <p:sldId id="516" r:id="rId9"/>
    <p:sldId id="538" r:id="rId10"/>
    <p:sldId id="258" r:id="rId11"/>
    <p:sldId id="259" r:id="rId12"/>
    <p:sldId id="746" r:id="rId13"/>
    <p:sldId id="260" r:id="rId14"/>
    <p:sldId id="741" r:id="rId15"/>
    <p:sldId id="742" r:id="rId16"/>
    <p:sldId id="744" r:id="rId17"/>
    <p:sldId id="745" r:id="rId18"/>
    <p:sldId id="747" r:id="rId19"/>
    <p:sldId id="261" r:id="rId20"/>
    <p:sldId id="748" r:id="rId21"/>
    <p:sldId id="749" r:id="rId22"/>
    <p:sldId id="544" r:id="rId23"/>
    <p:sldId id="545"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42" d="100"/>
          <a:sy n="42" d="100"/>
        </p:scale>
        <p:origin x="942"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35EEE-807A-43F1-A3EF-6C4486E47B9E}"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E188B-C4F8-4447-9EBC-14863F800C86}" type="slidenum">
              <a:rPr lang="en-US" smtClean="0"/>
              <a:t>‹#›</a:t>
            </a:fld>
            <a:endParaRPr lang="en-US"/>
          </a:p>
        </p:txBody>
      </p:sp>
    </p:spTree>
    <p:extLst>
      <p:ext uri="{BB962C8B-B14F-4D97-AF65-F5344CB8AC3E}">
        <p14:creationId xmlns:p14="http://schemas.microsoft.com/office/powerpoint/2010/main" val="237529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820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732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177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119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9569-8B9C-AA54-068E-1430C0AC90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C7DA0F-351A-E3F0-333C-452DF6D70C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3B29C2-4786-D42F-E581-FE0B6227A84F}"/>
              </a:ext>
            </a:extLst>
          </p:cNvPr>
          <p:cNvSpPr>
            <a:spLocks noGrp="1"/>
          </p:cNvSpPr>
          <p:nvPr>
            <p:ph type="dt" sz="half" idx="10"/>
          </p:nvPr>
        </p:nvSpPr>
        <p:spPr/>
        <p:txBody>
          <a:bodyPr/>
          <a:lstStyle/>
          <a:p>
            <a:fld id="{E6476B20-6C34-4A69-993F-AE93F4F2C121}" type="datetimeFigureOut">
              <a:rPr lang="en-US" smtClean="0"/>
              <a:t>12/2/2024</a:t>
            </a:fld>
            <a:endParaRPr lang="en-US"/>
          </a:p>
        </p:txBody>
      </p:sp>
      <p:sp>
        <p:nvSpPr>
          <p:cNvPr id="5" name="Footer Placeholder 4">
            <a:extLst>
              <a:ext uri="{FF2B5EF4-FFF2-40B4-BE49-F238E27FC236}">
                <a16:creationId xmlns:a16="http://schemas.microsoft.com/office/drawing/2014/main" id="{244AB0C0-4F04-605C-7A31-D478F2650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34917-197D-AC98-9474-35FC52CF8BB9}"/>
              </a:ext>
            </a:extLst>
          </p:cNvPr>
          <p:cNvSpPr>
            <a:spLocks noGrp="1"/>
          </p:cNvSpPr>
          <p:nvPr>
            <p:ph type="sldNum" sz="quarter" idx="12"/>
          </p:nvPr>
        </p:nvSpPr>
        <p:spPr/>
        <p:txBody>
          <a:bodyPr/>
          <a:lstStyle/>
          <a:p>
            <a:fld id="{2ACD40DF-2699-4E88-A4FF-D9FAE31B6301}" type="slidenum">
              <a:rPr lang="en-US" smtClean="0"/>
              <a:t>‹#›</a:t>
            </a:fld>
            <a:endParaRPr lang="en-US"/>
          </a:p>
        </p:txBody>
      </p:sp>
    </p:spTree>
    <p:extLst>
      <p:ext uri="{BB962C8B-B14F-4D97-AF65-F5344CB8AC3E}">
        <p14:creationId xmlns:p14="http://schemas.microsoft.com/office/powerpoint/2010/main" val="179302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818DD-05DD-9ADB-E0BE-17EEC7FA79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470499-C52E-FBB6-E9B6-8F7C416B7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FD9D0-AACD-9F03-4D20-F171CCA3D2E7}"/>
              </a:ext>
            </a:extLst>
          </p:cNvPr>
          <p:cNvSpPr>
            <a:spLocks noGrp="1"/>
          </p:cNvSpPr>
          <p:nvPr>
            <p:ph type="dt" sz="half" idx="10"/>
          </p:nvPr>
        </p:nvSpPr>
        <p:spPr/>
        <p:txBody>
          <a:bodyPr/>
          <a:lstStyle/>
          <a:p>
            <a:fld id="{E6476B20-6C34-4A69-993F-AE93F4F2C121}" type="datetimeFigureOut">
              <a:rPr lang="en-US" smtClean="0"/>
              <a:t>12/2/2024</a:t>
            </a:fld>
            <a:endParaRPr lang="en-US"/>
          </a:p>
        </p:txBody>
      </p:sp>
      <p:sp>
        <p:nvSpPr>
          <p:cNvPr id="5" name="Footer Placeholder 4">
            <a:extLst>
              <a:ext uri="{FF2B5EF4-FFF2-40B4-BE49-F238E27FC236}">
                <a16:creationId xmlns:a16="http://schemas.microsoft.com/office/drawing/2014/main" id="{DB320FB5-39FD-1AC3-227C-3A22E8990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ABDFB-E6C3-2BE7-58FB-033B1517C3B5}"/>
              </a:ext>
            </a:extLst>
          </p:cNvPr>
          <p:cNvSpPr>
            <a:spLocks noGrp="1"/>
          </p:cNvSpPr>
          <p:nvPr>
            <p:ph type="sldNum" sz="quarter" idx="12"/>
          </p:nvPr>
        </p:nvSpPr>
        <p:spPr/>
        <p:txBody>
          <a:bodyPr/>
          <a:lstStyle/>
          <a:p>
            <a:fld id="{2ACD40DF-2699-4E88-A4FF-D9FAE31B6301}" type="slidenum">
              <a:rPr lang="en-US" smtClean="0"/>
              <a:t>‹#›</a:t>
            </a:fld>
            <a:endParaRPr lang="en-US"/>
          </a:p>
        </p:txBody>
      </p:sp>
    </p:spTree>
    <p:extLst>
      <p:ext uri="{BB962C8B-B14F-4D97-AF65-F5344CB8AC3E}">
        <p14:creationId xmlns:p14="http://schemas.microsoft.com/office/powerpoint/2010/main" val="196343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2CC579-74B1-2F20-6B0E-7472D37533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28A8F1-A1F6-A708-A094-00E988345B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27E2D-DEB1-C3C2-2DA1-35686EDB7F8B}"/>
              </a:ext>
            </a:extLst>
          </p:cNvPr>
          <p:cNvSpPr>
            <a:spLocks noGrp="1"/>
          </p:cNvSpPr>
          <p:nvPr>
            <p:ph type="dt" sz="half" idx="10"/>
          </p:nvPr>
        </p:nvSpPr>
        <p:spPr/>
        <p:txBody>
          <a:bodyPr/>
          <a:lstStyle/>
          <a:p>
            <a:fld id="{E6476B20-6C34-4A69-993F-AE93F4F2C121}" type="datetimeFigureOut">
              <a:rPr lang="en-US" smtClean="0"/>
              <a:t>12/2/2024</a:t>
            </a:fld>
            <a:endParaRPr lang="en-US"/>
          </a:p>
        </p:txBody>
      </p:sp>
      <p:sp>
        <p:nvSpPr>
          <p:cNvPr id="5" name="Footer Placeholder 4">
            <a:extLst>
              <a:ext uri="{FF2B5EF4-FFF2-40B4-BE49-F238E27FC236}">
                <a16:creationId xmlns:a16="http://schemas.microsoft.com/office/drawing/2014/main" id="{47DC8574-4BBD-8A25-E977-667A48621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CBBCA-F2E3-0E58-F6AD-179BEA750953}"/>
              </a:ext>
            </a:extLst>
          </p:cNvPr>
          <p:cNvSpPr>
            <a:spLocks noGrp="1"/>
          </p:cNvSpPr>
          <p:nvPr>
            <p:ph type="sldNum" sz="quarter" idx="12"/>
          </p:nvPr>
        </p:nvSpPr>
        <p:spPr/>
        <p:txBody>
          <a:bodyPr/>
          <a:lstStyle/>
          <a:p>
            <a:fld id="{2ACD40DF-2699-4E88-A4FF-D9FAE31B6301}" type="slidenum">
              <a:rPr lang="en-US" smtClean="0"/>
              <a:t>‹#›</a:t>
            </a:fld>
            <a:endParaRPr lang="en-US"/>
          </a:p>
        </p:txBody>
      </p:sp>
    </p:spTree>
    <p:extLst>
      <p:ext uri="{BB962C8B-B14F-4D97-AF65-F5344CB8AC3E}">
        <p14:creationId xmlns:p14="http://schemas.microsoft.com/office/powerpoint/2010/main" val="81653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221785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439702"/>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268149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6695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57623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noProof="1"/>
              <a:t>Click to edit Master title style</a:t>
            </a:r>
            <a:endParaRPr lang="vi-VN" noProof="1"/>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endParaRPr lang="vi-VN" noProof="1"/>
          </a:p>
        </p:txBody>
      </p:sp>
      <p:sp>
        <p:nvSpPr>
          <p:cNvPr id="4" name="Date Placeholder 3">
            <a:extLst>
              <a:ext uri="{FF2B5EF4-FFF2-40B4-BE49-F238E27FC236}">
                <a16:creationId xmlns:a16="http://schemas.microsoft.com/office/drawing/2014/main" id="{5994FD08-1F87-18E8-2292-AE09034534F6}"/>
              </a:ext>
            </a:extLst>
          </p:cNvPr>
          <p:cNvSpPr>
            <a:spLocks noGrp="1"/>
          </p:cNvSpPr>
          <p:nvPr>
            <p:ph type="dt" sz="half" idx="10"/>
          </p:nvPr>
        </p:nvSpPr>
        <p:spPr/>
        <p:txBody>
          <a:bodyPr/>
          <a:lstStyle>
            <a:lvl1pPr>
              <a:defRPr/>
            </a:lvl1pPr>
          </a:lstStyle>
          <a:p>
            <a:pPr>
              <a:defRPr/>
            </a:pPr>
            <a:fld id="{B44B7BA6-FE7B-4540-AE9B-96D2D72E3FA3}" type="datetimeFigureOut">
              <a:rPr lang="vi-VN"/>
              <a:pPr>
                <a:defRPr/>
              </a:pPr>
              <a:t>02/12/2024</a:t>
            </a:fld>
            <a:endParaRPr lang="vi-VN"/>
          </a:p>
        </p:txBody>
      </p:sp>
      <p:sp>
        <p:nvSpPr>
          <p:cNvPr id="5" name="Footer Placeholder 4">
            <a:extLst>
              <a:ext uri="{FF2B5EF4-FFF2-40B4-BE49-F238E27FC236}">
                <a16:creationId xmlns:a16="http://schemas.microsoft.com/office/drawing/2014/main" id="{BFC89A4F-512E-6093-B522-BC4C7D0FAF0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AB49A48A-9BFD-4407-73F1-1C8FABCFA546}"/>
              </a:ext>
            </a:extLst>
          </p:cNvPr>
          <p:cNvSpPr>
            <a:spLocks noGrp="1"/>
          </p:cNvSpPr>
          <p:nvPr>
            <p:ph type="sldNum" sz="quarter" idx="12"/>
          </p:nvPr>
        </p:nvSpPr>
        <p:spPr/>
        <p:txBody>
          <a:bodyPr/>
          <a:lstStyle>
            <a:lvl1pPr>
              <a:defRPr/>
            </a:lvl1pPr>
          </a:lstStyle>
          <a:p>
            <a:pPr>
              <a:defRPr/>
            </a:pPr>
            <a:fld id="{6F1C9F8E-E629-45EF-B706-581D4EBCEFE6}"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3248860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vi-VN" noProof="1"/>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Date Placeholder 3">
            <a:extLst>
              <a:ext uri="{FF2B5EF4-FFF2-40B4-BE49-F238E27FC236}">
                <a16:creationId xmlns:a16="http://schemas.microsoft.com/office/drawing/2014/main" id="{B0D9B06D-DA45-66FD-3EBA-F1C25DF62423}"/>
              </a:ext>
            </a:extLst>
          </p:cNvPr>
          <p:cNvSpPr>
            <a:spLocks noGrp="1"/>
          </p:cNvSpPr>
          <p:nvPr>
            <p:ph type="dt" sz="half" idx="10"/>
          </p:nvPr>
        </p:nvSpPr>
        <p:spPr/>
        <p:txBody>
          <a:bodyPr/>
          <a:lstStyle>
            <a:lvl1pPr>
              <a:defRPr/>
            </a:lvl1pPr>
          </a:lstStyle>
          <a:p>
            <a:pPr>
              <a:defRPr/>
            </a:pPr>
            <a:fld id="{753FEAB8-04F3-4AAA-BE17-9243D1893D45}" type="datetimeFigureOut">
              <a:rPr lang="vi-VN"/>
              <a:pPr>
                <a:defRPr/>
              </a:pPr>
              <a:t>02/12/2024</a:t>
            </a:fld>
            <a:endParaRPr lang="vi-VN"/>
          </a:p>
        </p:txBody>
      </p:sp>
      <p:sp>
        <p:nvSpPr>
          <p:cNvPr id="5" name="Footer Placeholder 4">
            <a:extLst>
              <a:ext uri="{FF2B5EF4-FFF2-40B4-BE49-F238E27FC236}">
                <a16:creationId xmlns:a16="http://schemas.microsoft.com/office/drawing/2014/main" id="{9E3B0C48-11B8-AE18-2CBE-BE9B9E15D53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C12BFD7B-15DD-DDE1-96C4-5DE1BCAC08A8}"/>
              </a:ext>
            </a:extLst>
          </p:cNvPr>
          <p:cNvSpPr>
            <a:spLocks noGrp="1"/>
          </p:cNvSpPr>
          <p:nvPr>
            <p:ph type="sldNum" sz="quarter" idx="12"/>
          </p:nvPr>
        </p:nvSpPr>
        <p:spPr/>
        <p:txBody>
          <a:bodyPr/>
          <a:lstStyle>
            <a:lvl1pPr>
              <a:defRPr/>
            </a:lvl1pPr>
          </a:lstStyle>
          <a:p>
            <a:pPr>
              <a:defRPr/>
            </a:pPr>
            <a:fld id="{9CE59077-CA2B-4E52-B142-FCF89796EA2C}"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1877218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noProof="1"/>
              <a:t>Click to edit Master title style</a:t>
            </a:r>
            <a:endParaRPr lang="vi-VN" noProof="1"/>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DDEE8EBE-0C71-056C-9766-1F5CA719A5BC}"/>
              </a:ext>
            </a:extLst>
          </p:cNvPr>
          <p:cNvSpPr>
            <a:spLocks noGrp="1"/>
          </p:cNvSpPr>
          <p:nvPr>
            <p:ph type="dt" sz="half" idx="10"/>
          </p:nvPr>
        </p:nvSpPr>
        <p:spPr/>
        <p:txBody>
          <a:bodyPr/>
          <a:lstStyle>
            <a:lvl1pPr>
              <a:defRPr/>
            </a:lvl1pPr>
          </a:lstStyle>
          <a:p>
            <a:pPr>
              <a:defRPr/>
            </a:pPr>
            <a:fld id="{2A718804-45BD-49F1-97A3-A8BC640016C8}" type="datetimeFigureOut">
              <a:rPr lang="vi-VN"/>
              <a:pPr>
                <a:defRPr/>
              </a:pPr>
              <a:t>02/12/2024</a:t>
            </a:fld>
            <a:endParaRPr lang="vi-VN"/>
          </a:p>
        </p:txBody>
      </p:sp>
      <p:sp>
        <p:nvSpPr>
          <p:cNvPr id="5" name="Footer Placeholder 4">
            <a:extLst>
              <a:ext uri="{FF2B5EF4-FFF2-40B4-BE49-F238E27FC236}">
                <a16:creationId xmlns:a16="http://schemas.microsoft.com/office/drawing/2014/main" id="{73BDBF03-C244-DE78-A8B4-300DD9021BA4}"/>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71E6BA59-6873-7D6F-4EE5-EB0E2D2088E3}"/>
              </a:ext>
            </a:extLst>
          </p:cNvPr>
          <p:cNvSpPr>
            <a:spLocks noGrp="1"/>
          </p:cNvSpPr>
          <p:nvPr>
            <p:ph type="sldNum" sz="quarter" idx="12"/>
          </p:nvPr>
        </p:nvSpPr>
        <p:spPr/>
        <p:txBody>
          <a:bodyPr/>
          <a:lstStyle>
            <a:lvl1pPr>
              <a:defRPr/>
            </a:lvl1pPr>
          </a:lstStyle>
          <a:p>
            <a:pPr>
              <a:defRPr/>
            </a:pPr>
            <a:fld id="{FEEF40A9-F50C-4E83-AA16-18D95E53B1D5}"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385533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0F14-DD34-2E18-B758-E38E347002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A8BBED-1AC5-7121-C515-1C6C9B89DB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0E35A3-846D-D8FA-F943-9405677DC790}"/>
              </a:ext>
            </a:extLst>
          </p:cNvPr>
          <p:cNvSpPr>
            <a:spLocks noGrp="1"/>
          </p:cNvSpPr>
          <p:nvPr>
            <p:ph type="dt" sz="half" idx="10"/>
          </p:nvPr>
        </p:nvSpPr>
        <p:spPr/>
        <p:txBody>
          <a:bodyPr/>
          <a:lstStyle/>
          <a:p>
            <a:fld id="{E6476B20-6C34-4A69-993F-AE93F4F2C121}" type="datetimeFigureOut">
              <a:rPr lang="en-US" smtClean="0"/>
              <a:t>12/2/2024</a:t>
            </a:fld>
            <a:endParaRPr lang="en-US"/>
          </a:p>
        </p:txBody>
      </p:sp>
      <p:sp>
        <p:nvSpPr>
          <p:cNvPr id="5" name="Footer Placeholder 4">
            <a:extLst>
              <a:ext uri="{FF2B5EF4-FFF2-40B4-BE49-F238E27FC236}">
                <a16:creationId xmlns:a16="http://schemas.microsoft.com/office/drawing/2014/main" id="{1466652C-444C-86EA-6125-54ACAD6D87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C248A-16F0-47C6-7C4D-D1860A0A343C}"/>
              </a:ext>
            </a:extLst>
          </p:cNvPr>
          <p:cNvSpPr>
            <a:spLocks noGrp="1"/>
          </p:cNvSpPr>
          <p:nvPr>
            <p:ph type="sldNum" sz="quarter" idx="12"/>
          </p:nvPr>
        </p:nvSpPr>
        <p:spPr/>
        <p:txBody>
          <a:bodyPr/>
          <a:lstStyle/>
          <a:p>
            <a:fld id="{2ACD40DF-2699-4E88-A4FF-D9FAE31B6301}" type="slidenum">
              <a:rPr lang="en-US" smtClean="0"/>
              <a:t>‹#›</a:t>
            </a:fld>
            <a:endParaRPr lang="en-US"/>
          </a:p>
        </p:txBody>
      </p:sp>
    </p:spTree>
    <p:extLst>
      <p:ext uri="{BB962C8B-B14F-4D97-AF65-F5344CB8AC3E}">
        <p14:creationId xmlns:p14="http://schemas.microsoft.com/office/powerpoint/2010/main" val="1239618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Date Placeholder 3">
            <a:extLst>
              <a:ext uri="{FF2B5EF4-FFF2-40B4-BE49-F238E27FC236}">
                <a16:creationId xmlns:a16="http://schemas.microsoft.com/office/drawing/2014/main" id="{AC5E0C53-10A7-CFB5-528C-FFF2D31EA485}"/>
              </a:ext>
            </a:extLst>
          </p:cNvPr>
          <p:cNvSpPr>
            <a:spLocks noGrp="1"/>
          </p:cNvSpPr>
          <p:nvPr>
            <p:ph type="dt" sz="half" idx="10"/>
          </p:nvPr>
        </p:nvSpPr>
        <p:spPr/>
        <p:txBody>
          <a:bodyPr/>
          <a:lstStyle>
            <a:lvl1pPr>
              <a:defRPr/>
            </a:lvl1pPr>
          </a:lstStyle>
          <a:p>
            <a:pPr>
              <a:defRPr/>
            </a:pPr>
            <a:fld id="{E7EF47DE-7B82-4BD9-A0B3-CEE093705DEE}" type="datetimeFigureOut">
              <a:rPr lang="vi-VN"/>
              <a:pPr>
                <a:defRPr/>
              </a:pPr>
              <a:t>02/12/2024</a:t>
            </a:fld>
            <a:endParaRPr lang="vi-VN"/>
          </a:p>
        </p:txBody>
      </p:sp>
      <p:sp>
        <p:nvSpPr>
          <p:cNvPr id="6" name="Footer Placeholder 4">
            <a:extLst>
              <a:ext uri="{FF2B5EF4-FFF2-40B4-BE49-F238E27FC236}">
                <a16:creationId xmlns:a16="http://schemas.microsoft.com/office/drawing/2014/main" id="{412A15D7-C0A9-0ACC-B9EE-DCD63FDB969D}"/>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5383349F-7B13-57E2-DB28-FC9E966BC61D}"/>
              </a:ext>
            </a:extLst>
          </p:cNvPr>
          <p:cNvSpPr>
            <a:spLocks noGrp="1"/>
          </p:cNvSpPr>
          <p:nvPr>
            <p:ph type="sldNum" sz="quarter" idx="12"/>
          </p:nvPr>
        </p:nvSpPr>
        <p:spPr/>
        <p:txBody>
          <a:bodyPr/>
          <a:lstStyle>
            <a:lvl1pPr>
              <a:defRPr/>
            </a:lvl1pPr>
          </a:lstStyle>
          <a:p>
            <a:pPr>
              <a:defRPr/>
            </a:pPr>
            <a:fld id="{E4A38724-B852-4828-B363-4985F7CC023B}"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2007670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endParaRPr lang="vi-VN" noProof="1"/>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7" name="Date Placeholder 3">
            <a:extLst>
              <a:ext uri="{FF2B5EF4-FFF2-40B4-BE49-F238E27FC236}">
                <a16:creationId xmlns:a16="http://schemas.microsoft.com/office/drawing/2014/main" id="{918D161F-1D1A-DAE9-854C-3FD1D1789F77}"/>
              </a:ext>
            </a:extLst>
          </p:cNvPr>
          <p:cNvSpPr>
            <a:spLocks noGrp="1"/>
          </p:cNvSpPr>
          <p:nvPr>
            <p:ph type="dt" sz="half" idx="10"/>
          </p:nvPr>
        </p:nvSpPr>
        <p:spPr/>
        <p:txBody>
          <a:bodyPr/>
          <a:lstStyle>
            <a:lvl1pPr>
              <a:defRPr/>
            </a:lvl1pPr>
          </a:lstStyle>
          <a:p>
            <a:pPr>
              <a:defRPr/>
            </a:pPr>
            <a:fld id="{D3896AF2-512C-4DE0-AA02-65288BA2E103}" type="datetimeFigureOut">
              <a:rPr lang="vi-VN"/>
              <a:pPr>
                <a:defRPr/>
              </a:pPr>
              <a:t>02/12/2024</a:t>
            </a:fld>
            <a:endParaRPr lang="vi-VN"/>
          </a:p>
        </p:txBody>
      </p:sp>
      <p:sp>
        <p:nvSpPr>
          <p:cNvPr id="8" name="Footer Placeholder 4">
            <a:extLst>
              <a:ext uri="{FF2B5EF4-FFF2-40B4-BE49-F238E27FC236}">
                <a16:creationId xmlns:a16="http://schemas.microsoft.com/office/drawing/2014/main" id="{00FE8864-5A47-752C-5405-3A384F4FD5C2}"/>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CBA70F14-AFD4-7061-E6AF-53BB2E3B1721}"/>
              </a:ext>
            </a:extLst>
          </p:cNvPr>
          <p:cNvSpPr>
            <a:spLocks noGrp="1"/>
          </p:cNvSpPr>
          <p:nvPr>
            <p:ph type="sldNum" sz="quarter" idx="12"/>
          </p:nvPr>
        </p:nvSpPr>
        <p:spPr/>
        <p:txBody>
          <a:bodyPr/>
          <a:lstStyle>
            <a:lvl1pPr>
              <a:defRPr/>
            </a:lvl1pPr>
          </a:lstStyle>
          <a:p>
            <a:pPr>
              <a:defRPr/>
            </a:pPr>
            <a:fld id="{F7F45233-381C-4D87-B9F7-584E7355D989}"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2337823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vi-VN" noProof="1"/>
          </a:p>
        </p:txBody>
      </p:sp>
      <p:sp>
        <p:nvSpPr>
          <p:cNvPr id="3" name="Date Placeholder 3">
            <a:extLst>
              <a:ext uri="{FF2B5EF4-FFF2-40B4-BE49-F238E27FC236}">
                <a16:creationId xmlns:a16="http://schemas.microsoft.com/office/drawing/2014/main" id="{0BF34A6D-B43F-9AAF-E940-63EE2964119E}"/>
              </a:ext>
            </a:extLst>
          </p:cNvPr>
          <p:cNvSpPr>
            <a:spLocks noGrp="1"/>
          </p:cNvSpPr>
          <p:nvPr>
            <p:ph type="dt" sz="half" idx="10"/>
          </p:nvPr>
        </p:nvSpPr>
        <p:spPr/>
        <p:txBody>
          <a:bodyPr/>
          <a:lstStyle>
            <a:lvl1pPr>
              <a:defRPr/>
            </a:lvl1pPr>
          </a:lstStyle>
          <a:p>
            <a:pPr>
              <a:defRPr/>
            </a:pPr>
            <a:fld id="{39078BAD-616D-4738-857C-61BFAA4AD362}" type="datetimeFigureOut">
              <a:rPr lang="vi-VN"/>
              <a:pPr>
                <a:defRPr/>
              </a:pPr>
              <a:t>02/12/2024</a:t>
            </a:fld>
            <a:endParaRPr lang="vi-VN"/>
          </a:p>
        </p:txBody>
      </p:sp>
      <p:sp>
        <p:nvSpPr>
          <p:cNvPr id="4" name="Footer Placeholder 4">
            <a:extLst>
              <a:ext uri="{FF2B5EF4-FFF2-40B4-BE49-F238E27FC236}">
                <a16:creationId xmlns:a16="http://schemas.microsoft.com/office/drawing/2014/main" id="{FD73B94B-3687-71CC-FCF6-C9A6195DEA43}"/>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1F850F5D-A335-1DE0-AED7-8025C1D9DA44}"/>
              </a:ext>
            </a:extLst>
          </p:cNvPr>
          <p:cNvSpPr>
            <a:spLocks noGrp="1"/>
          </p:cNvSpPr>
          <p:nvPr>
            <p:ph type="sldNum" sz="quarter" idx="12"/>
          </p:nvPr>
        </p:nvSpPr>
        <p:spPr/>
        <p:txBody>
          <a:bodyPr/>
          <a:lstStyle>
            <a:lvl1pPr>
              <a:defRPr/>
            </a:lvl1pPr>
          </a:lstStyle>
          <a:p>
            <a:pPr>
              <a:defRPr/>
            </a:pPr>
            <a:fld id="{AAF73BEC-DEB6-40B6-87B6-5B957F733B3E}"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396806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31D80E-3B73-6AB5-B197-C1677FD215C9}"/>
              </a:ext>
            </a:extLst>
          </p:cNvPr>
          <p:cNvSpPr>
            <a:spLocks noGrp="1"/>
          </p:cNvSpPr>
          <p:nvPr>
            <p:ph type="dt" sz="half" idx="10"/>
          </p:nvPr>
        </p:nvSpPr>
        <p:spPr/>
        <p:txBody>
          <a:bodyPr/>
          <a:lstStyle>
            <a:lvl1pPr>
              <a:defRPr/>
            </a:lvl1pPr>
          </a:lstStyle>
          <a:p>
            <a:pPr>
              <a:defRPr/>
            </a:pPr>
            <a:fld id="{040F223C-3E0E-4FB2-9464-1FFB6D1217FB}" type="datetimeFigureOut">
              <a:rPr lang="vi-VN"/>
              <a:pPr>
                <a:defRPr/>
              </a:pPr>
              <a:t>02/12/2024</a:t>
            </a:fld>
            <a:endParaRPr lang="vi-VN"/>
          </a:p>
        </p:txBody>
      </p:sp>
      <p:sp>
        <p:nvSpPr>
          <p:cNvPr id="3" name="Footer Placeholder 4">
            <a:extLst>
              <a:ext uri="{FF2B5EF4-FFF2-40B4-BE49-F238E27FC236}">
                <a16:creationId xmlns:a16="http://schemas.microsoft.com/office/drawing/2014/main" id="{D45C120D-DEBE-2517-3FC5-1E6F078F1E68}"/>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174D574B-28DE-62B4-09B7-5AFDC315CD6B}"/>
              </a:ext>
            </a:extLst>
          </p:cNvPr>
          <p:cNvSpPr>
            <a:spLocks noGrp="1"/>
          </p:cNvSpPr>
          <p:nvPr>
            <p:ph type="sldNum" sz="quarter" idx="12"/>
          </p:nvPr>
        </p:nvSpPr>
        <p:spPr/>
        <p:txBody>
          <a:bodyPr/>
          <a:lstStyle>
            <a:lvl1pPr>
              <a:defRPr/>
            </a:lvl1pPr>
          </a:lstStyle>
          <a:p>
            <a:pPr>
              <a:defRPr/>
            </a:pPr>
            <a:fld id="{ACE69FCE-B8B9-464C-816E-56E626681624}"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1492739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noProof="1"/>
              <a:t>Click to edit Master title style</a:t>
            </a:r>
            <a:endParaRPr lang="vi-VN" noProof="1"/>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124500E2-EC40-A667-B474-5816F2323D50}"/>
              </a:ext>
            </a:extLst>
          </p:cNvPr>
          <p:cNvSpPr>
            <a:spLocks noGrp="1"/>
          </p:cNvSpPr>
          <p:nvPr>
            <p:ph type="dt" sz="half" idx="10"/>
          </p:nvPr>
        </p:nvSpPr>
        <p:spPr/>
        <p:txBody>
          <a:bodyPr/>
          <a:lstStyle>
            <a:lvl1pPr>
              <a:defRPr/>
            </a:lvl1pPr>
          </a:lstStyle>
          <a:p>
            <a:pPr>
              <a:defRPr/>
            </a:pPr>
            <a:fld id="{E76B40BE-96A1-4C9E-BCF6-8A09545B1A19}" type="datetimeFigureOut">
              <a:rPr lang="vi-VN"/>
              <a:pPr>
                <a:defRPr/>
              </a:pPr>
              <a:t>02/12/2024</a:t>
            </a:fld>
            <a:endParaRPr lang="vi-VN"/>
          </a:p>
        </p:txBody>
      </p:sp>
      <p:sp>
        <p:nvSpPr>
          <p:cNvPr id="6" name="Footer Placeholder 4">
            <a:extLst>
              <a:ext uri="{FF2B5EF4-FFF2-40B4-BE49-F238E27FC236}">
                <a16:creationId xmlns:a16="http://schemas.microsoft.com/office/drawing/2014/main" id="{CF25946E-57AA-9AD2-DC03-F27622176304}"/>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EAE8FC5D-7879-5BB1-BCF5-59396B37A5D0}"/>
              </a:ext>
            </a:extLst>
          </p:cNvPr>
          <p:cNvSpPr>
            <a:spLocks noGrp="1"/>
          </p:cNvSpPr>
          <p:nvPr>
            <p:ph type="sldNum" sz="quarter" idx="12"/>
          </p:nvPr>
        </p:nvSpPr>
        <p:spPr/>
        <p:txBody>
          <a:bodyPr/>
          <a:lstStyle>
            <a:lvl1pPr>
              <a:defRPr/>
            </a:lvl1pPr>
          </a:lstStyle>
          <a:p>
            <a:pPr>
              <a:defRPr/>
            </a:pPr>
            <a:fld id="{64FA1A1D-0F86-4183-A4AB-6BE239936574}"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721306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endParaRPr lang="vi-VN" noProof="1"/>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A4D64975-E59E-603D-14DE-3998AD5FC683}"/>
              </a:ext>
            </a:extLst>
          </p:cNvPr>
          <p:cNvSpPr>
            <a:spLocks noGrp="1"/>
          </p:cNvSpPr>
          <p:nvPr>
            <p:ph type="dt" sz="half" idx="10"/>
          </p:nvPr>
        </p:nvSpPr>
        <p:spPr/>
        <p:txBody>
          <a:bodyPr/>
          <a:lstStyle>
            <a:lvl1pPr>
              <a:defRPr/>
            </a:lvl1pPr>
          </a:lstStyle>
          <a:p>
            <a:pPr>
              <a:defRPr/>
            </a:pPr>
            <a:fld id="{1FB66964-BDD7-4F0B-8DB9-D8A1D5787B89}" type="datetimeFigureOut">
              <a:rPr lang="vi-VN"/>
              <a:pPr>
                <a:defRPr/>
              </a:pPr>
              <a:t>02/12/2024</a:t>
            </a:fld>
            <a:endParaRPr lang="vi-VN"/>
          </a:p>
        </p:txBody>
      </p:sp>
      <p:sp>
        <p:nvSpPr>
          <p:cNvPr id="6" name="Footer Placeholder 4">
            <a:extLst>
              <a:ext uri="{FF2B5EF4-FFF2-40B4-BE49-F238E27FC236}">
                <a16:creationId xmlns:a16="http://schemas.microsoft.com/office/drawing/2014/main" id="{9E226740-D5E9-B147-900D-A41BA0D69DBE}"/>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1AEE0F50-6A8D-3AFC-514B-27AA9C3751E2}"/>
              </a:ext>
            </a:extLst>
          </p:cNvPr>
          <p:cNvSpPr>
            <a:spLocks noGrp="1"/>
          </p:cNvSpPr>
          <p:nvPr>
            <p:ph type="sldNum" sz="quarter" idx="12"/>
          </p:nvPr>
        </p:nvSpPr>
        <p:spPr/>
        <p:txBody>
          <a:bodyPr/>
          <a:lstStyle>
            <a:lvl1pPr>
              <a:defRPr/>
            </a:lvl1pPr>
          </a:lstStyle>
          <a:p>
            <a:pPr>
              <a:defRPr/>
            </a:pPr>
            <a:fld id="{361A57E1-66D4-4A3D-B040-634F312F274E}"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1037487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vi-VN" noProof="1"/>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Date Placeholder 3">
            <a:extLst>
              <a:ext uri="{FF2B5EF4-FFF2-40B4-BE49-F238E27FC236}">
                <a16:creationId xmlns:a16="http://schemas.microsoft.com/office/drawing/2014/main" id="{90E6854A-B236-B5F6-D690-CF5948B55059}"/>
              </a:ext>
            </a:extLst>
          </p:cNvPr>
          <p:cNvSpPr>
            <a:spLocks noGrp="1"/>
          </p:cNvSpPr>
          <p:nvPr>
            <p:ph type="dt" sz="half" idx="10"/>
          </p:nvPr>
        </p:nvSpPr>
        <p:spPr/>
        <p:txBody>
          <a:bodyPr/>
          <a:lstStyle>
            <a:lvl1pPr>
              <a:defRPr/>
            </a:lvl1pPr>
          </a:lstStyle>
          <a:p>
            <a:pPr>
              <a:defRPr/>
            </a:pPr>
            <a:fld id="{92ED15DE-F544-415B-881F-9715E624E59A}" type="datetimeFigureOut">
              <a:rPr lang="vi-VN"/>
              <a:pPr>
                <a:defRPr/>
              </a:pPr>
              <a:t>02/12/2024</a:t>
            </a:fld>
            <a:endParaRPr lang="vi-VN"/>
          </a:p>
        </p:txBody>
      </p:sp>
      <p:sp>
        <p:nvSpPr>
          <p:cNvPr id="5" name="Footer Placeholder 4">
            <a:extLst>
              <a:ext uri="{FF2B5EF4-FFF2-40B4-BE49-F238E27FC236}">
                <a16:creationId xmlns:a16="http://schemas.microsoft.com/office/drawing/2014/main" id="{238E786A-0228-90AD-6F5F-E993A08131CC}"/>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21A37B21-A86B-48B9-35EA-198BC6EAF97C}"/>
              </a:ext>
            </a:extLst>
          </p:cNvPr>
          <p:cNvSpPr>
            <a:spLocks noGrp="1"/>
          </p:cNvSpPr>
          <p:nvPr>
            <p:ph type="sldNum" sz="quarter" idx="12"/>
          </p:nvPr>
        </p:nvSpPr>
        <p:spPr/>
        <p:txBody>
          <a:bodyPr/>
          <a:lstStyle>
            <a:lvl1pPr>
              <a:defRPr/>
            </a:lvl1pPr>
          </a:lstStyle>
          <a:p>
            <a:pPr>
              <a:defRPr/>
            </a:pPr>
            <a:fld id="{B7104F24-29C5-4FAB-8BF8-B7C968EA57EF}"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2986839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a:t>Click to edit Master title style</a:t>
            </a:r>
            <a:endParaRPr lang="vi-VN" noProof="1"/>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Date Placeholder 3">
            <a:extLst>
              <a:ext uri="{FF2B5EF4-FFF2-40B4-BE49-F238E27FC236}">
                <a16:creationId xmlns:a16="http://schemas.microsoft.com/office/drawing/2014/main" id="{2C4C1586-91D5-BA38-56E6-F3A812A43E62}"/>
              </a:ext>
            </a:extLst>
          </p:cNvPr>
          <p:cNvSpPr>
            <a:spLocks noGrp="1"/>
          </p:cNvSpPr>
          <p:nvPr>
            <p:ph type="dt" sz="half" idx="10"/>
          </p:nvPr>
        </p:nvSpPr>
        <p:spPr/>
        <p:txBody>
          <a:bodyPr/>
          <a:lstStyle>
            <a:lvl1pPr>
              <a:defRPr/>
            </a:lvl1pPr>
          </a:lstStyle>
          <a:p>
            <a:pPr>
              <a:defRPr/>
            </a:pPr>
            <a:fld id="{A6AB4A2F-5720-4FC0-B3CD-5CAAF357BC83}" type="datetimeFigureOut">
              <a:rPr lang="vi-VN"/>
              <a:pPr>
                <a:defRPr/>
              </a:pPr>
              <a:t>02/12/2024</a:t>
            </a:fld>
            <a:endParaRPr lang="vi-VN"/>
          </a:p>
        </p:txBody>
      </p:sp>
      <p:sp>
        <p:nvSpPr>
          <p:cNvPr id="5" name="Footer Placeholder 4">
            <a:extLst>
              <a:ext uri="{FF2B5EF4-FFF2-40B4-BE49-F238E27FC236}">
                <a16:creationId xmlns:a16="http://schemas.microsoft.com/office/drawing/2014/main" id="{20FA434C-1796-B08C-4CA2-13EBBBCD8FC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6CCFFDF9-9993-B9A8-C272-3010A79AB6C9}"/>
              </a:ext>
            </a:extLst>
          </p:cNvPr>
          <p:cNvSpPr>
            <a:spLocks noGrp="1"/>
          </p:cNvSpPr>
          <p:nvPr>
            <p:ph type="sldNum" sz="quarter" idx="12"/>
          </p:nvPr>
        </p:nvSpPr>
        <p:spPr/>
        <p:txBody>
          <a:bodyPr/>
          <a:lstStyle>
            <a:lvl1pPr>
              <a:defRPr/>
            </a:lvl1pPr>
          </a:lstStyle>
          <a:p>
            <a:pPr>
              <a:defRPr/>
            </a:pPr>
            <a:fld id="{E27F9013-CB03-4F5E-AAE7-84DABD80C791}"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796309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noProof="1"/>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795E72DF-4ED7-A0D4-7B97-8DB5B2D0FA05}"/>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640EB12-F613-2F92-E06B-74C3A21C5F40}"/>
              </a:ext>
            </a:extLst>
          </p:cNvPr>
          <p:cNvSpPr>
            <a:spLocks noGrp="1" noChangeArrowheads="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92ED2AF5-28CD-BA0A-AE30-DD27B52745A7}"/>
              </a:ext>
            </a:extLst>
          </p:cNvPr>
          <p:cNvSpPr>
            <a:spLocks noGrp="1" noChangeArrowheads="1"/>
          </p:cNvSpPr>
          <p:nvPr>
            <p:ph type="sldNum" sz="quarter" idx="12"/>
          </p:nvPr>
        </p:nvSpPr>
        <p:spPr/>
        <p:txBody>
          <a:bodyPr/>
          <a:lstStyle>
            <a:lvl1pPr>
              <a:defRPr/>
            </a:lvl1pPr>
          </a:lstStyle>
          <a:p>
            <a:pPr>
              <a:defRPr/>
            </a:pPr>
            <a:fld id="{8634AC6D-7EE0-40BA-8E09-96DBD7DC8E3E}" type="slidenum">
              <a:rPr lang="en-US" altLang="en-US"/>
              <a:pPr>
                <a:defRPr/>
              </a:pPr>
              <a:t>‹#›</a:t>
            </a:fld>
            <a:endParaRPr lang="en-US" altLang="en-US"/>
          </a:p>
        </p:txBody>
      </p:sp>
    </p:spTree>
    <p:extLst>
      <p:ext uri="{BB962C8B-B14F-4D97-AF65-F5344CB8AC3E}">
        <p14:creationId xmlns:p14="http://schemas.microsoft.com/office/powerpoint/2010/main" val="108530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96FC-ADC6-E0F8-A80A-F047417338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27A4D5-182B-C1C1-F143-284A9B73D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E48029-8F30-59FC-CF2C-CA496C2A8848}"/>
              </a:ext>
            </a:extLst>
          </p:cNvPr>
          <p:cNvSpPr>
            <a:spLocks noGrp="1"/>
          </p:cNvSpPr>
          <p:nvPr>
            <p:ph type="dt" sz="half" idx="10"/>
          </p:nvPr>
        </p:nvSpPr>
        <p:spPr/>
        <p:txBody>
          <a:bodyPr/>
          <a:lstStyle/>
          <a:p>
            <a:fld id="{E6476B20-6C34-4A69-993F-AE93F4F2C121}" type="datetimeFigureOut">
              <a:rPr lang="en-US" smtClean="0"/>
              <a:t>12/2/2024</a:t>
            </a:fld>
            <a:endParaRPr lang="en-US"/>
          </a:p>
        </p:txBody>
      </p:sp>
      <p:sp>
        <p:nvSpPr>
          <p:cNvPr id="5" name="Footer Placeholder 4">
            <a:extLst>
              <a:ext uri="{FF2B5EF4-FFF2-40B4-BE49-F238E27FC236}">
                <a16:creationId xmlns:a16="http://schemas.microsoft.com/office/drawing/2014/main" id="{302A156D-6915-3E1E-2B05-98BCA74A0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81952-A2EF-A788-B89C-B2CACB058FB2}"/>
              </a:ext>
            </a:extLst>
          </p:cNvPr>
          <p:cNvSpPr>
            <a:spLocks noGrp="1"/>
          </p:cNvSpPr>
          <p:nvPr>
            <p:ph type="sldNum" sz="quarter" idx="12"/>
          </p:nvPr>
        </p:nvSpPr>
        <p:spPr/>
        <p:txBody>
          <a:bodyPr/>
          <a:lstStyle/>
          <a:p>
            <a:fld id="{2ACD40DF-2699-4E88-A4FF-D9FAE31B6301}" type="slidenum">
              <a:rPr lang="en-US" smtClean="0"/>
              <a:t>‹#›</a:t>
            </a:fld>
            <a:endParaRPr lang="en-US"/>
          </a:p>
        </p:txBody>
      </p:sp>
    </p:spTree>
    <p:extLst>
      <p:ext uri="{BB962C8B-B14F-4D97-AF65-F5344CB8AC3E}">
        <p14:creationId xmlns:p14="http://schemas.microsoft.com/office/powerpoint/2010/main" val="324816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7088-9D47-18B9-76F9-A9EC3E892F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67B7C-47B0-37E3-EF0D-3880DDA1DE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1B79C-AE98-D7CD-5764-8D7C4CFE78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187307-DD70-F4C9-5546-56FD8C53540D}"/>
              </a:ext>
            </a:extLst>
          </p:cNvPr>
          <p:cNvSpPr>
            <a:spLocks noGrp="1"/>
          </p:cNvSpPr>
          <p:nvPr>
            <p:ph type="dt" sz="half" idx="10"/>
          </p:nvPr>
        </p:nvSpPr>
        <p:spPr/>
        <p:txBody>
          <a:bodyPr/>
          <a:lstStyle/>
          <a:p>
            <a:fld id="{E6476B20-6C34-4A69-993F-AE93F4F2C121}" type="datetimeFigureOut">
              <a:rPr lang="en-US" smtClean="0"/>
              <a:t>12/2/2024</a:t>
            </a:fld>
            <a:endParaRPr lang="en-US"/>
          </a:p>
        </p:txBody>
      </p:sp>
      <p:sp>
        <p:nvSpPr>
          <p:cNvPr id="6" name="Footer Placeholder 5">
            <a:extLst>
              <a:ext uri="{FF2B5EF4-FFF2-40B4-BE49-F238E27FC236}">
                <a16:creationId xmlns:a16="http://schemas.microsoft.com/office/drawing/2014/main" id="{9FA0297B-CDA9-D8AE-49C9-FD6A06D5FA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2C8731-239E-52C1-10A2-C7AAC08BE4EC}"/>
              </a:ext>
            </a:extLst>
          </p:cNvPr>
          <p:cNvSpPr>
            <a:spLocks noGrp="1"/>
          </p:cNvSpPr>
          <p:nvPr>
            <p:ph type="sldNum" sz="quarter" idx="12"/>
          </p:nvPr>
        </p:nvSpPr>
        <p:spPr/>
        <p:txBody>
          <a:bodyPr/>
          <a:lstStyle/>
          <a:p>
            <a:fld id="{2ACD40DF-2699-4E88-A4FF-D9FAE31B6301}" type="slidenum">
              <a:rPr lang="en-US" smtClean="0"/>
              <a:t>‹#›</a:t>
            </a:fld>
            <a:endParaRPr lang="en-US"/>
          </a:p>
        </p:txBody>
      </p:sp>
    </p:spTree>
    <p:extLst>
      <p:ext uri="{BB962C8B-B14F-4D97-AF65-F5344CB8AC3E}">
        <p14:creationId xmlns:p14="http://schemas.microsoft.com/office/powerpoint/2010/main" val="340825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0D52-7CC2-0D38-6845-CF6ED2A3B9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3D980E-6ACD-1C4A-D828-1753CD3BD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AB7759-2E8E-6DC9-5495-7E2788466F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F41AB3-1222-51AA-A404-B3BD18E27D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EA4E70-A8BA-58D0-17B6-504ECE2EBB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43B277-4839-9280-C6FA-23E8B3A39688}"/>
              </a:ext>
            </a:extLst>
          </p:cNvPr>
          <p:cNvSpPr>
            <a:spLocks noGrp="1"/>
          </p:cNvSpPr>
          <p:nvPr>
            <p:ph type="dt" sz="half" idx="10"/>
          </p:nvPr>
        </p:nvSpPr>
        <p:spPr/>
        <p:txBody>
          <a:bodyPr/>
          <a:lstStyle/>
          <a:p>
            <a:fld id="{E6476B20-6C34-4A69-993F-AE93F4F2C121}" type="datetimeFigureOut">
              <a:rPr lang="en-US" smtClean="0"/>
              <a:t>12/2/2024</a:t>
            </a:fld>
            <a:endParaRPr lang="en-US"/>
          </a:p>
        </p:txBody>
      </p:sp>
      <p:sp>
        <p:nvSpPr>
          <p:cNvPr id="8" name="Footer Placeholder 7">
            <a:extLst>
              <a:ext uri="{FF2B5EF4-FFF2-40B4-BE49-F238E27FC236}">
                <a16:creationId xmlns:a16="http://schemas.microsoft.com/office/drawing/2014/main" id="{27BD70AC-5DC0-89DB-88A2-E82F00CDAD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EFE10D-6A09-EB09-4630-F3F48B4937D0}"/>
              </a:ext>
            </a:extLst>
          </p:cNvPr>
          <p:cNvSpPr>
            <a:spLocks noGrp="1"/>
          </p:cNvSpPr>
          <p:nvPr>
            <p:ph type="sldNum" sz="quarter" idx="12"/>
          </p:nvPr>
        </p:nvSpPr>
        <p:spPr/>
        <p:txBody>
          <a:bodyPr/>
          <a:lstStyle/>
          <a:p>
            <a:fld id="{2ACD40DF-2699-4E88-A4FF-D9FAE31B6301}" type="slidenum">
              <a:rPr lang="en-US" smtClean="0"/>
              <a:t>‹#›</a:t>
            </a:fld>
            <a:endParaRPr lang="en-US"/>
          </a:p>
        </p:txBody>
      </p:sp>
    </p:spTree>
    <p:extLst>
      <p:ext uri="{BB962C8B-B14F-4D97-AF65-F5344CB8AC3E}">
        <p14:creationId xmlns:p14="http://schemas.microsoft.com/office/powerpoint/2010/main" val="1835342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6E99-711D-BF85-B29F-885001EFC0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018D06-D9F0-4C25-71FE-8FD8B8673A7E}"/>
              </a:ext>
            </a:extLst>
          </p:cNvPr>
          <p:cNvSpPr>
            <a:spLocks noGrp="1"/>
          </p:cNvSpPr>
          <p:nvPr>
            <p:ph type="dt" sz="half" idx="10"/>
          </p:nvPr>
        </p:nvSpPr>
        <p:spPr/>
        <p:txBody>
          <a:bodyPr/>
          <a:lstStyle/>
          <a:p>
            <a:fld id="{E6476B20-6C34-4A69-993F-AE93F4F2C121}" type="datetimeFigureOut">
              <a:rPr lang="en-US" smtClean="0"/>
              <a:t>12/2/2024</a:t>
            </a:fld>
            <a:endParaRPr lang="en-US"/>
          </a:p>
        </p:txBody>
      </p:sp>
      <p:sp>
        <p:nvSpPr>
          <p:cNvPr id="4" name="Footer Placeholder 3">
            <a:extLst>
              <a:ext uri="{FF2B5EF4-FFF2-40B4-BE49-F238E27FC236}">
                <a16:creationId xmlns:a16="http://schemas.microsoft.com/office/drawing/2014/main" id="{516F016A-E2A7-5466-A038-40A7D33FA0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3F23D4-5C07-A19B-423E-517E3DF6380B}"/>
              </a:ext>
            </a:extLst>
          </p:cNvPr>
          <p:cNvSpPr>
            <a:spLocks noGrp="1"/>
          </p:cNvSpPr>
          <p:nvPr>
            <p:ph type="sldNum" sz="quarter" idx="12"/>
          </p:nvPr>
        </p:nvSpPr>
        <p:spPr/>
        <p:txBody>
          <a:bodyPr/>
          <a:lstStyle/>
          <a:p>
            <a:fld id="{2ACD40DF-2699-4E88-A4FF-D9FAE31B6301}" type="slidenum">
              <a:rPr lang="en-US" smtClean="0"/>
              <a:t>‹#›</a:t>
            </a:fld>
            <a:endParaRPr lang="en-US"/>
          </a:p>
        </p:txBody>
      </p:sp>
    </p:spTree>
    <p:extLst>
      <p:ext uri="{BB962C8B-B14F-4D97-AF65-F5344CB8AC3E}">
        <p14:creationId xmlns:p14="http://schemas.microsoft.com/office/powerpoint/2010/main" val="424159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2E54AC-17D3-097C-1853-C75EAD6DC1AC}"/>
              </a:ext>
            </a:extLst>
          </p:cNvPr>
          <p:cNvSpPr>
            <a:spLocks noGrp="1"/>
          </p:cNvSpPr>
          <p:nvPr>
            <p:ph type="dt" sz="half" idx="10"/>
          </p:nvPr>
        </p:nvSpPr>
        <p:spPr/>
        <p:txBody>
          <a:bodyPr/>
          <a:lstStyle/>
          <a:p>
            <a:fld id="{E6476B20-6C34-4A69-993F-AE93F4F2C121}" type="datetimeFigureOut">
              <a:rPr lang="en-US" smtClean="0"/>
              <a:t>12/2/2024</a:t>
            </a:fld>
            <a:endParaRPr lang="en-US"/>
          </a:p>
        </p:txBody>
      </p:sp>
      <p:sp>
        <p:nvSpPr>
          <p:cNvPr id="3" name="Footer Placeholder 2">
            <a:extLst>
              <a:ext uri="{FF2B5EF4-FFF2-40B4-BE49-F238E27FC236}">
                <a16:creationId xmlns:a16="http://schemas.microsoft.com/office/drawing/2014/main" id="{D7FCDCEA-8BCE-2C16-42A8-4021356259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B0EE3B-5AB6-1E56-E19F-24348ECA95DC}"/>
              </a:ext>
            </a:extLst>
          </p:cNvPr>
          <p:cNvSpPr>
            <a:spLocks noGrp="1"/>
          </p:cNvSpPr>
          <p:nvPr>
            <p:ph type="sldNum" sz="quarter" idx="12"/>
          </p:nvPr>
        </p:nvSpPr>
        <p:spPr/>
        <p:txBody>
          <a:bodyPr/>
          <a:lstStyle/>
          <a:p>
            <a:fld id="{2ACD40DF-2699-4E88-A4FF-D9FAE31B6301}" type="slidenum">
              <a:rPr lang="en-US" smtClean="0"/>
              <a:t>‹#›</a:t>
            </a:fld>
            <a:endParaRPr lang="en-US"/>
          </a:p>
        </p:txBody>
      </p:sp>
    </p:spTree>
    <p:extLst>
      <p:ext uri="{BB962C8B-B14F-4D97-AF65-F5344CB8AC3E}">
        <p14:creationId xmlns:p14="http://schemas.microsoft.com/office/powerpoint/2010/main" val="41012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45191-04C3-44AB-30F6-4205563AD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C703AC-E39E-B09A-ED9C-8543F6821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B4401F-9CEC-46B1-1F07-40C8AA707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8D4F44-B228-5B98-B64B-246438E8D50E}"/>
              </a:ext>
            </a:extLst>
          </p:cNvPr>
          <p:cNvSpPr>
            <a:spLocks noGrp="1"/>
          </p:cNvSpPr>
          <p:nvPr>
            <p:ph type="dt" sz="half" idx="10"/>
          </p:nvPr>
        </p:nvSpPr>
        <p:spPr/>
        <p:txBody>
          <a:bodyPr/>
          <a:lstStyle/>
          <a:p>
            <a:fld id="{E6476B20-6C34-4A69-993F-AE93F4F2C121}" type="datetimeFigureOut">
              <a:rPr lang="en-US" smtClean="0"/>
              <a:t>12/2/2024</a:t>
            </a:fld>
            <a:endParaRPr lang="en-US"/>
          </a:p>
        </p:txBody>
      </p:sp>
      <p:sp>
        <p:nvSpPr>
          <p:cNvPr id="6" name="Footer Placeholder 5">
            <a:extLst>
              <a:ext uri="{FF2B5EF4-FFF2-40B4-BE49-F238E27FC236}">
                <a16:creationId xmlns:a16="http://schemas.microsoft.com/office/drawing/2014/main" id="{374A485A-C0BB-E5EF-B639-ADBF5C66A6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809E51-7364-CE8A-BBB3-31EC122C55B6}"/>
              </a:ext>
            </a:extLst>
          </p:cNvPr>
          <p:cNvSpPr>
            <a:spLocks noGrp="1"/>
          </p:cNvSpPr>
          <p:nvPr>
            <p:ph type="sldNum" sz="quarter" idx="12"/>
          </p:nvPr>
        </p:nvSpPr>
        <p:spPr/>
        <p:txBody>
          <a:bodyPr/>
          <a:lstStyle/>
          <a:p>
            <a:fld id="{2ACD40DF-2699-4E88-A4FF-D9FAE31B6301}" type="slidenum">
              <a:rPr lang="en-US" smtClean="0"/>
              <a:t>‹#›</a:t>
            </a:fld>
            <a:endParaRPr lang="en-US"/>
          </a:p>
        </p:txBody>
      </p:sp>
    </p:spTree>
    <p:extLst>
      <p:ext uri="{BB962C8B-B14F-4D97-AF65-F5344CB8AC3E}">
        <p14:creationId xmlns:p14="http://schemas.microsoft.com/office/powerpoint/2010/main" val="13773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035E-0E6F-3354-7AEC-A12418DA3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E9A90F-9263-A527-BAED-5B989A5BA1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742B1-9C1D-064E-E882-CFF4AEAF21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B408B-3F78-AAEC-E767-6DBA8B54CD58}"/>
              </a:ext>
            </a:extLst>
          </p:cNvPr>
          <p:cNvSpPr>
            <a:spLocks noGrp="1"/>
          </p:cNvSpPr>
          <p:nvPr>
            <p:ph type="dt" sz="half" idx="10"/>
          </p:nvPr>
        </p:nvSpPr>
        <p:spPr/>
        <p:txBody>
          <a:bodyPr/>
          <a:lstStyle/>
          <a:p>
            <a:fld id="{E6476B20-6C34-4A69-993F-AE93F4F2C121}" type="datetimeFigureOut">
              <a:rPr lang="en-US" smtClean="0"/>
              <a:t>12/2/2024</a:t>
            </a:fld>
            <a:endParaRPr lang="en-US"/>
          </a:p>
        </p:txBody>
      </p:sp>
      <p:sp>
        <p:nvSpPr>
          <p:cNvPr id="6" name="Footer Placeholder 5">
            <a:extLst>
              <a:ext uri="{FF2B5EF4-FFF2-40B4-BE49-F238E27FC236}">
                <a16:creationId xmlns:a16="http://schemas.microsoft.com/office/drawing/2014/main" id="{B2787BF8-170B-0C25-AED5-D365B039F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9C17A5-D356-2960-A968-2EA86FB0AC61}"/>
              </a:ext>
            </a:extLst>
          </p:cNvPr>
          <p:cNvSpPr>
            <a:spLocks noGrp="1"/>
          </p:cNvSpPr>
          <p:nvPr>
            <p:ph type="sldNum" sz="quarter" idx="12"/>
          </p:nvPr>
        </p:nvSpPr>
        <p:spPr/>
        <p:txBody>
          <a:bodyPr/>
          <a:lstStyle/>
          <a:p>
            <a:fld id="{2ACD40DF-2699-4E88-A4FF-D9FAE31B6301}" type="slidenum">
              <a:rPr lang="en-US" smtClean="0"/>
              <a:t>‹#›</a:t>
            </a:fld>
            <a:endParaRPr lang="en-US"/>
          </a:p>
        </p:txBody>
      </p:sp>
    </p:spTree>
    <p:extLst>
      <p:ext uri="{BB962C8B-B14F-4D97-AF65-F5344CB8AC3E}">
        <p14:creationId xmlns:p14="http://schemas.microsoft.com/office/powerpoint/2010/main" val="3400223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F8C2E5-5063-E5B3-CE00-D9ADF5A026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66292C-404D-F2DF-A3E0-CEA75A7F42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09EFC-1893-0A36-FCC7-3BC949D84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76B20-6C34-4A69-993F-AE93F4F2C121}" type="datetimeFigureOut">
              <a:rPr lang="en-US" smtClean="0"/>
              <a:t>12/2/2024</a:t>
            </a:fld>
            <a:endParaRPr lang="en-US"/>
          </a:p>
        </p:txBody>
      </p:sp>
      <p:sp>
        <p:nvSpPr>
          <p:cNvPr id="5" name="Footer Placeholder 4">
            <a:extLst>
              <a:ext uri="{FF2B5EF4-FFF2-40B4-BE49-F238E27FC236}">
                <a16:creationId xmlns:a16="http://schemas.microsoft.com/office/drawing/2014/main" id="{33B05A1D-F21B-6A0D-B322-EB11EE052B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8058C4-DA72-C456-72A0-F266DB936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D40DF-2699-4E88-A4FF-D9FAE31B6301}" type="slidenum">
              <a:rPr lang="en-US" smtClean="0"/>
              <a:t>‹#›</a:t>
            </a:fld>
            <a:endParaRPr lang="en-US"/>
          </a:p>
        </p:txBody>
      </p:sp>
    </p:spTree>
    <p:extLst>
      <p:ext uri="{BB962C8B-B14F-4D97-AF65-F5344CB8AC3E}">
        <p14:creationId xmlns:p14="http://schemas.microsoft.com/office/powerpoint/2010/main" val="1900945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561C793-E85E-F169-727E-0CB63A4E04A7}"/>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a:extLst>
              <a:ext uri="{FF2B5EF4-FFF2-40B4-BE49-F238E27FC236}">
                <a16:creationId xmlns:a16="http://schemas.microsoft.com/office/drawing/2014/main" id="{916F0A68-E549-5D6E-5E3F-4C33A56474FA}"/>
              </a:ext>
            </a:extLst>
          </p:cNvPr>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0B9B4BFB-D34B-5F8F-338B-F6D112F7DD3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8AA643D-6622-409B-8787-55E729FAC988}" type="datetimeFigureOut">
              <a:rPr lang="vi-VN"/>
              <a:pPr>
                <a:defRPr/>
              </a:pPr>
              <a:t>02/12/2024</a:t>
            </a:fld>
            <a:endParaRPr lang="vi-VN"/>
          </a:p>
        </p:txBody>
      </p:sp>
      <p:sp>
        <p:nvSpPr>
          <p:cNvPr id="5" name="Footer Placeholder 4">
            <a:extLst>
              <a:ext uri="{FF2B5EF4-FFF2-40B4-BE49-F238E27FC236}">
                <a16:creationId xmlns:a16="http://schemas.microsoft.com/office/drawing/2014/main" id="{4FF5A38A-96E1-F108-BC7F-907128B41EE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a:extLst>
              <a:ext uri="{FF2B5EF4-FFF2-40B4-BE49-F238E27FC236}">
                <a16:creationId xmlns:a16="http://schemas.microsoft.com/office/drawing/2014/main" id="{761DE9CD-9125-7355-493C-A5AFC65953A5}"/>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pPr>
              <a:defRPr/>
            </a:pPr>
            <a:fld id="{08BC6B13-751E-4CCD-A8A3-D21BC1BABDD9}"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331581159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defRPr>
      </a:lvl5pPr>
      <a:lvl6pPr marL="457200" algn="ctr" rtl="0" fontAlgn="base">
        <a:spcBef>
          <a:spcPct val="0"/>
        </a:spcBef>
        <a:spcAft>
          <a:spcPct val="0"/>
        </a:spcAft>
        <a:defRPr sz="4400">
          <a:solidFill>
            <a:schemeClr val="tx1"/>
          </a:solidFill>
          <a:latin typeface="Times New Roman" panose="02020603050405020304" pitchFamily="18" charset="0"/>
        </a:defRPr>
      </a:lvl6pPr>
      <a:lvl7pPr marL="914400" algn="ctr" rtl="0" fontAlgn="base">
        <a:spcBef>
          <a:spcPct val="0"/>
        </a:spcBef>
        <a:spcAft>
          <a:spcPct val="0"/>
        </a:spcAft>
        <a:defRPr sz="4400">
          <a:solidFill>
            <a:schemeClr val="tx1"/>
          </a:solidFill>
          <a:latin typeface="Times New Roman" panose="02020603050405020304" pitchFamily="18" charset="0"/>
        </a:defRPr>
      </a:lvl7pPr>
      <a:lvl8pPr marL="1371600" algn="ctr" rtl="0" fontAlgn="base">
        <a:spcBef>
          <a:spcPct val="0"/>
        </a:spcBef>
        <a:spcAft>
          <a:spcPct val="0"/>
        </a:spcAft>
        <a:defRPr sz="4400">
          <a:solidFill>
            <a:schemeClr val="tx1"/>
          </a:solidFill>
          <a:latin typeface="Times New Roman" panose="02020603050405020304" pitchFamily="18" charset="0"/>
        </a:defRPr>
      </a:lvl8pPr>
      <a:lvl9pPr marL="1828800" algn="ctr" rtl="0" fontAlgn="base">
        <a:spcBef>
          <a:spcPct val="0"/>
        </a:spcBef>
        <a:spcAft>
          <a:spcPct val="0"/>
        </a:spcAft>
        <a:defRPr sz="4400">
          <a:solidFill>
            <a:schemeClr val="tx1"/>
          </a:solidFill>
          <a:latin typeface="Times New Roman" panose="0202060305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jpeg"/><Relationship Id="rId7" Type="http://schemas.openxmlformats.org/officeDocument/2006/relationships/image" Target="../media/image7.wmf"/><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jpeg"/><Relationship Id="rId9" Type="http://schemas.openxmlformats.org/officeDocument/2006/relationships/image" Target="../media/image9.gif"/></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1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13.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hyperlink" Target="../../../../HONG%20ANH/anh%20thoai/phan%20bon.pp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8.gif"/><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6816701227344806">
            <a:extLst>
              <a:ext uri="{FF2B5EF4-FFF2-40B4-BE49-F238E27FC236}">
                <a16:creationId xmlns:a16="http://schemas.microsoft.com/office/drawing/2014/main" id="{1842883C-847C-DF50-B565-D40708187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3">
            <a:extLst>
              <a:ext uri="{FF2B5EF4-FFF2-40B4-BE49-F238E27FC236}">
                <a16:creationId xmlns:a16="http://schemas.microsoft.com/office/drawing/2014/main" id="{00A50F72-9DE1-7FE5-5E97-E2C89D24622A}"/>
              </a:ext>
            </a:extLst>
          </p:cNvPr>
          <p:cNvSpPr>
            <a:spLocks noChangeArrowheads="1" noChangeShapeType="1" noTextEdit="1"/>
          </p:cNvSpPr>
          <p:nvPr/>
        </p:nvSpPr>
        <p:spPr bwMode="auto">
          <a:xfrm>
            <a:off x="2667001" y="152401"/>
            <a:ext cx="6867525" cy="523875"/>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TRƯỜNG TIỂU HỌC BÁT TRANG </a:t>
            </a:r>
            <a:endParaRPr kumimoji="0" lang="en-US" sz="36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8436" name="WordArt 4">
            <a:extLst>
              <a:ext uri="{FF2B5EF4-FFF2-40B4-BE49-F238E27FC236}">
                <a16:creationId xmlns:a16="http://schemas.microsoft.com/office/drawing/2014/main" id="{F0E892D4-3084-AA7C-8971-38F5946411AB}"/>
              </a:ext>
            </a:extLst>
          </p:cNvPr>
          <p:cNvSpPr>
            <a:spLocks noChangeArrowheads="1" noChangeShapeType="1" noTextEdit="1"/>
          </p:cNvSpPr>
          <p:nvPr/>
        </p:nvSpPr>
        <p:spPr bwMode="auto">
          <a:xfrm>
            <a:off x="5086351" y="1857375"/>
            <a:ext cx="3979863" cy="992188"/>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8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MÔN TOÁN.</a:t>
            </a:r>
          </a:p>
        </p:txBody>
      </p:sp>
      <p:grpSp>
        <p:nvGrpSpPr>
          <p:cNvPr id="18437" name="Group 18">
            <a:extLst>
              <a:ext uri="{FF2B5EF4-FFF2-40B4-BE49-F238E27FC236}">
                <a16:creationId xmlns:a16="http://schemas.microsoft.com/office/drawing/2014/main" id="{5F6FFA1E-7F99-97C4-6601-F4B20AC43009}"/>
              </a:ext>
            </a:extLst>
          </p:cNvPr>
          <p:cNvGrpSpPr>
            <a:grpSpLocks/>
          </p:cNvGrpSpPr>
          <p:nvPr/>
        </p:nvGrpSpPr>
        <p:grpSpPr bwMode="auto">
          <a:xfrm>
            <a:off x="2362200" y="1143000"/>
            <a:ext cx="2438400" cy="1752600"/>
            <a:chOff x="5225" y="9335"/>
            <a:chExt cx="2520" cy="1750"/>
          </a:xfrm>
        </p:grpSpPr>
        <p:sp>
          <p:nvSpPr>
            <p:cNvPr id="22" name="AutoShape 27" descr="2">
              <a:extLst>
                <a:ext uri="{FF2B5EF4-FFF2-40B4-BE49-F238E27FC236}">
                  <a16:creationId xmlns:a16="http://schemas.microsoft.com/office/drawing/2014/main" id="{897E84D3-E2B2-2285-4045-2A02DBDC7ECD}"/>
                </a:ext>
              </a:extLst>
            </p:cNvPr>
            <p:cNvSpPr>
              <a:spLocks noChangeArrowheads="1"/>
            </p:cNvSpPr>
            <p:nvPr/>
          </p:nvSpPr>
          <p:spPr bwMode="auto">
            <a:xfrm>
              <a:off x="5225" y="10186"/>
              <a:ext cx="2520" cy="899"/>
            </a:xfrm>
            <a:prstGeom prst="wave">
              <a:avLst>
                <a:gd name="adj1" fmla="val 20644"/>
                <a:gd name="adj2" fmla="val 0"/>
              </a:avLst>
            </a:prstGeom>
            <a:blipFill dpi="0" rotWithShape="0">
              <a:blip r:embed="rId4"/>
              <a:srcRect/>
              <a:stretch>
                <a:fillRect/>
              </a:stretch>
            </a:blipFill>
            <a:ln>
              <a:noFill/>
            </a:ln>
            <a:effectLst>
              <a:outerShdw dist="107763" dir="2700000" algn="ctr" rotWithShape="0">
                <a:srgbClr val="C0C0C0"/>
              </a:outerShdw>
            </a:effectLst>
          </p:spPr>
          <p:txBody>
            <a:bodyPr lIns="91435" tIns="45718" rIns="91435" bIns="45718"/>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18443" name="Picture 26" descr="cosmoS">
              <a:extLst>
                <a:ext uri="{FF2B5EF4-FFF2-40B4-BE49-F238E27FC236}">
                  <a16:creationId xmlns:a16="http://schemas.microsoft.com/office/drawing/2014/main" id="{594B7847-4BC0-0930-FD9C-32DDFC5D55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25" descr="BOOK2">
              <a:extLst>
                <a:ext uri="{FF2B5EF4-FFF2-40B4-BE49-F238E27FC236}">
                  <a16:creationId xmlns:a16="http://schemas.microsoft.com/office/drawing/2014/main" id="{88513AE3-432D-1C81-F3A8-A4AF9DB964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24" descr="BOOK1">
              <a:extLst>
                <a:ext uri="{FF2B5EF4-FFF2-40B4-BE49-F238E27FC236}">
                  <a16:creationId xmlns:a16="http://schemas.microsoft.com/office/drawing/2014/main" id="{B4D06DF0-0B1B-E0CF-8E18-39357D2E75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23" descr="QUILLPEN">
              <a:extLst>
                <a:ext uri="{FF2B5EF4-FFF2-40B4-BE49-F238E27FC236}">
                  <a16:creationId xmlns:a16="http://schemas.microsoft.com/office/drawing/2014/main" id="{8EBC9163-84CC-B5C2-9963-575768A2DA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Text Box 22">
              <a:extLst>
                <a:ext uri="{FF2B5EF4-FFF2-40B4-BE49-F238E27FC236}">
                  <a16:creationId xmlns:a16="http://schemas.microsoft.com/office/drawing/2014/main" id="{8696466B-D4EE-7866-F14F-432161AD39FF}"/>
                </a:ext>
              </a:extLst>
            </p:cNvPr>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800" b="1" i="0" u="none" strike="noStrike" kern="1200" cap="none" spc="0" normalizeH="0" baseline="0" noProof="0">
                  <a:ln>
                    <a:noFill/>
                  </a:ln>
                  <a:solidFill>
                    <a:prstClr val="black"/>
                  </a:solidFill>
                  <a:effectLst/>
                  <a:uLnTx/>
                  <a:uFillTx/>
                  <a:latin typeface="VnBangkok"/>
                  <a:ea typeface="+mn-ea"/>
                  <a:cs typeface="+mn-cs"/>
                </a:rPr>
                <a:t> </a:t>
              </a:r>
              <a:endParaRPr kumimoji="0" lang="en-US" alt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sp>
          <p:nvSpPr>
            <p:cNvPr id="18448" name="Text Box 21">
              <a:extLst>
                <a:ext uri="{FF2B5EF4-FFF2-40B4-BE49-F238E27FC236}">
                  <a16:creationId xmlns:a16="http://schemas.microsoft.com/office/drawing/2014/main" id="{931E3322-8034-2E4A-A35D-4AFA396B92D7}"/>
                </a:ext>
              </a:extLst>
            </p:cNvPr>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8449" name="WordArt 20">
              <a:extLst>
                <a:ext uri="{FF2B5EF4-FFF2-40B4-BE49-F238E27FC236}">
                  <a16:creationId xmlns:a16="http://schemas.microsoft.com/office/drawing/2014/main" id="{68E42D0F-4F23-824B-3AD2-DF07B784535A}"/>
                </a:ext>
              </a:extLst>
            </p:cNvPr>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a:ln>
                    <a:noFill/>
                  </a:ln>
                  <a:solidFill>
                    <a:srgbClr val="FFFFFF"/>
                  </a:solidFill>
                  <a:effectLst/>
                  <a:uLnTx/>
                  <a:uFillTx/>
                  <a:latin typeface="VNbritannic"/>
                  <a:ea typeface="+mn-ea"/>
                  <a:cs typeface="+mn-cs"/>
                </a:rPr>
                <a:t>NÀM </a:t>
              </a:r>
            </a:p>
          </p:txBody>
        </p:sp>
        <p:sp>
          <p:nvSpPr>
            <p:cNvPr id="18450" name="Text Box 19">
              <a:extLst>
                <a:ext uri="{FF2B5EF4-FFF2-40B4-BE49-F238E27FC236}">
                  <a16:creationId xmlns:a16="http://schemas.microsoft.com/office/drawing/2014/main" id="{CE62CACE-AF1E-C0FD-D90F-98843623FE6B}"/>
                </a:ext>
              </a:extLst>
            </p:cNvPr>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pic>
        <p:nvPicPr>
          <p:cNvPr id="18438" name="Picture 6" descr="Gio hoa">
            <a:extLst>
              <a:ext uri="{FF2B5EF4-FFF2-40B4-BE49-F238E27FC236}">
                <a16:creationId xmlns:a16="http://schemas.microsoft.com/office/drawing/2014/main" id="{A85237F5-8DD1-14A6-A14E-895D05663D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4741864"/>
            <a:ext cx="21336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WordArt 3">
            <a:extLst>
              <a:ext uri="{FF2B5EF4-FFF2-40B4-BE49-F238E27FC236}">
                <a16:creationId xmlns:a16="http://schemas.microsoft.com/office/drawing/2014/main" id="{C9B20C4C-FB05-3451-C6C4-155C87E24C52}"/>
              </a:ext>
            </a:extLst>
          </p:cNvPr>
          <p:cNvSpPr>
            <a:spLocks noChangeArrowheads="1" noChangeShapeType="1" noTextEdit="1"/>
          </p:cNvSpPr>
          <p:nvPr/>
        </p:nvSpPr>
        <p:spPr bwMode="auto">
          <a:xfrm>
            <a:off x="1919288" y="3625851"/>
            <a:ext cx="8208962" cy="1268413"/>
          </a:xfrm>
          <a:prstGeom prst="rect">
            <a:avLst/>
          </a:prstGeom>
        </p:spPr>
        <p:txBody>
          <a:bodyPr wrap="none" fromWordArt="1">
            <a:prstTxWarp prst="textPlain">
              <a:avLst>
                <a:gd name="adj" fmla="val 5012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Bài</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lang="en-US"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25: </a:t>
            </a:r>
            <a:r>
              <a:rPr lang="en-US"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Tìm</a:t>
            </a:r>
            <a:r>
              <a:rPr lang="en-US"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hai</a:t>
            </a:r>
            <a:r>
              <a:rPr lang="en-US"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số</a:t>
            </a:r>
            <a:r>
              <a:rPr lang="en-US"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khi</a:t>
            </a:r>
            <a:r>
              <a:rPr lang="en-US"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biết</a:t>
            </a:r>
            <a:r>
              <a:rPr lang="en-US"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tổng</a:t>
            </a:r>
            <a:r>
              <a:rPr lang="en-US"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và</a:t>
            </a:r>
            <a:r>
              <a:rPr lang="en-US"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hiệu</a:t>
            </a:r>
            <a:r>
              <a:rPr lang="en-US"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của</a:t>
            </a:r>
            <a:r>
              <a:rPr lang="en-US"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hai</a:t>
            </a:r>
            <a:r>
              <a:rPr lang="en-US"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số</a:t>
            </a:r>
            <a:r>
              <a:rPr lang="en-US"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đó</a:t>
            </a:r>
            <a:r>
              <a:rPr kumimoji="0" lang="en-US" sz="1800" b="1" i="0" u="none" strike="noStrike" kern="10" cap="none" spc="0" normalizeH="0" baseline="0" noProof="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Tiết</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GV: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Nguyễn</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Thị</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Trang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p>
        </p:txBody>
      </p:sp>
      <p:sp>
        <p:nvSpPr>
          <p:cNvPr id="18440" name="TextBox 1">
            <a:extLst>
              <a:ext uri="{FF2B5EF4-FFF2-40B4-BE49-F238E27FC236}">
                <a16:creationId xmlns:a16="http://schemas.microsoft.com/office/drawing/2014/main" id="{1928E957-CEBA-C5F0-FA38-BC45DB065EE2}"/>
              </a:ext>
            </a:extLst>
          </p:cNvPr>
          <p:cNvSpPr txBox="1">
            <a:spLocks noChangeArrowheads="1"/>
          </p:cNvSpPr>
          <p:nvPr/>
        </p:nvSpPr>
        <p:spPr bwMode="auto">
          <a:xfrm>
            <a:off x="4313239" y="5602289"/>
            <a:ext cx="5037137"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dirty="0" err="1">
                <a:ln>
                  <a:noFill/>
                </a:ln>
                <a:solidFill>
                  <a:prstClr val="black"/>
                </a:solidFill>
                <a:effectLst/>
                <a:uLnTx/>
                <a:uFillTx/>
                <a:latin typeface="VNI-Times" pitchFamily="2" charset="0"/>
                <a:ea typeface="+mn-ea"/>
                <a:cs typeface="+mn-cs"/>
              </a:rPr>
              <a:t>Năm</a:t>
            </a:r>
            <a:r>
              <a:rPr kumimoji="0" lang="en-US" altLang="en-US" sz="4000" b="1" i="0" u="none" strike="noStrike" kern="1200" cap="none" spc="0" normalizeH="0" baseline="0" noProof="0" dirty="0">
                <a:ln>
                  <a:noFill/>
                </a:ln>
                <a:solidFill>
                  <a:prstClr val="black"/>
                </a:solidFill>
                <a:effectLst/>
                <a:uLnTx/>
                <a:uFillTx/>
                <a:latin typeface="VNI-Times" pitchFamily="2" charset="0"/>
                <a:ea typeface="+mn-ea"/>
                <a:cs typeface="+mn-cs"/>
              </a:rPr>
              <a:t> </a:t>
            </a:r>
            <a:r>
              <a:rPr kumimoji="0" lang="en-US" altLang="en-US" sz="4000" b="1" i="0" u="none" strike="noStrike" kern="1200" cap="none" spc="0" normalizeH="0" baseline="0" noProof="0" dirty="0" err="1">
                <a:ln>
                  <a:noFill/>
                </a:ln>
                <a:solidFill>
                  <a:prstClr val="black"/>
                </a:solidFill>
                <a:effectLst/>
                <a:uLnTx/>
                <a:uFillTx/>
                <a:latin typeface="VNI-Times" pitchFamily="2" charset="0"/>
                <a:ea typeface="+mn-ea"/>
                <a:cs typeface="+mn-cs"/>
              </a:rPr>
              <a:t>học</a:t>
            </a:r>
            <a:r>
              <a:rPr kumimoji="0" lang="en-US" altLang="en-US" sz="4000" b="1" i="0" u="none" strike="noStrike" kern="1200" cap="none" spc="0" normalizeH="0" baseline="0" noProof="0" dirty="0">
                <a:ln>
                  <a:noFill/>
                </a:ln>
                <a:solidFill>
                  <a:prstClr val="black"/>
                </a:solidFill>
                <a:effectLst/>
                <a:uLnTx/>
                <a:uFillTx/>
                <a:latin typeface="VNI-Times" pitchFamily="2" charset="0"/>
                <a:ea typeface="+mn-ea"/>
                <a:cs typeface="+mn-cs"/>
              </a:rPr>
              <a:t>: 2024-2025</a:t>
            </a:r>
          </a:p>
        </p:txBody>
      </p:sp>
      <p:sp>
        <p:nvSpPr>
          <p:cNvPr id="18441" name="TextBox 1">
            <a:extLst>
              <a:ext uri="{FF2B5EF4-FFF2-40B4-BE49-F238E27FC236}">
                <a16:creationId xmlns:a16="http://schemas.microsoft.com/office/drawing/2014/main" id="{9603FB8E-89F8-54C4-C556-39C0DAC02725}"/>
              </a:ext>
            </a:extLst>
          </p:cNvPr>
          <p:cNvSpPr txBox="1">
            <a:spLocks noChangeArrowheads="1"/>
          </p:cNvSpPr>
          <p:nvPr/>
        </p:nvSpPr>
        <p:spPr bwMode="auto">
          <a:xfrm>
            <a:off x="6891338" y="4799014"/>
            <a:ext cx="2036762"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vi-VN" altLang="en-US" sz="4000" b="1" i="0" u="none" strike="noStrike" kern="1200" cap="none" spc="0" normalizeH="0" baseline="0" noProof="0" dirty="0">
                <a:ln>
                  <a:noFill/>
                </a:ln>
                <a:solidFill>
                  <a:prstClr val="black"/>
                </a:solidFill>
                <a:effectLst/>
                <a:uLnTx/>
                <a:uFillTx/>
                <a:latin typeface="VNI-Times" pitchFamily="2" charset="0"/>
                <a:ea typeface="+mn-ea"/>
                <a:cs typeface="+mn-cs"/>
              </a:rPr>
              <a:t>Lớp </a:t>
            </a:r>
            <a:r>
              <a:rPr kumimoji="0" lang="en-US" altLang="en-US" sz="4000" b="1" i="0" u="none" strike="noStrike" kern="1200" cap="none" spc="0" normalizeH="0" baseline="0" noProof="0" dirty="0">
                <a:ln>
                  <a:noFill/>
                </a:ln>
                <a:solidFill>
                  <a:prstClr val="black"/>
                </a:solidFill>
                <a:effectLst/>
                <a:uLnTx/>
                <a:uFillTx/>
                <a:latin typeface="VNI-Times" pitchFamily="2" charset="0"/>
                <a:ea typeface="+mn-ea"/>
                <a:cs typeface="+mn-cs"/>
              </a:rPr>
              <a:t>4A</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Google Shape;1528;p37">
            <a:extLst>
              <a:ext uri="{FF2B5EF4-FFF2-40B4-BE49-F238E27FC236}">
                <a16:creationId xmlns:a16="http://schemas.microsoft.com/office/drawing/2014/main" id="{ED740A85-E93E-4DED-B900-9CBB73824452}"/>
              </a:ext>
            </a:extLst>
          </p:cNvPr>
          <p:cNvSpPr/>
          <p:nvPr/>
        </p:nvSpPr>
        <p:spPr>
          <a:xfrm flipH="1">
            <a:off x="7493128" y="-54915"/>
            <a:ext cx="1472855" cy="984033"/>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1529;p37">
            <a:extLst>
              <a:ext uri="{FF2B5EF4-FFF2-40B4-BE49-F238E27FC236}">
                <a16:creationId xmlns:a16="http://schemas.microsoft.com/office/drawing/2014/main" id="{30EC7926-76A6-455C-80BB-834ECF715E7F}"/>
              </a:ext>
            </a:extLst>
          </p:cNvPr>
          <p:cNvSpPr/>
          <p:nvPr/>
        </p:nvSpPr>
        <p:spPr>
          <a:xfrm>
            <a:off x="454074" y="602166"/>
            <a:ext cx="11283851" cy="5305092"/>
          </a:xfrm>
          <a:prstGeom prst="roundRect">
            <a:avLst>
              <a:gd name="adj" fmla="val 40483"/>
            </a:avLst>
          </a:prstGeom>
          <a:solidFill>
            <a:srgbClr val="FFFFFF"/>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1598;p37">
            <a:extLst>
              <a:ext uri="{FF2B5EF4-FFF2-40B4-BE49-F238E27FC236}">
                <a16:creationId xmlns:a16="http://schemas.microsoft.com/office/drawing/2014/main" id="{487C7D88-41F0-47D6-B4A6-4ABB541897D5}"/>
              </a:ext>
            </a:extLst>
          </p:cNvPr>
          <p:cNvSpPr/>
          <p:nvPr/>
        </p:nvSpPr>
        <p:spPr>
          <a:xfrm>
            <a:off x="1930096" y="-169608"/>
            <a:ext cx="1009298" cy="674324"/>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TextBox 952">
            <a:extLst>
              <a:ext uri="{FF2B5EF4-FFF2-40B4-BE49-F238E27FC236}">
                <a16:creationId xmlns:a16="http://schemas.microsoft.com/office/drawing/2014/main" id="{F5D53856-7255-48A3-8C6C-59C086E40503}"/>
              </a:ext>
            </a:extLst>
          </p:cNvPr>
          <p:cNvSpPr txBox="1"/>
          <p:nvPr/>
        </p:nvSpPr>
        <p:spPr>
          <a:xfrm>
            <a:off x="2058831" y="2198224"/>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Nhận biết và giải được bài toán tìm hai số biết tổng và hiệu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của</a:t>
            </a: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hai số đó.</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sp>
        <p:nvSpPr>
          <p:cNvPr id="992" name="TextBox 991">
            <a:extLst>
              <a:ext uri="{FF2B5EF4-FFF2-40B4-BE49-F238E27FC236}">
                <a16:creationId xmlns:a16="http://schemas.microsoft.com/office/drawing/2014/main" id="{A28CB77A-D77F-44CB-A23B-4CCF00AD6872}"/>
              </a:ext>
            </a:extLst>
          </p:cNvPr>
          <p:cNvSpPr txBox="1"/>
          <p:nvPr/>
        </p:nvSpPr>
        <p:spPr>
          <a:xfrm>
            <a:off x="2097286" y="3298336"/>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Vận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giải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tập</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toán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thực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tế</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liên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quan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993" name="Google Shape;605;p27">
            <a:extLst>
              <a:ext uri="{FF2B5EF4-FFF2-40B4-BE49-F238E27FC236}">
                <a16:creationId xmlns:a16="http://schemas.microsoft.com/office/drawing/2014/main" id="{A1D8BD86-FF34-41AF-8691-C21DDD9D6A6E}"/>
              </a:ext>
            </a:extLst>
          </p:cNvPr>
          <p:cNvGrpSpPr/>
          <p:nvPr/>
        </p:nvGrpSpPr>
        <p:grpSpPr>
          <a:xfrm rot="21254729" flipH="1">
            <a:off x="1365187" y="2145952"/>
            <a:ext cx="451339" cy="622269"/>
            <a:chOff x="10334852" y="2548724"/>
            <a:chExt cx="1076956" cy="1931726"/>
          </a:xfrm>
        </p:grpSpPr>
        <p:sp>
          <p:nvSpPr>
            <p:cNvPr id="994" name="Google Shape;606;p27">
              <a:extLst>
                <a:ext uri="{FF2B5EF4-FFF2-40B4-BE49-F238E27FC236}">
                  <a16:creationId xmlns:a16="http://schemas.microsoft.com/office/drawing/2014/main" id="{0563218B-127B-4308-8B85-BE80FD9C44AA}"/>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5" name="Google Shape;607;p27">
              <a:extLst>
                <a:ext uri="{FF2B5EF4-FFF2-40B4-BE49-F238E27FC236}">
                  <a16:creationId xmlns:a16="http://schemas.microsoft.com/office/drawing/2014/main" id="{A75E051B-F3FA-4D48-8E23-8200D0B17761}"/>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6" name="Google Shape;608;p27">
              <a:extLst>
                <a:ext uri="{FF2B5EF4-FFF2-40B4-BE49-F238E27FC236}">
                  <a16:creationId xmlns:a16="http://schemas.microsoft.com/office/drawing/2014/main" id="{AA2A1A4A-A3C8-4572-8899-A73B53FFDB41}"/>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7" name="Google Shape;609;p27">
              <a:extLst>
                <a:ext uri="{FF2B5EF4-FFF2-40B4-BE49-F238E27FC236}">
                  <a16:creationId xmlns:a16="http://schemas.microsoft.com/office/drawing/2014/main" id="{30761914-9184-4458-A23F-874AE307EDC4}"/>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8" name="Google Shape;610;p27">
              <a:extLst>
                <a:ext uri="{FF2B5EF4-FFF2-40B4-BE49-F238E27FC236}">
                  <a16:creationId xmlns:a16="http://schemas.microsoft.com/office/drawing/2014/main" id="{1B6A83EB-9FA2-43FE-A64F-42422D89ECB3}"/>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9" name="Google Shape;611;p27">
              <a:extLst>
                <a:ext uri="{FF2B5EF4-FFF2-40B4-BE49-F238E27FC236}">
                  <a16:creationId xmlns:a16="http://schemas.microsoft.com/office/drawing/2014/main" id="{540CB34F-5CDC-41A5-B26C-43C4E0386E66}"/>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0" name="Google Shape;612;p27">
              <a:extLst>
                <a:ext uri="{FF2B5EF4-FFF2-40B4-BE49-F238E27FC236}">
                  <a16:creationId xmlns:a16="http://schemas.microsoft.com/office/drawing/2014/main" id="{B63D0681-AD80-4F14-982F-9626F41BAA22}"/>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1" name="Google Shape;613;p27">
              <a:extLst>
                <a:ext uri="{FF2B5EF4-FFF2-40B4-BE49-F238E27FC236}">
                  <a16:creationId xmlns:a16="http://schemas.microsoft.com/office/drawing/2014/main" id="{79E2D530-2207-4EE3-A3CD-A08F9D0DDD2C}"/>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2" name="Google Shape;614;p27">
              <a:extLst>
                <a:ext uri="{FF2B5EF4-FFF2-40B4-BE49-F238E27FC236}">
                  <a16:creationId xmlns:a16="http://schemas.microsoft.com/office/drawing/2014/main" id="{5F30C05E-57F9-4CC3-877F-E2B471912843}"/>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3" name="Google Shape;615;p27">
              <a:extLst>
                <a:ext uri="{FF2B5EF4-FFF2-40B4-BE49-F238E27FC236}">
                  <a16:creationId xmlns:a16="http://schemas.microsoft.com/office/drawing/2014/main" id="{DDA9756B-057E-4E8F-9382-F2E59A699A71}"/>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4" name="Google Shape;616;p27">
              <a:extLst>
                <a:ext uri="{FF2B5EF4-FFF2-40B4-BE49-F238E27FC236}">
                  <a16:creationId xmlns:a16="http://schemas.microsoft.com/office/drawing/2014/main" id="{5AF7C284-43C1-4EB0-AAC6-B24D0EDB960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5" name="Google Shape;617;p27">
              <a:extLst>
                <a:ext uri="{FF2B5EF4-FFF2-40B4-BE49-F238E27FC236}">
                  <a16:creationId xmlns:a16="http://schemas.microsoft.com/office/drawing/2014/main" id="{1385F005-E8F6-4C9F-B54B-175EE2D25D0B}"/>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6" name="Google Shape;618;p27">
              <a:extLst>
                <a:ext uri="{FF2B5EF4-FFF2-40B4-BE49-F238E27FC236}">
                  <a16:creationId xmlns:a16="http://schemas.microsoft.com/office/drawing/2014/main" id="{0271FDDD-EFC2-4843-B6AA-6687FEA47CFC}"/>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7" name="Google Shape;619;p27">
              <a:extLst>
                <a:ext uri="{FF2B5EF4-FFF2-40B4-BE49-F238E27FC236}">
                  <a16:creationId xmlns:a16="http://schemas.microsoft.com/office/drawing/2014/main" id="{03A7746B-BBA9-4D42-AF1D-B8A427424C0D}"/>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8" name="Google Shape;620;p27">
              <a:extLst>
                <a:ext uri="{FF2B5EF4-FFF2-40B4-BE49-F238E27FC236}">
                  <a16:creationId xmlns:a16="http://schemas.microsoft.com/office/drawing/2014/main" id="{3629E1BB-A66A-413B-8A1A-C7A7733B5438}"/>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9" name="Google Shape;621;p27">
              <a:extLst>
                <a:ext uri="{FF2B5EF4-FFF2-40B4-BE49-F238E27FC236}">
                  <a16:creationId xmlns:a16="http://schemas.microsoft.com/office/drawing/2014/main" id="{F3B9CCB8-0CE8-49D0-8CAC-8001407F645A}"/>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0" name="Google Shape;622;p27">
              <a:extLst>
                <a:ext uri="{FF2B5EF4-FFF2-40B4-BE49-F238E27FC236}">
                  <a16:creationId xmlns:a16="http://schemas.microsoft.com/office/drawing/2014/main" id="{F4BCF9EC-81BF-4433-8F4E-023A85656FFA}"/>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1" name="Google Shape;623;p27">
              <a:extLst>
                <a:ext uri="{FF2B5EF4-FFF2-40B4-BE49-F238E27FC236}">
                  <a16:creationId xmlns:a16="http://schemas.microsoft.com/office/drawing/2014/main" id="{3663727F-5DD3-492A-8298-2EA4CC6F40F8}"/>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2" name="Google Shape;624;p27">
              <a:extLst>
                <a:ext uri="{FF2B5EF4-FFF2-40B4-BE49-F238E27FC236}">
                  <a16:creationId xmlns:a16="http://schemas.microsoft.com/office/drawing/2014/main" id="{1FA6032C-FB25-44D1-9877-FCD2EEAD4B18}"/>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3" name="Google Shape;625;p27">
              <a:extLst>
                <a:ext uri="{FF2B5EF4-FFF2-40B4-BE49-F238E27FC236}">
                  <a16:creationId xmlns:a16="http://schemas.microsoft.com/office/drawing/2014/main" id="{5970AF62-B620-4368-8C16-E48B541AC37C}"/>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4" name="Google Shape;626;p27">
              <a:extLst>
                <a:ext uri="{FF2B5EF4-FFF2-40B4-BE49-F238E27FC236}">
                  <a16:creationId xmlns:a16="http://schemas.microsoft.com/office/drawing/2014/main" id="{8812B25D-0B94-4A25-A4A1-57019E7596CE}"/>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5" name="Google Shape;627;p27">
              <a:extLst>
                <a:ext uri="{FF2B5EF4-FFF2-40B4-BE49-F238E27FC236}">
                  <a16:creationId xmlns:a16="http://schemas.microsoft.com/office/drawing/2014/main" id="{C68C6A41-57F4-4CF3-A273-F809340A782F}"/>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6" name="Google Shape;628;p27">
              <a:extLst>
                <a:ext uri="{FF2B5EF4-FFF2-40B4-BE49-F238E27FC236}">
                  <a16:creationId xmlns:a16="http://schemas.microsoft.com/office/drawing/2014/main" id="{6A89B56B-1CAE-4C0F-8A1A-603EEB8F738B}"/>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7" name="Google Shape;629;p27">
              <a:extLst>
                <a:ext uri="{FF2B5EF4-FFF2-40B4-BE49-F238E27FC236}">
                  <a16:creationId xmlns:a16="http://schemas.microsoft.com/office/drawing/2014/main" id="{CD0A7C2B-F0D7-42B3-9882-2C5757682F04}"/>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8" name="Google Shape;630;p27">
              <a:extLst>
                <a:ext uri="{FF2B5EF4-FFF2-40B4-BE49-F238E27FC236}">
                  <a16:creationId xmlns:a16="http://schemas.microsoft.com/office/drawing/2014/main" id="{E846FBA3-0A2A-44EE-BA27-1935ADA204C4}"/>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9" name="Google Shape;631;p27">
              <a:extLst>
                <a:ext uri="{FF2B5EF4-FFF2-40B4-BE49-F238E27FC236}">
                  <a16:creationId xmlns:a16="http://schemas.microsoft.com/office/drawing/2014/main" id="{B5C8F527-0482-4A28-BEF5-72F4ABCDB682}"/>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0" name="Google Shape;632;p27">
              <a:extLst>
                <a:ext uri="{FF2B5EF4-FFF2-40B4-BE49-F238E27FC236}">
                  <a16:creationId xmlns:a16="http://schemas.microsoft.com/office/drawing/2014/main" id="{A8220484-A0E4-4860-A248-1AEFFBA022FE}"/>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1" name="Google Shape;633;p27">
              <a:extLst>
                <a:ext uri="{FF2B5EF4-FFF2-40B4-BE49-F238E27FC236}">
                  <a16:creationId xmlns:a16="http://schemas.microsoft.com/office/drawing/2014/main" id="{2599DCE8-3142-4BA1-AEC3-B01131136EF4}"/>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2" name="Google Shape;634;p27">
              <a:extLst>
                <a:ext uri="{FF2B5EF4-FFF2-40B4-BE49-F238E27FC236}">
                  <a16:creationId xmlns:a16="http://schemas.microsoft.com/office/drawing/2014/main" id="{128D9EA9-033D-4D98-92E1-35B844D07FCC}"/>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3" name="Google Shape;635;p27">
              <a:extLst>
                <a:ext uri="{FF2B5EF4-FFF2-40B4-BE49-F238E27FC236}">
                  <a16:creationId xmlns:a16="http://schemas.microsoft.com/office/drawing/2014/main" id="{2A1A96B1-4536-46F8-92E7-4F405039F543}"/>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4" name="Google Shape;636;p27">
              <a:extLst>
                <a:ext uri="{FF2B5EF4-FFF2-40B4-BE49-F238E27FC236}">
                  <a16:creationId xmlns:a16="http://schemas.microsoft.com/office/drawing/2014/main" id="{7A41E1AA-642C-40EB-8859-E48155A94A90}"/>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5" name="Google Shape;637;p27">
              <a:extLst>
                <a:ext uri="{FF2B5EF4-FFF2-40B4-BE49-F238E27FC236}">
                  <a16:creationId xmlns:a16="http://schemas.microsoft.com/office/drawing/2014/main" id="{795501EE-01DD-4D87-8731-82713BFB6AE8}"/>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6" name="Google Shape;638;p27">
              <a:extLst>
                <a:ext uri="{FF2B5EF4-FFF2-40B4-BE49-F238E27FC236}">
                  <a16:creationId xmlns:a16="http://schemas.microsoft.com/office/drawing/2014/main" id="{3AB5B736-2E57-46D8-9208-24389C57BE0A}"/>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7" name="Google Shape;639;p27">
              <a:extLst>
                <a:ext uri="{FF2B5EF4-FFF2-40B4-BE49-F238E27FC236}">
                  <a16:creationId xmlns:a16="http://schemas.microsoft.com/office/drawing/2014/main" id="{B4D36F23-5745-401A-AB5C-CE399A68A5C9}"/>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8" name="Google Shape;640;p27">
              <a:extLst>
                <a:ext uri="{FF2B5EF4-FFF2-40B4-BE49-F238E27FC236}">
                  <a16:creationId xmlns:a16="http://schemas.microsoft.com/office/drawing/2014/main" id="{941DAA48-6303-4D1F-BC04-B4909C5CBD16}"/>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9" name="Google Shape;641;p27">
              <a:extLst>
                <a:ext uri="{FF2B5EF4-FFF2-40B4-BE49-F238E27FC236}">
                  <a16:creationId xmlns:a16="http://schemas.microsoft.com/office/drawing/2014/main" id="{4FAE67B2-3AA5-43E5-844D-E53257EC7F1D}"/>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0" name="Google Shape;642;p27">
              <a:extLst>
                <a:ext uri="{FF2B5EF4-FFF2-40B4-BE49-F238E27FC236}">
                  <a16:creationId xmlns:a16="http://schemas.microsoft.com/office/drawing/2014/main" id="{219971E3-79BB-4042-B1B7-65F2D75E0F61}"/>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1" name="Google Shape;643;p27">
              <a:extLst>
                <a:ext uri="{FF2B5EF4-FFF2-40B4-BE49-F238E27FC236}">
                  <a16:creationId xmlns:a16="http://schemas.microsoft.com/office/drawing/2014/main" id="{756384D4-E445-4AFD-BBC6-D9153622C1CB}"/>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2" name="Google Shape;644;p27">
              <a:extLst>
                <a:ext uri="{FF2B5EF4-FFF2-40B4-BE49-F238E27FC236}">
                  <a16:creationId xmlns:a16="http://schemas.microsoft.com/office/drawing/2014/main" id="{3A3F5F81-847D-4AD7-9236-0E5B1EE3FA4F}"/>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3" name="Google Shape;645;p27">
              <a:extLst>
                <a:ext uri="{FF2B5EF4-FFF2-40B4-BE49-F238E27FC236}">
                  <a16:creationId xmlns:a16="http://schemas.microsoft.com/office/drawing/2014/main" id="{DBC08BA5-1E93-4E18-98C4-0AE7F1D9C97E}"/>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4" name="Google Shape;646;p27">
              <a:extLst>
                <a:ext uri="{FF2B5EF4-FFF2-40B4-BE49-F238E27FC236}">
                  <a16:creationId xmlns:a16="http://schemas.microsoft.com/office/drawing/2014/main" id="{73A3D53D-5859-4F93-AD4D-BFB468B6A62A}"/>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5" name="Google Shape;647;p27">
              <a:extLst>
                <a:ext uri="{FF2B5EF4-FFF2-40B4-BE49-F238E27FC236}">
                  <a16:creationId xmlns:a16="http://schemas.microsoft.com/office/drawing/2014/main" id="{A50C9D2A-0ABE-4F67-8192-4F6CA03BF00A}"/>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6" name="Google Shape;648;p27">
              <a:extLst>
                <a:ext uri="{FF2B5EF4-FFF2-40B4-BE49-F238E27FC236}">
                  <a16:creationId xmlns:a16="http://schemas.microsoft.com/office/drawing/2014/main" id="{F8E91FF9-AFE9-4F56-AA0B-8BA14BD8126A}"/>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7" name="Google Shape;649;p27">
              <a:extLst>
                <a:ext uri="{FF2B5EF4-FFF2-40B4-BE49-F238E27FC236}">
                  <a16:creationId xmlns:a16="http://schemas.microsoft.com/office/drawing/2014/main" id="{41F78AE9-4742-43E0-8F92-7C9549DC212A}"/>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8" name="Google Shape;650;p27">
              <a:extLst>
                <a:ext uri="{FF2B5EF4-FFF2-40B4-BE49-F238E27FC236}">
                  <a16:creationId xmlns:a16="http://schemas.microsoft.com/office/drawing/2014/main" id="{B5332B51-DC22-4704-8C14-CC5337AE8C71}"/>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9" name="Google Shape;651;p27">
              <a:extLst>
                <a:ext uri="{FF2B5EF4-FFF2-40B4-BE49-F238E27FC236}">
                  <a16:creationId xmlns:a16="http://schemas.microsoft.com/office/drawing/2014/main" id="{832ED717-87EC-4DF5-B7D3-B5FF600E6F8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0" name="Google Shape;652;p27">
              <a:extLst>
                <a:ext uri="{FF2B5EF4-FFF2-40B4-BE49-F238E27FC236}">
                  <a16:creationId xmlns:a16="http://schemas.microsoft.com/office/drawing/2014/main" id="{3452CF39-DCA5-43DE-9638-1FEBE703B65D}"/>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1" name="Google Shape;653;p27">
              <a:extLst>
                <a:ext uri="{FF2B5EF4-FFF2-40B4-BE49-F238E27FC236}">
                  <a16:creationId xmlns:a16="http://schemas.microsoft.com/office/drawing/2014/main" id="{3FB1215E-FD9C-482A-A22D-8A4C97100740}"/>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2" name="Google Shape;654;p27">
              <a:extLst>
                <a:ext uri="{FF2B5EF4-FFF2-40B4-BE49-F238E27FC236}">
                  <a16:creationId xmlns:a16="http://schemas.microsoft.com/office/drawing/2014/main" id="{DEC185F9-2EA6-43EF-8930-65A08D2EBF53}"/>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3" name="Google Shape;655;p27">
              <a:extLst>
                <a:ext uri="{FF2B5EF4-FFF2-40B4-BE49-F238E27FC236}">
                  <a16:creationId xmlns:a16="http://schemas.microsoft.com/office/drawing/2014/main" id="{0367EB08-DFB3-4946-81B6-4DC01DCA3515}"/>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4" name="Google Shape;656;p27">
              <a:extLst>
                <a:ext uri="{FF2B5EF4-FFF2-40B4-BE49-F238E27FC236}">
                  <a16:creationId xmlns:a16="http://schemas.microsoft.com/office/drawing/2014/main" id="{F8134D1C-90E6-425D-AAFA-BCC4E3E06EE8}"/>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5" name="Google Shape;657;p27">
              <a:extLst>
                <a:ext uri="{FF2B5EF4-FFF2-40B4-BE49-F238E27FC236}">
                  <a16:creationId xmlns:a16="http://schemas.microsoft.com/office/drawing/2014/main" id="{4C285008-BF17-40E9-B4DD-B8AB420E4C93}"/>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6" name="Google Shape;658;p27">
              <a:extLst>
                <a:ext uri="{FF2B5EF4-FFF2-40B4-BE49-F238E27FC236}">
                  <a16:creationId xmlns:a16="http://schemas.microsoft.com/office/drawing/2014/main" id="{E099A7B8-1D2C-46FB-BECA-ECBF315D07B8}"/>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7" name="Google Shape;659;p27">
              <a:extLst>
                <a:ext uri="{FF2B5EF4-FFF2-40B4-BE49-F238E27FC236}">
                  <a16:creationId xmlns:a16="http://schemas.microsoft.com/office/drawing/2014/main" id="{08748FCF-4699-4EB7-B4CF-CF51023FC1B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048" name="Google Shape;605;p27">
            <a:extLst>
              <a:ext uri="{FF2B5EF4-FFF2-40B4-BE49-F238E27FC236}">
                <a16:creationId xmlns:a16="http://schemas.microsoft.com/office/drawing/2014/main" id="{1B01CE7D-8F50-44EA-8637-447B8D98ADE5}"/>
              </a:ext>
            </a:extLst>
          </p:cNvPr>
          <p:cNvGrpSpPr/>
          <p:nvPr/>
        </p:nvGrpSpPr>
        <p:grpSpPr>
          <a:xfrm rot="21254729" flipH="1">
            <a:off x="1402773" y="3230131"/>
            <a:ext cx="451339" cy="622269"/>
            <a:chOff x="10334852" y="2548724"/>
            <a:chExt cx="1076956" cy="1931726"/>
          </a:xfrm>
        </p:grpSpPr>
        <p:sp>
          <p:nvSpPr>
            <p:cNvPr id="1049" name="Google Shape;606;p27">
              <a:extLst>
                <a:ext uri="{FF2B5EF4-FFF2-40B4-BE49-F238E27FC236}">
                  <a16:creationId xmlns:a16="http://schemas.microsoft.com/office/drawing/2014/main" id="{38DBDDA8-3617-404A-B69D-F4EDEC79EAD8}"/>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0" name="Google Shape;607;p27">
              <a:extLst>
                <a:ext uri="{FF2B5EF4-FFF2-40B4-BE49-F238E27FC236}">
                  <a16:creationId xmlns:a16="http://schemas.microsoft.com/office/drawing/2014/main" id="{63F00844-88F5-4197-9290-E6363276FC1A}"/>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1" name="Google Shape;608;p27">
              <a:extLst>
                <a:ext uri="{FF2B5EF4-FFF2-40B4-BE49-F238E27FC236}">
                  <a16:creationId xmlns:a16="http://schemas.microsoft.com/office/drawing/2014/main" id="{76AE118C-DEC5-4514-8A07-6B7FAEDCCC7F}"/>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2" name="Google Shape;609;p27">
              <a:extLst>
                <a:ext uri="{FF2B5EF4-FFF2-40B4-BE49-F238E27FC236}">
                  <a16:creationId xmlns:a16="http://schemas.microsoft.com/office/drawing/2014/main" id="{793B64A8-F67E-41BD-A5EB-074A33339197}"/>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3" name="Google Shape;610;p27">
              <a:extLst>
                <a:ext uri="{FF2B5EF4-FFF2-40B4-BE49-F238E27FC236}">
                  <a16:creationId xmlns:a16="http://schemas.microsoft.com/office/drawing/2014/main" id="{8D9FF5AF-B2F8-4B87-9AA4-15AC7BD4960F}"/>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4" name="Google Shape;611;p27">
              <a:extLst>
                <a:ext uri="{FF2B5EF4-FFF2-40B4-BE49-F238E27FC236}">
                  <a16:creationId xmlns:a16="http://schemas.microsoft.com/office/drawing/2014/main" id="{FE951A9A-29D8-4F2A-9FF8-826F5AECCB9D}"/>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5" name="Google Shape;612;p27">
              <a:extLst>
                <a:ext uri="{FF2B5EF4-FFF2-40B4-BE49-F238E27FC236}">
                  <a16:creationId xmlns:a16="http://schemas.microsoft.com/office/drawing/2014/main" id="{E1ED9CED-FC55-48B7-9C00-D51E3D841250}"/>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6" name="Google Shape;613;p27">
              <a:extLst>
                <a:ext uri="{FF2B5EF4-FFF2-40B4-BE49-F238E27FC236}">
                  <a16:creationId xmlns:a16="http://schemas.microsoft.com/office/drawing/2014/main" id="{58C45AB3-A76A-4820-BE1D-87E535A11597}"/>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7" name="Google Shape;614;p27">
              <a:extLst>
                <a:ext uri="{FF2B5EF4-FFF2-40B4-BE49-F238E27FC236}">
                  <a16:creationId xmlns:a16="http://schemas.microsoft.com/office/drawing/2014/main" id="{266F15EB-3E35-425D-86B5-EA88EB66E886}"/>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8" name="Google Shape;615;p27">
              <a:extLst>
                <a:ext uri="{FF2B5EF4-FFF2-40B4-BE49-F238E27FC236}">
                  <a16:creationId xmlns:a16="http://schemas.microsoft.com/office/drawing/2014/main" id="{18F60346-7DCC-47F8-BE5A-15AF84D00986}"/>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9" name="Google Shape;616;p27">
              <a:extLst>
                <a:ext uri="{FF2B5EF4-FFF2-40B4-BE49-F238E27FC236}">
                  <a16:creationId xmlns:a16="http://schemas.microsoft.com/office/drawing/2014/main" id="{21341347-6422-4412-9A2C-6D31D206692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0" name="Google Shape;617;p27">
              <a:extLst>
                <a:ext uri="{FF2B5EF4-FFF2-40B4-BE49-F238E27FC236}">
                  <a16:creationId xmlns:a16="http://schemas.microsoft.com/office/drawing/2014/main" id="{AE5B22FF-2D69-420D-AF54-A49542ADC5F2}"/>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1" name="Google Shape;618;p27">
              <a:extLst>
                <a:ext uri="{FF2B5EF4-FFF2-40B4-BE49-F238E27FC236}">
                  <a16:creationId xmlns:a16="http://schemas.microsoft.com/office/drawing/2014/main" id="{46410C87-C6F0-46B6-980E-DDB1584AB893}"/>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2" name="Google Shape;619;p27">
              <a:extLst>
                <a:ext uri="{FF2B5EF4-FFF2-40B4-BE49-F238E27FC236}">
                  <a16:creationId xmlns:a16="http://schemas.microsoft.com/office/drawing/2014/main" id="{A933EF07-9C2B-4069-A402-C87D0AE44AA0}"/>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3" name="Google Shape;620;p27">
              <a:extLst>
                <a:ext uri="{FF2B5EF4-FFF2-40B4-BE49-F238E27FC236}">
                  <a16:creationId xmlns:a16="http://schemas.microsoft.com/office/drawing/2014/main" id="{E3ABA0E2-24E6-4FD8-B50C-276D0DA7091E}"/>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4" name="Google Shape;621;p27">
              <a:extLst>
                <a:ext uri="{FF2B5EF4-FFF2-40B4-BE49-F238E27FC236}">
                  <a16:creationId xmlns:a16="http://schemas.microsoft.com/office/drawing/2014/main" id="{775BF98F-4B77-4198-B033-E2883A3DB1C9}"/>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5" name="Google Shape;622;p27">
              <a:extLst>
                <a:ext uri="{FF2B5EF4-FFF2-40B4-BE49-F238E27FC236}">
                  <a16:creationId xmlns:a16="http://schemas.microsoft.com/office/drawing/2014/main" id="{69399161-778C-4188-8A29-6F924D6F5819}"/>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6" name="Google Shape;623;p27">
              <a:extLst>
                <a:ext uri="{FF2B5EF4-FFF2-40B4-BE49-F238E27FC236}">
                  <a16:creationId xmlns:a16="http://schemas.microsoft.com/office/drawing/2014/main" id="{19EC2C77-C8EE-4693-9BFC-3038A38A71B9}"/>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7" name="Google Shape;624;p27">
              <a:extLst>
                <a:ext uri="{FF2B5EF4-FFF2-40B4-BE49-F238E27FC236}">
                  <a16:creationId xmlns:a16="http://schemas.microsoft.com/office/drawing/2014/main" id="{6F2C627A-8A55-47D8-8E6D-B4C2BC6F1C66}"/>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8" name="Google Shape;625;p27">
              <a:extLst>
                <a:ext uri="{FF2B5EF4-FFF2-40B4-BE49-F238E27FC236}">
                  <a16:creationId xmlns:a16="http://schemas.microsoft.com/office/drawing/2014/main" id="{C79045A2-DF08-4878-AB3E-1014FD1DE89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9" name="Google Shape;626;p27">
              <a:extLst>
                <a:ext uri="{FF2B5EF4-FFF2-40B4-BE49-F238E27FC236}">
                  <a16:creationId xmlns:a16="http://schemas.microsoft.com/office/drawing/2014/main" id="{92105A0C-923A-4D30-BA39-D4BCC6253729}"/>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0" name="Google Shape;627;p27">
              <a:extLst>
                <a:ext uri="{FF2B5EF4-FFF2-40B4-BE49-F238E27FC236}">
                  <a16:creationId xmlns:a16="http://schemas.microsoft.com/office/drawing/2014/main" id="{E37C2CF3-57F1-4E9E-87DA-BFED3D2F5C17}"/>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1" name="Google Shape;628;p27">
              <a:extLst>
                <a:ext uri="{FF2B5EF4-FFF2-40B4-BE49-F238E27FC236}">
                  <a16:creationId xmlns:a16="http://schemas.microsoft.com/office/drawing/2014/main" id="{17645883-2F64-4A4F-94BF-D8A9F6094D14}"/>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2" name="Google Shape;629;p27">
              <a:extLst>
                <a:ext uri="{FF2B5EF4-FFF2-40B4-BE49-F238E27FC236}">
                  <a16:creationId xmlns:a16="http://schemas.microsoft.com/office/drawing/2014/main" id="{E62F6F53-B732-4AB5-8358-B5CAAAF9D542}"/>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3" name="Google Shape;630;p27">
              <a:extLst>
                <a:ext uri="{FF2B5EF4-FFF2-40B4-BE49-F238E27FC236}">
                  <a16:creationId xmlns:a16="http://schemas.microsoft.com/office/drawing/2014/main" id="{2DBF1C5D-900C-4BF3-87D1-EBFD351F776A}"/>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4" name="Google Shape;631;p27">
              <a:extLst>
                <a:ext uri="{FF2B5EF4-FFF2-40B4-BE49-F238E27FC236}">
                  <a16:creationId xmlns:a16="http://schemas.microsoft.com/office/drawing/2014/main" id="{CADCDF85-13FB-4E00-8B42-E6FF89460047}"/>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5" name="Google Shape;632;p27">
              <a:extLst>
                <a:ext uri="{FF2B5EF4-FFF2-40B4-BE49-F238E27FC236}">
                  <a16:creationId xmlns:a16="http://schemas.microsoft.com/office/drawing/2014/main" id="{DD375A88-A369-4FEF-9414-FE2733F51608}"/>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6" name="Google Shape;633;p27">
              <a:extLst>
                <a:ext uri="{FF2B5EF4-FFF2-40B4-BE49-F238E27FC236}">
                  <a16:creationId xmlns:a16="http://schemas.microsoft.com/office/drawing/2014/main" id="{95341702-F203-4ECC-8CBB-3E857CB8BC7A}"/>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7" name="Google Shape;634;p27">
              <a:extLst>
                <a:ext uri="{FF2B5EF4-FFF2-40B4-BE49-F238E27FC236}">
                  <a16:creationId xmlns:a16="http://schemas.microsoft.com/office/drawing/2014/main" id="{DC8CC308-837F-47C9-8ECE-13DBE876594B}"/>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8" name="Google Shape;635;p27">
              <a:extLst>
                <a:ext uri="{FF2B5EF4-FFF2-40B4-BE49-F238E27FC236}">
                  <a16:creationId xmlns:a16="http://schemas.microsoft.com/office/drawing/2014/main" id="{6F0815CF-B7BB-41E9-8889-D5C366B7832F}"/>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9" name="Google Shape;636;p27">
              <a:extLst>
                <a:ext uri="{FF2B5EF4-FFF2-40B4-BE49-F238E27FC236}">
                  <a16:creationId xmlns:a16="http://schemas.microsoft.com/office/drawing/2014/main" id="{32DF1BF2-BD37-4A04-8388-34670A0C89D8}"/>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0" name="Google Shape;637;p27">
              <a:extLst>
                <a:ext uri="{FF2B5EF4-FFF2-40B4-BE49-F238E27FC236}">
                  <a16:creationId xmlns:a16="http://schemas.microsoft.com/office/drawing/2014/main" id="{69F1C25E-B1C0-4565-AAE2-AD43AED10717}"/>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1" name="Google Shape;638;p27">
              <a:extLst>
                <a:ext uri="{FF2B5EF4-FFF2-40B4-BE49-F238E27FC236}">
                  <a16:creationId xmlns:a16="http://schemas.microsoft.com/office/drawing/2014/main" id="{AF39D98D-0FFB-4751-B6AE-1A3582E9D00F}"/>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2" name="Google Shape;639;p27">
              <a:extLst>
                <a:ext uri="{FF2B5EF4-FFF2-40B4-BE49-F238E27FC236}">
                  <a16:creationId xmlns:a16="http://schemas.microsoft.com/office/drawing/2014/main" id="{5D635DAA-943F-4D6E-B3BB-16FB928A749A}"/>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3" name="Google Shape;640;p27">
              <a:extLst>
                <a:ext uri="{FF2B5EF4-FFF2-40B4-BE49-F238E27FC236}">
                  <a16:creationId xmlns:a16="http://schemas.microsoft.com/office/drawing/2014/main" id="{C62607F4-9D3E-4E08-B1C2-A06B4BF30415}"/>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4" name="Google Shape;641;p27">
              <a:extLst>
                <a:ext uri="{FF2B5EF4-FFF2-40B4-BE49-F238E27FC236}">
                  <a16:creationId xmlns:a16="http://schemas.microsoft.com/office/drawing/2014/main" id="{59D6C270-6A38-41DD-8607-A77522A61772}"/>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5" name="Google Shape;642;p27">
              <a:extLst>
                <a:ext uri="{FF2B5EF4-FFF2-40B4-BE49-F238E27FC236}">
                  <a16:creationId xmlns:a16="http://schemas.microsoft.com/office/drawing/2014/main" id="{9FB9C1C4-F90B-4296-8C87-D1D7747A2A87}"/>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6" name="Google Shape;643;p27">
              <a:extLst>
                <a:ext uri="{FF2B5EF4-FFF2-40B4-BE49-F238E27FC236}">
                  <a16:creationId xmlns:a16="http://schemas.microsoft.com/office/drawing/2014/main" id="{B8A0D35E-A63F-4533-B952-4654BABA28B7}"/>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7" name="Google Shape;644;p27">
              <a:extLst>
                <a:ext uri="{FF2B5EF4-FFF2-40B4-BE49-F238E27FC236}">
                  <a16:creationId xmlns:a16="http://schemas.microsoft.com/office/drawing/2014/main" id="{D9F1E31E-6ABE-4F5D-B1B6-D69871C32F75}"/>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8" name="Google Shape;645;p27">
              <a:extLst>
                <a:ext uri="{FF2B5EF4-FFF2-40B4-BE49-F238E27FC236}">
                  <a16:creationId xmlns:a16="http://schemas.microsoft.com/office/drawing/2014/main" id="{4A36F1D7-6966-4B60-B6C7-E6981F065165}"/>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9" name="Google Shape;646;p27">
              <a:extLst>
                <a:ext uri="{FF2B5EF4-FFF2-40B4-BE49-F238E27FC236}">
                  <a16:creationId xmlns:a16="http://schemas.microsoft.com/office/drawing/2014/main" id="{C381B76A-099D-4FCC-811C-517CD0E8E030}"/>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0" name="Google Shape;647;p27">
              <a:extLst>
                <a:ext uri="{FF2B5EF4-FFF2-40B4-BE49-F238E27FC236}">
                  <a16:creationId xmlns:a16="http://schemas.microsoft.com/office/drawing/2014/main" id="{95F5DD56-F170-4280-A41A-39318772BF9F}"/>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1" name="Google Shape;648;p27">
              <a:extLst>
                <a:ext uri="{FF2B5EF4-FFF2-40B4-BE49-F238E27FC236}">
                  <a16:creationId xmlns:a16="http://schemas.microsoft.com/office/drawing/2014/main" id="{4DF41349-D9C4-4731-99A8-CC1AA0A3853B}"/>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2" name="Google Shape;649;p27">
              <a:extLst>
                <a:ext uri="{FF2B5EF4-FFF2-40B4-BE49-F238E27FC236}">
                  <a16:creationId xmlns:a16="http://schemas.microsoft.com/office/drawing/2014/main" id="{CB262FA1-4B13-48AE-B560-570FB8BA69ED}"/>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3" name="Google Shape;650;p27">
              <a:extLst>
                <a:ext uri="{FF2B5EF4-FFF2-40B4-BE49-F238E27FC236}">
                  <a16:creationId xmlns:a16="http://schemas.microsoft.com/office/drawing/2014/main" id="{811D8256-4F00-413C-AFB8-F7EEFCC19019}"/>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4" name="Google Shape;651;p27">
              <a:extLst>
                <a:ext uri="{FF2B5EF4-FFF2-40B4-BE49-F238E27FC236}">
                  <a16:creationId xmlns:a16="http://schemas.microsoft.com/office/drawing/2014/main" id="{A8E34852-D6A5-416A-B6D6-8303AF6421B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5" name="Google Shape;652;p27">
              <a:extLst>
                <a:ext uri="{FF2B5EF4-FFF2-40B4-BE49-F238E27FC236}">
                  <a16:creationId xmlns:a16="http://schemas.microsoft.com/office/drawing/2014/main" id="{E8791D8D-A502-4F64-8EBB-FE1CD29D3F80}"/>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6" name="Google Shape;653;p27">
              <a:extLst>
                <a:ext uri="{FF2B5EF4-FFF2-40B4-BE49-F238E27FC236}">
                  <a16:creationId xmlns:a16="http://schemas.microsoft.com/office/drawing/2014/main" id="{C44DCA64-771F-4A51-AB4A-E4BD7054F176}"/>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7" name="Google Shape;654;p27">
              <a:extLst>
                <a:ext uri="{FF2B5EF4-FFF2-40B4-BE49-F238E27FC236}">
                  <a16:creationId xmlns:a16="http://schemas.microsoft.com/office/drawing/2014/main" id="{7E6B9357-8F68-47B3-BEEE-3BDA4EA55186}"/>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8" name="Google Shape;655;p27">
              <a:extLst>
                <a:ext uri="{FF2B5EF4-FFF2-40B4-BE49-F238E27FC236}">
                  <a16:creationId xmlns:a16="http://schemas.microsoft.com/office/drawing/2014/main" id="{3DC305A9-E69A-4C10-9774-102A213B4FC4}"/>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9" name="Google Shape;656;p27">
              <a:extLst>
                <a:ext uri="{FF2B5EF4-FFF2-40B4-BE49-F238E27FC236}">
                  <a16:creationId xmlns:a16="http://schemas.microsoft.com/office/drawing/2014/main" id="{14920402-4C23-48C1-9660-EBE2D4BE31AD}"/>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0" name="Google Shape;657;p27">
              <a:extLst>
                <a:ext uri="{FF2B5EF4-FFF2-40B4-BE49-F238E27FC236}">
                  <a16:creationId xmlns:a16="http://schemas.microsoft.com/office/drawing/2014/main" id="{C82A0516-C425-4E9C-9AB0-1550EBAD841E}"/>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1" name="Google Shape;658;p27">
              <a:extLst>
                <a:ext uri="{FF2B5EF4-FFF2-40B4-BE49-F238E27FC236}">
                  <a16:creationId xmlns:a16="http://schemas.microsoft.com/office/drawing/2014/main" id="{15379C98-0B7B-4603-B3D0-10525A626867}"/>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2" name="Google Shape;659;p27">
              <a:extLst>
                <a:ext uri="{FF2B5EF4-FFF2-40B4-BE49-F238E27FC236}">
                  <a16:creationId xmlns:a16="http://schemas.microsoft.com/office/drawing/2014/main" id="{CD5D7FDE-95C6-4B25-83A2-B7F4B669D31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F8FAD954-0092-3D1D-F04D-87DE1206F2DB}"/>
              </a:ext>
            </a:extLst>
          </p:cNvPr>
          <p:cNvPicPr>
            <a:picLocks noChangeAspect="1"/>
          </p:cNvPicPr>
          <p:nvPr/>
        </p:nvPicPr>
        <p:blipFill>
          <a:blip r:embed="rId2"/>
          <a:stretch>
            <a:fillRect/>
          </a:stretch>
        </p:blipFill>
        <p:spPr>
          <a:xfrm>
            <a:off x="3786550" y="299798"/>
            <a:ext cx="4828450" cy="1133954"/>
          </a:xfrm>
          <a:prstGeom prst="rect">
            <a:avLst/>
          </a:prstGeom>
        </p:spPr>
      </p:pic>
    </p:spTree>
    <p:extLst>
      <p:ext uri="{BB962C8B-B14F-4D97-AF65-F5344CB8AC3E}">
        <p14:creationId xmlns:p14="http://schemas.microsoft.com/office/powerpoint/2010/main" val="86437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6" name="Picture 5">
            <a:extLst>
              <a:ext uri="{FF2B5EF4-FFF2-40B4-BE49-F238E27FC236}">
                <a16:creationId xmlns:a16="http://schemas.microsoft.com/office/drawing/2014/main" id="{9128DED7-7500-89BF-D22D-AEA97ECBAEAB}"/>
              </a:ext>
            </a:extLst>
          </p:cNvPr>
          <p:cNvPicPr>
            <a:picLocks noChangeAspect="1"/>
          </p:cNvPicPr>
          <p:nvPr/>
        </p:nvPicPr>
        <p:blipFill>
          <a:blip r:embed="rId6"/>
          <a:stretch>
            <a:fillRect/>
          </a:stretch>
        </p:blipFill>
        <p:spPr>
          <a:xfrm>
            <a:off x="4383884" y="2530509"/>
            <a:ext cx="6529382" cy="2139881"/>
          </a:xfrm>
          <a:prstGeom prst="rect">
            <a:avLst/>
          </a:prstGeom>
        </p:spPr>
      </p:pic>
    </p:spTree>
    <p:extLst>
      <p:ext uri="{BB962C8B-B14F-4D97-AF65-F5344CB8AC3E}">
        <p14:creationId xmlns:p14="http://schemas.microsoft.com/office/powerpoint/2010/main" val="348059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E1A1FE-0D73-075E-D352-335337586270}"/>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a16="http://schemas.microsoft.com/office/drawing/2014/main"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381872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a16="http://schemas.microsoft.com/office/drawing/2014/main"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32" name="Group 31">
            <a:extLst>
              <a:ext uri="{FF2B5EF4-FFF2-40B4-BE49-F238E27FC236}">
                <a16:creationId xmlns:a16="http://schemas.microsoft.com/office/drawing/2014/main" id="{6E35D1BA-EB41-BEA5-AD94-C58B77684511}"/>
              </a:ext>
            </a:extLst>
          </p:cNvPr>
          <p:cNvGrpSpPr/>
          <p:nvPr/>
        </p:nvGrpSpPr>
        <p:grpSpPr>
          <a:xfrm>
            <a:off x="438150" y="2447925"/>
            <a:ext cx="5543550" cy="1484531"/>
            <a:chOff x="295275" y="1847850"/>
            <a:chExt cx="5543550" cy="1484531"/>
          </a:xfrm>
        </p:grpSpPr>
        <p:grpSp>
          <p:nvGrpSpPr>
            <p:cNvPr id="24" name="Group 23">
              <a:extLst>
                <a:ext uri="{FF2B5EF4-FFF2-40B4-BE49-F238E27FC236}">
                  <a16:creationId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7" name="TextBox 6">
                <a:extLst>
                  <a:ext uri="{FF2B5EF4-FFF2-40B4-BE49-F238E27FC236}">
                    <a16:creationId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9" name="Straight Connector 8">
                <a:extLst>
                  <a:ext uri="{FF2B5EF4-FFF2-40B4-BE49-F238E27FC236}">
                    <a16:creationId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33" name="Left Bracket 32">
            <a:extLst>
              <a:ext uri="{FF2B5EF4-FFF2-40B4-BE49-F238E27FC236}">
                <a16:creationId xmlns:a16="http://schemas.microsoft.com/office/drawing/2014/main"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5" name="Left Bracket 34">
            <a:extLst>
              <a:ext uri="{FF2B5EF4-FFF2-40B4-BE49-F238E27FC236}">
                <a16:creationId xmlns:a16="http://schemas.microsoft.com/office/drawing/2014/main"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7" name="Rectangle 36">
            <a:extLst>
              <a:ext uri="{FF2B5EF4-FFF2-40B4-BE49-F238E27FC236}">
                <a16:creationId xmlns:a16="http://schemas.microsoft.com/office/drawing/2014/main"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2" name="Group 11">
            <a:extLst>
              <a:ext uri="{FF2B5EF4-FFF2-40B4-BE49-F238E27FC236}">
                <a16:creationId xmlns:a16="http://schemas.microsoft.com/office/drawing/2014/main" id="{2B376E87-8DDD-3703-68B8-359FE9706E16}"/>
              </a:ext>
            </a:extLst>
          </p:cNvPr>
          <p:cNvGrpSpPr/>
          <p:nvPr/>
        </p:nvGrpSpPr>
        <p:grpSpPr>
          <a:xfrm>
            <a:off x="438150" y="2447925"/>
            <a:ext cx="5543550" cy="1484531"/>
            <a:chOff x="295275" y="1847850"/>
            <a:chExt cx="5543550" cy="1484531"/>
          </a:xfrm>
        </p:grpSpPr>
        <p:grpSp>
          <p:nvGrpSpPr>
            <p:cNvPr id="13" name="Group 12">
              <a:extLst>
                <a:ext uri="{FF2B5EF4-FFF2-40B4-BE49-F238E27FC236}">
                  <a16:creationId xmlns:a16="http://schemas.microsoft.com/office/drawing/2014/main" id="{2ED3752D-741F-C963-6C52-EAFEB7EB9BBD}"/>
                </a:ext>
              </a:extLst>
            </p:cNvPr>
            <p:cNvGrpSpPr/>
            <p:nvPr/>
          </p:nvGrpSpPr>
          <p:grpSpPr>
            <a:xfrm>
              <a:off x="295275" y="1847850"/>
              <a:ext cx="4210050" cy="1484531"/>
              <a:chOff x="581025" y="1781175"/>
              <a:chExt cx="4210050" cy="1484531"/>
            </a:xfrm>
          </p:grpSpPr>
          <p:sp>
            <p:nvSpPr>
              <p:cNvPr id="17" name="TextBox 16">
                <a:extLst>
                  <a:ext uri="{FF2B5EF4-FFF2-40B4-BE49-F238E27FC236}">
                    <a16:creationId xmlns:a16="http://schemas.microsoft.com/office/drawing/2014/main"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21" name="TextBox 20">
                <a:extLst>
                  <a:ext uri="{FF2B5EF4-FFF2-40B4-BE49-F238E27FC236}">
                    <a16:creationId xmlns:a16="http://schemas.microsoft.com/office/drawing/2014/main"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22" name="Straight Connector 21">
                <a:extLst>
                  <a:ext uri="{FF2B5EF4-FFF2-40B4-BE49-F238E27FC236}">
                    <a16:creationId xmlns:a16="http://schemas.microsoft.com/office/drawing/2014/main"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a16="http://schemas.microsoft.com/office/drawing/2014/main"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43" name="Left Bracket 42">
            <a:extLst>
              <a:ext uri="{FF2B5EF4-FFF2-40B4-BE49-F238E27FC236}">
                <a16:creationId xmlns:a16="http://schemas.microsoft.com/office/drawing/2014/main"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45" name="Left Bracket 44">
            <a:extLst>
              <a:ext uri="{FF2B5EF4-FFF2-40B4-BE49-F238E27FC236}">
                <a16:creationId xmlns:a16="http://schemas.microsoft.com/office/drawing/2014/main"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49" name="Straight Connector 48">
            <a:extLst>
              <a:ext uri="{FF2B5EF4-FFF2-40B4-BE49-F238E27FC236}">
                <a16:creationId xmlns:a16="http://schemas.microsoft.com/office/drawing/2014/main"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67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wipe(down)">
                                      <p:cBhvr>
                                        <p:cTn id="64" dur="500"/>
                                        <p:tgtEl>
                                          <p:spTgt spid="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xEl>
                                              <p:pRg st="1" end="1"/>
                                            </p:txEl>
                                          </p:spTgt>
                                        </p:tgtEl>
                                        <p:attrNameLst>
                                          <p:attrName>style.visibility</p:attrName>
                                        </p:attrNameLst>
                                      </p:cBhvr>
                                      <p:to>
                                        <p:strVal val="visible"/>
                                      </p:to>
                                    </p:set>
                                    <p:animEffect transition="in" filter="wipe(down)">
                                      <p:cBhvr>
                                        <p:cTn id="69" dur="500"/>
                                        <p:tgtEl>
                                          <p:spTgt spid="5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xEl>
                                              <p:pRg st="2" end="2"/>
                                            </p:txEl>
                                          </p:spTgt>
                                        </p:tgtEl>
                                        <p:attrNameLst>
                                          <p:attrName>style.visibility</p:attrName>
                                        </p:attrNameLst>
                                      </p:cBhvr>
                                      <p:to>
                                        <p:strVal val="visible"/>
                                      </p:to>
                                    </p:set>
                                    <p:animEffect transition="in" filter="wipe(down)">
                                      <p:cBhvr>
                                        <p:cTn id="74" dur="500"/>
                                        <p:tgtEl>
                                          <p:spTgt spid="5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xEl>
                                              <p:pRg st="3" end="3"/>
                                            </p:txEl>
                                          </p:spTgt>
                                        </p:tgtEl>
                                        <p:attrNameLst>
                                          <p:attrName>style.visibility</p:attrName>
                                        </p:attrNameLst>
                                      </p:cBhvr>
                                      <p:to>
                                        <p:strVal val="visible"/>
                                      </p:to>
                                    </p:set>
                                    <p:animEffect transition="in" filter="wipe(down)">
                                      <p:cBhvr>
                                        <p:cTn id="79" dur="500"/>
                                        <p:tgtEl>
                                          <p:spTgt spid="5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8">
                                            <p:txEl>
                                              <p:pRg st="4" end="4"/>
                                            </p:txEl>
                                          </p:spTgt>
                                        </p:tgtEl>
                                        <p:attrNameLst>
                                          <p:attrName>style.visibility</p:attrName>
                                        </p:attrNameLst>
                                      </p:cBhvr>
                                      <p:to>
                                        <p:strVal val="visible"/>
                                      </p:to>
                                    </p:set>
                                    <p:animEffect transition="in" filter="wipe(down)">
                                      <p:cBhvr>
                                        <p:cTn id="84" dur="500"/>
                                        <p:tgtEl>
                                          <p:spTgt spid="5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8">
                                            <p:txEl>
                                              <p:pRg st="5" end="5"/>
                                            </p:txEl>
                                          </p:spTgt>
                                        </p:tgtEl>
                                        <p:attrNameLst>
                                          <p:attrName>style.visibility</p:attrName>
                                        </p:attrNameLst>
                                      </p:cBhvr>
                                      <p:to>
                                        <p:strVal val="visible"/>
                                      </p:to>
                                    </p:set>
                                    <p:animEffect transition="in" filter="wipe(down)">
                                      <p:cBhvr>
                                        <p:cTn id="89" dur="500"/>
                                        <p:tgtEl>
                                          <p:spTgt spid="58">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8">
                                            <p:txEl>
                                              <p:pRg st="6" end="6"/>
                                            </p:txEl>
                                          </p:spTgt>
                                        </p:tgtEl>
                                        <p:attrNameLst>
                                          <p:attrName>style.visibility</p:attrName>
                                        </p:attrNameLst>
                                      </p:cBhvr>
                                      <p:to>
                                        <p:strVal val="visible"/>
                                      </p:to>
                                    </p:set>
                                    <p:animEffect transition="in" filter="wipe(down)">
                                      <p:cBhvr>
                                        <p:cTn id="94" dur="500"/>
                                        <p:tgtEl>
                                          <p:spTgt spid="58">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xEl>
                                              <p:pRg st="7" end="7"/>
                                            </p:txEl>
                                          </p:spTgt>
                                        </p:tgtEl>
                                        <p:attrNameLst>
                                          <p:attrName>style.visibility</p:attrName>
                                        </p:attrNameLst>
                                      </p:cBhvr>
                                      <p:to>
                                        <p:strVal val="visible"/>
                                      </p:to>
                                    </p:set>
                                    <p:animEffect transition="in" filter="wipe(down)">
                                      <p:cBhvr>
                                        <p:cTn id="99" dur="500"/>
                                        <p:tgtEl>
                                          <p:spTgt spid="58">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8">
                                            <p:txEl>
                                              <p:pRg st="8" end="8"/>
                                            </p:txEl>
                                          </p:spTgt>
                                        </p:tgtEl>
                                        <p:attrNameLst>
                                          <p:attrName>style.visibility</p:attrName>
                                        </p:attrNameLst>
                                      </p:cBhvr>
                                      <p:to>
                                        <p:strVal val="visible"/>
                                      </p:to>
                                    </p:set>
                                    <p:animEffect transition="in" filter="wipe(down)">
                                      <p:cBhvr>
                                        <p:cTn id="104" dur="500"/>
                                        <p:tgtEl>
                                          <p:spTgt spid="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a16="http://schemas.microsoft.com/office/drawing/2014/main" id="{72A2CC2D-9E9E-03E8-D07D-876E5598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a16="http://schemas.microsoft.com/office/drawing/2014/main"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5" name="Picture 4">
            <a:extLst>
              <a:ext uri="{FF2B5EF4-FFF2-40B4-BE49-F238E27FC236}">
                <a16:creationId xmlns:a16="http://schemas.microsoft.com/office/drawing/2014/main"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6" name="Text Box 31">
            <a:extLst>
              <a:ext uri="{FF2B5EF4-FFF2-40B4-BE49-F238E27FC236}">
                <a16:creationId xmlns:a16="http://schemas.microsoft.com/office/drawing/2014/main"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a16="http://schemas.microsoft.com/office/drawing/2014/main"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a16="http://schemas.microsoft.com/office/drawing/2014/main"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a16="http://schemas.microsoft.com/office/drawing/2014/main"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0" name="图片 10">
            <a:extLst>
              <a:ext uri="{FF2B5EF4-FFF2-40B4-BE49-F238E27FC236}">
                <a16:creationId xmlns:a16="http://schemas.microsoft.com/office/drawing/2014/main"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279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a16="http://schemas.microsoft.com/office/drawing/2014/main" id="{F35BAF7A-4562-A911-9FE1-8AD93DF2D7C0}"/>
              </a:ext>
            </a:extLst>
          </p:cNvPr>
          <p:cNvSpPr txBox="1"/>
          <p:nvPr/>
        </p:nvSpPr>
        <p:spPr>
          <a:xfrm>
            <a:off x="1285875" y="1724488"/>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a16="http://schemas.microsoft.com/office/drawing/2014/main"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id="{2FA101A6-41E4-F589-967D-AA1F7A15CD66}"/>
              </a:ext>
            </a:extLst>
          </p:cNvPr>
          <p:cNvSpPr txBox="1"/>
          <p:nvPr/>
        </p:nvSpPr>
        <p:spPr>
          <a:xfrm>
            <a:off x="6384052" y="1638764"/>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55746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D5211ABF-888F-820E-5074-230B549F1869}"/>
              </a:ext>
            </a:extLst>
          </p:cNvPr>
          <p:cNvPicPr>
            <a:picLocks noChangeAspect="1"/>
          </p:cNvPicPr>
          <p:nvPr/>
        </p:nvPicPr>
        <p:blipFill>
          <a:blip r:embed="rId6"/>
          <a:stretch>
            <a:fillRect/>
          </a:stretch>
        </p:blipFill>
        <p:spPr>
          <a:xfrm>
            <a:off x="4790037" y="2522898"/>
            <a:ext cx="6364776" cy="1926503"/>
          </a:xfrm>
          <a:prstGeom prst="rect">
            <a:avLst/>
          </a:prstGeom>
        </p:spPr>
      </p:pic>
    </p:spTree>
    <p:extLst>
      <p:ext uri="{BB962C8B-B14F-4D97-AF65-F5344CB8AC3E}">
        <p14:creationId xmlns:p14="http://schemas.microsoft.com/office/powerpoint/2010/main" val="1254873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a16="http://schemas.microsoft.com/office/drawing/2014/main"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a16="http://schemas.microsoft.com/office/drawing/2014/main" id="{F17D94BE-D1EE-8194-5EC0-A5567122DB5F}"/>
              </a:ext>
            </a:extLst>
          </p:cNvPr>
          <p:cNvGrpSpPr/>
          <p:nvPr/>
        </p:nvGrpSpPr>
        <p:grpSpPr>
          <a:xfrm>
            <a:off x="-114300" y="3543300"/>
            <a:ext cx="6819900" cy="1484531"/>
            <a:chOff x="-876300" y="1847850"/>
            <a:chExt cx="6819900" cy="1484531"/>
          </a:xfrm>
        </p:grpSpPr>
        <p:grpSp>
          <p:nvGrpSpPr>
            <p:cNvPr id="32" name="Group 31">
              <a:extLst>
                <a:ext uri="{FF2B5EF4-FFF2-40B4-BE49-F238E27FC236}">
                  <a16:creationId xmlns:a16="http://schemas.microsoft.com/office/drawing/2014/main" id="{EB920DB8-9280-18DE-2308-51E9DF0C48A6}"/>
                </a:ext>
              </a:extLst>
            </p:cNvPr>
            <p:cNvGrpSpPr/>
            <p:nvPr/>
          </p:nvGrpSpPr>
          <p:grpSpPr>
            <a:xfrm>
              <a:off x="-876300" y="1847850"/>
              <a:ext cx="5381625" cy="1484531"/>
              <a:chOff x="-590550" y="1781175"/>
              <a:chExt cx="5381625" cy="1484531"/>
            </a:xfrm>
          </p:grpSpPr>
          <p:sp>
            <p:nvSpPr>
              <p:cNvPr id="35" name="TextBox 34">
                <a:extLst>
                  <a:ext uri="{FF2B5EF4-FFF2-40B4-BE49-F238E27FC236}">
                    <a16:creationId xmlns:a16="http://schemas.microsoft.com/office/drawing/2014/main"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a16="http://schemas.microsoft.com/office/drawing/2014/main"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a16="http://schemas.microsoft.com/office/drawing/2014/main"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a16="http://schemas.microsoft.com/office/drawing/2014/main"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a16="http://schemas.microsoft.com/office/drawing/2014/main"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a16="http://schemas.microsoft.com/office/drawing/2014/main"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1">
            <a:extLst>
              <a:ext uri="{FF2B5EF4-FFF2-40B4-BE49-F238E27FC236}">
                <a16:creationId xmlns:a16="http://schemas.microsoft.com/office/drawing/2014/main" id="{ED9120D2-77F0-F0A1-E630-9131CBEC64A8}"/>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quả </a:t>
            </a:r>
            <a:r>
              <a:rPr lang="nl-NL" altLang="vi-VN" b="1">
                <a:solidFill>
                  <a:srgbClr val="263E68"/>
                </a:solidFill>
                <a:latin typeface="Calibri" panose="020F0502020204030204" pitchFamily="34" charset="0"/>
                <a:cs typeface="Calibri" panose="020F0502020204030204" pitchFamily="34" charset="0"/>
              </a:rPr>
              <a:t>trứng gà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+ 10 = 90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gà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90 : 2 =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45 = 35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185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animEffect transition="in" filter="wipe(down)">
                                      <p:cBhvr>
                                        <p:cTn id="49" dur="500"/>
                                        <p:tgtEl>
                                          <p:spTgt spid="4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9">
                                            <p:txEl>
                                              <p:pRg st="1" end="1"/>
                                            </p:txEl>
                                          </p:spTgt>
                                        </p:tgtEl>
                                        <p:attrNameLst>
                                          <p:attrName>style.visibility</p:attrName>
                                        </p:attrNameLst>
                                      </p:cBhvr>
                                      <p:to>
                                        <p:strVal val="visible"/>
                                      </p:to>
                                    </p:set>
                                    <p:animEffect transition="in" filter="wipe(down)">
                                      <p:cBhvr>
                                        <p:cTn id="54" dur="500"/>
                                        <p:tgtEl>
                                          <p:spTgt spid="4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
                                            <p:txEl>
                                              <p:pRg st="2" end="2"/>
                                            </p:txEl>
                                          </p:spTgt>
                                        </p:tgtEl>
                                        <p:attrNameLst>
                                          <p:attrName>style.visibility</p:attrName>
                                        </p:attrNameLst>
                                      </p:cBhvr>
                                      <p:to>
                                        <p:strVal val="visible"/>
                                      </p:to>
                                    </p:set>
                                    <p:animEffect transition="in" filter="wipe(down)">
                                      <p:cBhvr>
                                        <p:cTn id="59" dur="500"/>
                                        <p:tgtEl>
                                          <p:spTgt spid="4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xEl>
                                              <p:pRg st="3" end="3"/>
                                            </p:txEl>
                                          </p:spTgt>
                                        </p:tgtEl>
                                        <p:attrNameLst>
                                          <p:attrName>style.visibility</p:attrName>
                                        </p:attrNameLst>
                                      </p:cBhvr>
                                      <p:to>
                                        <p:strVal val="visible"/>
                                      </p:to>
                                    </p:set>
                                    <p:animEffect transition="in" filter="wipe(down)">
                                      <p:cBhvr>
                                        <p:cTn id="64" dur="500"/>
                                        <p:tgtEl>
                                          <p:spTgt spid="4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9">
                                            <p:txEl>
                                              <p:pRg st="4" end="4"/>
                                            </p:txEl>
                                          </p:spTgt>
                                        </p:tgtEl>
                                        <p:attrNameLst>
                                          <p:attrName>style.visibility</p:attrName>
                                        </p:attrNameLst>
                                      </p:cBhvr>
                                      <p:to>
                                        <p:strVal val="visible"/>
                                      </p:to>
                                    </p:set>
                                    <p:animEffect transition="in" filter="wipe(down)">
                                      <p:cBhvr>
                                        <p:cTn id="69" dur="500"/>
                                        <p:tgtEl>
                                          <p:spTgt spid="4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9">
                                            <p:txEl>
                                              <p:pRg st="5" end="5"/>
                                            </p:txEl>
                                          </p:spTgt>
                                        </p:tgtEl>
                                        <p:attrNameLst>
                                          <p:attrName>style.visibility</p:attrName>
                                        </p:attrNameLst>
                                      </p:cBhvr>
                                      <p:to>
                                        <p:strVal val="visible"/>
                                      </p:to>
                                    </p:set>
                                    <p:animEffect transition="in" filter="wipe(down)">
                                      <p:cBhvr>
                                        <p:cTn id="74" dur="500"/>
                                        <p:tgtEl>
                                          <p:spTgt spid="4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9">
                                            <p:txEl>
                                              <p:pRg st="6" end="6"/>
                                            </p:txEl>
                                          </p:spTgt>
                                        </p:tgtEl>
                                        <p:attrNameLst>
                                          <p:attrName>style.visibility</p:attrName>
                                        </p:attrNameLst>
                                      </p:cBhvr>
                                      <p:to>
                                        <p:strVal val="visible"/>
                                      </p:to>
                                    </p:set>
                                    <p:animEffect transition="in" filter="wipe(down)">
                                      <p:cBhvr>
                                        <p:cTn id="79" dur="500"/>
                                        <p:tgtEl>
                                          <p:spTgt spid="49">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9">
                                            <p:txEl>
                                              <p:pRg st="7" end="7"/>
                                            </p:txEl>
                                          </p:spTgt>
                                        </p:tgtEl>
                                        <p:attrNameLst>
                                          <p:attrName>style.visibility</p:attrName>
                                        </p:attrNameLst>
                                      </p:cBhvr>
                                      <p:to>
                                        <p:strVal val="visible"/>
                                      </p:to>
                                    </p:set>
                                    <p:animEffect transition="in" filter="wipe(down)">
                                      <p:cBhvr>
                                        <p:cTn id="84" dur="500"/>
                                        <p:tgtEl>
                                          <p:spTgt spid="49">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9">
                                            <p:txEl>
                                              <p:pRg st="8" end="8"/>
                                            </p:txEl>
                                          </p:spTgt>
                                        </p:tgtEl>
                                        <p:attrNameLst>
                                          <p:attrName>style.visibility</p:attrName>
                                        </p:attrNameLst>
                                      </p:cBhvr>
                                      <p:to>
                                        <p:strVal val="visible"/>
                                      </p:to>
                                    </p:set>
                                    <p:animEffect transition="in" filter="wipe(down)">
                                      <p:cBhvr>
                                        <p:cTn id="89" dur="500"/>
                                        <p:tgtEl>
                                          <p:spTgt spid="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P spid="4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557331" y="250099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A60F2A3-CA9C-4207-2BF0-2736186F4653}"/>
              </a:ext>
            </a:extLst>
          </p:cNvPr>
          <p:cNvGrpSpPr/>
          <p:nvPr/>
        </p:nvGrpSpPr>
        <p:grpSpPr>
          <a:xfrm>
            <a:off x="1085850" y="3543300"/>
            <a:ext cx="5391150" cy="1503581"/>
            <a:chOff x="1085850" y="3543300"/>
            <a:chExt cx="5391150" cy="1503581"/>
          </a:xfrm>
        </p:grpSpPr>
        <p:sp>
          <p:nvSpPr>
            <p:cNvPr id="35" name="TextBox 34">
              <a:extLst>
                <a:ext uri="{FF2B5EF4-FFF2-40B4-BE49-F238E27FC236}">
                  <a16:creationId xmlns:a16="http://schemas.microsoft.com/office/drawing/2014/main"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34" name="TextBox 33">
              <a:extLst>
                <a:ext uri="{FF2B5EF4-FFF2-40B4-BE49-F238E27FC236}">
                  <a16:creationId xmlns:a16="http://schemas.microsoft.com/office/drawing/2014/main"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96397DA-BE36-0145-4267-8E08F53D2BD3}"/>
                </a:ext>
              </a:extLst>
            </p:cNvPr>
            <p:cNvGrpSpPr/>
            <p:nvPr/>
          </p:nvGrpSpPr>
          <p:grpSpPr>
            <a:xfrm>
              <a:off x="1085850" y="4400550"/>
              <a:ext cx="4133850" cy="646331"/>
              <a:chOff x="657225" y="1781175"/>
              <a:chExt cx="4133850" cy="646331"/>
            </a:xfrm>
          </p:grpSpPr>
          <p:sp>
            <p:nvSpPr>
              <p:cNvPr id="8" name="TextBox 7">
                <a:extLst>
                  <a:ext uri="{FF2B5EF4-FFF2-40B4-BE49-F238E27FC236}">
                    <a16:creationId xmlns:a16="http://schemas.microsoft.com/office/drawing/2014/main"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11" name="Straight Connector 10">
                <a:extLst>
                  <a:ext uri="{FF2B5EF4-FFF2-40B4-BE49-F238E27FC236}">
                    <a16:creationId xmlns:a16="http://schemas.microsoft.com/office/drawing/2014/main"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a16="http://schemas.microsoft.com/office/drawing/2014/main"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6" name="Left Bracket 25">
            <a:extLst>
              <a:ext uri="{FF2B5EF4-FFF2-40B4-BE49-F238E27FC236}">
                <a16:creationId xmlns:a16="http://schemas.microsoft.com/office/drawing/2014/main"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65DCFE2E-D8F1-4240-CAA3-10ADACE9B116}"/>
              </a:ext>
            </a:extLst>
          </p:cNvPr>
          <p:cNvSpPr txBox="1"/>
          <p:nvPr/>
        </p:nvSpPr>
        <p:spPr>
          <a:xfrm>
            <a:off x="2647950" y="319087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2" name="Left Bracket 51">
            <a:extLst>
              <a:ext uri="{FF2B5EF4-FFF2-40B4-BE49-F238E27FC236}">
                <a16:creationId xmlns:a16="http://schemas.microsoft.com/office/drawing/2014/main"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4" name="Rectangle 1">
            <a:extLst>
              <a:ext uri="{FF2B5EF4-FFF2-40B4-BE49-F238E27FC236}">
                <a16:creationId xmlns:a16="http://schemas.microsoft.com/office/drawing/2014/main" id="{6134DD63-C601-77EA-241E-84CBDEBD2B0B}"/>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15 – 3 = 12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12 : 2 =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6 + 3 = 9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Mi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Mai 9 tuổi</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37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4">
                                            <p:txEl>
                                              <p:pRg st="0" end="0"/>
                                            </p:txEl>
                                          </p:spTgt>
                                        </p:tgtEl>
                                        <p:attrNameLst>
                                          <p:attrName>style.visibility</p:attrName>
                                        </p:attrNameLst>
                                      </p:cBhvr>
                                      <p:to>
                                        <p:strVal val="visible"/>
                                      </p:to>
                                    </p:set>
                                    <p:animEffect transition="in" filter="wipe(down)">
                                      <p:cBhvr>
                                        <p:cTn id="41" dur="500"/>
                                        <p:tgtEl>
                                          <p:spTgt spid="5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xEl>
                                              <p:pRg st="1" end="1"/>
                                            </p:txEl>
                                          </p:spTgt>
                                        </p:tgtEl>
                                        <p:attrNameLst>
                                          <p:attrName>style.visibility</p:attrName>
                                        </p:attrNameLst>
                                      </p:cBhvr>
                                      <p:to>
                                        <p:strVal val="visible"/>
                                      </p:to>
                                    </p:set>
                                    <p:animEffect transition="in" filter="wipe(down)">
                                      <p:cBhvr>
                                        <p:cTn id="46" dur="500"/>
                                        <p:tgtEl>
                                          <p:spTgt spid="5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4">
                                            <p:txEl>
                                              <p:pRg st="2" end="2"/>
                                            </p:txEl>
                                          </p:spTgt>
                                        </p:tgtEl>
                                        <p:attrNameLst>
                                          <p:attrName>style.visibility</p:attrName>
                                        </p:attrNameLst>
                                      </p:cBhvr>
                                      <p:to>
                                        <p:strVal val="visible"/>
                                      </p:to>
                                    </p:set>
                                    <p:animEffect transition="in" filter="wipe(down)">
                                      <p:cBhvr>
                                        <p:cTn id="51" dur="500"/>
                                        <p:tgtEl>
                                          <p:spTgt spid="5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4">
                                            <p:txEl>
                                              <p:pRg st="3" end="3"/>
                                            </p:txEl>
                                          </p:spTgt>
                                        </p:tgtEl>
                                        <p:attrNameLst>
                                          <p:attrName>style.visibility</p:attrName>
                                        </p:attrNameLst>
                                      </p:cBhvr>
                                      <p:to>
                                        <p:strVal val="visible"/>
                                      </p:to>
                                    </p:set>
                                    <p:animEffect transition="in" filter="wipe(down)">
                                      <p:cBhvr>
                                        <p:cTn id="56" dur="500"/>
                                        <p:tgtEl>
                                          <p:spTgt spid="5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xEl>
                                              <p:pRg st="4" end="4"/>
                                            </p:txEl>
                                          </p:spTgt>
                                        </p:tgtEl>
                                        <p:attrNameLst>
                                          <p:attrName>style.visibility</p:attrName>
                                        </p:attrNameLst>
                                      </p:cBhvr>
                                      <p:to>
                                        <p:strVal val="visible"/>
                                      </p:to>
                                    </p:set>
                                    <p:animEffect transition="in" filter="wipe(down)">
                                      <p:cBhvr>
                                        <p:cTn id="61" dur="500"/>
                                        <p:tgtEl>
                                          <p:spTgt spid="5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xEl>
                                              <p:pRg st="5" end="5"/>
                                            </p:txEl>
                                          </p:spTgt>
                                        </p:tgtEl>
                                        <p:attrNameLst>
                                          <p:attrName>style.visibility</p:attrName>
                                        </p:attrNameLst>
                                      </p:cBhvr>
                                      <p:to>
                                        <p:strVal val="visible"/>
                                      </p:to>
                                    </p:set>
                                    <p:animEffect transition="in" filter="wipe(down)">
                                      <p:cBhvr>
                                        <p:cTn id="66" dur="500"/>
                                        <p:tgtEl>
                                          <p:spTgt spid="5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4">
                                            <p:txEl>
                                              <p:pRg st="6" end="6"/>
                                            </p:txEl>
                                          </p:spTgt>
                                        </p:tgtEl>
                                        <p:attrNameLst>
                                          <p:attrName>style.visibility</p:attrName>
                                        </p:attrNameLst>
                                      </p:cBhvr>
                                      <p:to>
                                        <p:strVal val="visible"/>
                                      </p:to>
                                    </p:set>
                                    <p:animEffect transition="in" filter="wipe(down)">
                                      <p:cBhvr>
                                        <p:cTn id="71" dur="500"/>
                                        <p:tgtEl>
                                          <p:spTgt spid="54">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4">
                                            <p:txEl>
                                              <p:pRg st="7" end="7"/>
                                            </p:txEl>
                                          </p:spTgt>
                                        </p:tgtEl>
                                        <p:attrNameLst>
                                          <p:attrName>style.visibility</p:attrName>
                                        </p:attrNameLst>
                                      </p:cBhvr>
                                      <p:to>
                                        <p:strVal val="visible"/>
                                      </p:to>
                                    </p:set>
                                    <p:animEffect transition="in" filter="wipe(down)">
                                      <p:cBhvr>
                                        <p:cTn id="76" dur="500"/>
                                        <p:tgtEl>
                                          <p:spTgt spid="5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4">
                                            <p:txEl>
                                              <p:pRg st="8" end="8"/>
                                            </p:txEl>
                                          </p:spTgt>
                                        </p:tgtEl>
                                        <p:attrNameLst>
                                          <p:attrName>style.visibility</p:attrName>
                                        </p:attrNameLst>
                                      </p:cBhvr>
                                      <p:to>
                                        <p:strVal val="visible"/>
                                      </p:to>
                                    </p:set>
                                    <p:animEffect transition="in" filter="wipe(down)">
                                      <p:cBhvr>
                                        <p:cTn id="81" dur="500"/>
                                        <p:tgtEl>
                                          <p:spTgt spid="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6" grpId="0" animBg="1"/>
      <p:bldP spid="51" grpId="0"/>
      <p:bldP spid="52" grpId="0" animBg="1"/>
      <p:bldP spid="53" grpId="0"/>
      <p:bldP spid="5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5"/>
          <a:stretch>
            <a:fillRect/>
          </a:stretch>
        </p:blipFill>
        <p:spPr>
          <a:xfrm>
            <a:off x="4209356" y="2276475"/>
            <a:ext cx="7720078" cy="2917238"/>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75CC5182-2C59-E498-251C-ED3D2D3AEF57}"/>
              </a:ext>
            </a:extLst>
          </p:cNvPr>
          <p:cNvPicPr>
            <a:picLocks noChangeAspect="1"/>
          </p:cNvPicPr>
          <p:nvPr/>
        </p:nvPicPr>
        <p:blipFill>
          <a:blip r:embed="rId6"/>
          <a:stretch>
            <a:fillRect/>
          </a:stretch>
        </p:blipFill>
        <p:spPr>
          <a:xfrm>
            <a:off x="4594974" y="2473359"/>
            <a:ext cx="6145301" cy="2139881"/>
          </a:xfrm>
          <a:prstGeom prst="rect">
            <a:avLst/>
          </a:prstGeom>
        </p:spPr>
      </p:pic>
    </p:spTree>
    <p:extLst>
      <p:ext uri="{BB962C8B-B14F-4D97-AF65-F5344CB8AC3E}">
        <p14:creationId xmlns:p14="http://schemas.microsoft.com/office/powerpoint/2010/main" val="132169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5"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algn="ctr" defTabSz="767801"/>
            <a:r>
              <a:rPr lang="en-GB" sz="2700" b="1" kern="10" dirty="0">
                <a:ln w="9525">
                  <a:solidFill>
                    <a:srgbClr val="000000"/>
                  </a:solidFill>
                  <a:round/>
                  <a:headEnd/>
                  <a:tailEnd/>
                </a:ln>
                <a:solidFill>
                  <a:srgbClr val="FF0000"/>
                </a:solidFill>
                <a:latin typeface="Times New Roman"/>
                <a:cs typeface="Times New Roman"/>
              </a:rPr>
              <a:t>ĐI TÌM NHÀ THÔNG THÁI!</a:t>
            </a:r>
          </a:p>
        </p:txBody>
      </p:sp>
      <p:sp>
        <p:nvSpPr>
          <p:cNvPr id="35" name="TextBox 34"/>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a/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a:t>
            </a:r>
          </a:p>
        </p:txBody>
      </p:sp>
      <p:sp>
        <p:nvSpPr>
          <p:cNvPr id="36" name="TextBox 35"/>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b/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7,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1</a:t>
            </a:r>
          </a:p>
        </p:txBody>
      </p:sp>
      <p:sp>
        <p:nvSpPr>
          <p:cNvPr id="37" name="TextBox 36"/>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c/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8,số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a:t>
            </a:r>
          </a:p>
        </p:txBody>
      </p:sp>
      <p:sp>
        <p:nvSpPr>
          <p:cNvPr id="38" name="TextBox 37"/>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algn="just" defTabSz="767801">
              <a:defRPr/>
            </a:pPr>
            <a:r>
              <a:rPr lang="en-US" sz="3400" b="1" dirty="0">
                <a:solidFill>
                  <a:srgbClr val="7030A0"/>
                </a:solidFill>
                <a:latin typeface="Cambria" panose="02040503050406030204" pitchFamily="18" charset="0"/>
                <a:ea typeface="Cambria" panose="02040503050406030204" pitchFamily="18" charset="0"/>
              </a:rPr>
              <a:t>1. </a:t>
            </a:r>
            <a:r>
              <a:rPr lang="en-US" sz="3400" b="1" dirty="0" err="1">
                <a:solidFill>
                  <a:srgbClr val="7030A0"/>
                </a:solidFill>
                <a:latin typeface="Cambria" panose="02040503050406030204" pitchFamily="18" charset="0"/>
                <a:ea typeface="Cambria" panose="02040503050406030204" pitchFamily="18" charset="0"/>
              </a:rPr>
              <a:t>Tổng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hiệu</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chúng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cũng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Tìm</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đó</a:t>
            </a:r>
            <a:endParaRPr lang="en-US" sz="3400" b="1" dirty="0">
              <a:solidFill>
                <a:srgbClr val="7030A0"/>
              </a:solidFill>
              <a:latin typeface="Cambria" panose="02040503050406030204" pitchFamily="18" charset="0"/>
              <a:ea typeface="Cambria" panose="02040503050406030204" pitchFamily="18" charset="0"/>
            </a:endParaRPr>
          </a:p>
        </p:txBody>
      </p:sp>
      <p:grpSp>
        <p:nvGrpSpPr>
          <p:cNvPr id="6" name="Group 1"/>
          <p:cNvGrpSpPr>
            <a:grpSpLocks/>
          </p:cNvGrpSpPr>
          <p:nvPr/>
        </p:nvGrpSpPr>
        <p:grpSpPr bwMode="auto">
          <a:xfrm>
            <a:off x="2911095" y="5048361"/>
            <a:ext cx="5755827" cy="1109147"/>
            <a:chOff x="1752600" y="4643438"/>
            <a:chExt cx="4769134" cy="1109551"/>
          </a:xfrm>
        </p:grpSpPr>
        <p:sp>
          <p:nvSpPr>
            <p:cNvPr id="11286"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algn="ctr" defTabSz="767801"/>
              <a:r>
                <a:rPr lang="en-US" sz="3000" b="1">
                  <a:solidFill>
                    <a:srgbClr val="FF0000"/>
                  </a:solidFill>
                  <a:latin typeface="Cambria" panose="02040503050406030204" pitchFamily="18" charset="0"/>
                  <a:ea typeface="Cambria" panose="02040503050406030204" pitchFamily="18" charset="0"/>
                  <a:cs typeface="Times New Roman" pitchFamily="18" charset="0"/>
                </a:rPr>
                <a:t>c</a:t>
              </a:r>
            </a:p>
          </p:txBody>
        </p:sp>
        <p:sp>
          <p:nvSpPr>
            <p:cNvPr id="39" name="TextBox 38"/>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767801">
                <a:defRPr/>
              </a:pPr>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lớn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8,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bé</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0</a:t>
              </a:r>
            </a:p>
          </p:txBody>
        </p:sp>
      </p:grpSp>
    </p:spTree>
    <p:extLst>
      <p:ext uri="{BB962C8B-B14F-4D97-AF65-F5344CB8AC3E}">
        <p14:creationId xmlns:p14="http://schemas.microsoft.com/office/powerpoint/2010/main" val="26450049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A</a:t>
            </a:r>
            <a:r>
              <a:rPr lang="vi-VN" sz="3400" b="1" dirty="0">
                <a:solidFill>
                  <a:prstClr val="white"/>
                </a:solidFill>
                <a:latin typeface="Times New Roman" panose="02020603050405020304" charset="0"/>
                <a:cs typeface="Times New Roman" panose="02020603050405020304" charset="0"/>
              </a:rPr>
              <a:t>.</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22 tuổi, em 14 tuổi.</a:t>
            </a:r>
          </a:p>
        </p:txBody>
      </p:sp>
      <p:sp>
        <p:nvSpPr>
          <p:cNvPr id="6"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Tuổi</a:t>
            </a:r>
            <a:r>
              <a:rPr lang="en-US" sz="3000" b="1" dirty="0">
                <a:solidFill>
                  <a:srgbClr val="FF0000"/>
                </a:solidFill>
                <a:latin typeface="Times New Roman" panose="02020603050405020304" pitchFamily="18" charset="0"/>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B.</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C. </a:t>
            </a:r>
            <a:r>
              <a:rPr lang="en-US" sz="2700" b="1" dirty="0">
                <a:solidFill>
                  <a:prstClr val="white"/>
                </a:solidFill>
                <a:latin typeface="Times New Roman" panose="02020603050405020304" charset="0"/>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2700" b="1" dirty="0">
                <a:solidFill>
                  <a:prstClr val="white"/>
                </a:solidFill>
                <a:latin typeface="Times New Roman" panose="02020603050405020304" charset="0"/>
                <a:cs typeface="Times New Roman" panose="02020603050405020304" charset="0"/>
              </a:rPr>
              <a:t>D. Chị 30 tuổi, em 6 tuổi</a:t>
            </a:r>
            <a:r>
              <a:rPr lang="vi-VN" sz="2000" b="1" dirty="0">
                <a:solidFill>
                  <a:prstClr val="white"/>
                </a:solidFill>
                <a:latin typeface="Times New Roman" panose="02020603050405020304" charset="0"/>
                <a:cs typeface="Times New Roman" panose="02020603050405020304" charset="0"/>
              </a:rPr>
              <a:t>.</a:t>
            </a:r>
            <a:endParaRPr lang="en-US" sz="4000" b="1" dirty="0">
              <a:solidFill>
                <a:prstClr val="white"/>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4" cstate="print"/>
          <a:stretch>
            <a:fillRect/>
          </a:stretch>
        </p:blipFill>
        <p:spPr>
          <a:xfrm flipH="1">
            <a:off x="9924271" y="3285468"/>
            <a:ext cx="772309" cy="1000550"/>
          </a:xfrm>
          <a:prstGeom prst="rect">
            <a:avLst/>
          </a:prstGeom>
        </p:spPr>
      </p:pic>
    </p:spTree>
    <p:extLst>
      <p:ext uri="{BB962C8B-B14F-4D97-AF65-F5344CB8AC3E}">
        <p14:creationId xmlns:p14="http://schemas.microsoft.com/office/powerpoint/2010/main" val="416714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极高可信度的说明">
            <a:extLst>
              <a:ext uri="{FF2B5EF4-FFF2-40B4-BE49-F238E27FC236}">
                <a16:creationId xmlns:a16="http://schemas.microsoft.com/office/drawing/2014/main" id="{732F909B-4AFE-4EDC-BF86-F8C60FE43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706" y="2939590"/>
            <a:ext cx="4018248" cy="345166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575" y="-138332"/>
            <a:ext cx="8985748" cy="39267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014" y="-264426"/>
            <a:ext cx="6577631" cy="3756513"/>
          </a:xfrm>
          <a:prstGeom prst="rect">
            <a:avLst/>
          </a:prstGeom>
        </p:spPr>
      </p:pic>
    </p:spTree>
    <p:extLst>
      <p:ext uri="{BB962C8B-B14F-4D97-AF65-F5344CB8AC3E}">
        <p14:creationId xmlns:p14="http://schemas.microsoft.com/office/powerpoint/2010/main" val="3892404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id="{0533DB8A-5763-41AB-9BE3-1EF8C550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a16="http://schemas.microsoft.com/office/drawing/2014/main" id="{90096EC6-5AD2-40B1-8993-9E2E8D33A2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2" name="Picture 1">
            <a:extLst>
              <a:ext uri="{FF2B5EF4-FFF2-40B4-BE49-F238E27FC236}">
                <a16:creationId xmlns:a16="http://schemas.microsoft.com/office/drawing/2014/main" id="{0D272592-8F46-1E97-0DD9-DDF8B0B37282}"/>
              </a:ext>
            </a:extLst>
          </p:cNvPr>
          <p:cNvPicPr>
            <a:picLocks noChangeAspect="1"/>
          </p:cNvPicPr>
          <p:nvPr/>
        </p:nvPicPr>
        <p:blipFill>
          <a:blip r:embed="rId9"/>
          <a:stretch>
            <a:fillRect/>
          </a:stretch>
        </p:blipFill>
        <p:spPr>
          <a:xfrm>
            <a:off x="7769213" y="2736290"/>
            <a:ext cx="3206774" cy="1194920"/>
          </a:xfrm>
          <a:prstGeom prst="rect">
            <a:avLst/>
          </a:prstGeom>
        </p:spPr>
      </p:pic>
    </p:spTree>
    <p:extLst>
      <p:ext uri="{BB962C8B-B14F-4D97-AF65-F5344CB8AC3E}">
        <p14:creationId xmlns:p14="http://schemas.microsoft.com/office/powerpoint/2010/main" val="287979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19</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95763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581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790</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412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307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4192269" y="2037898"/>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6761502" y="2708347"/>
            <a:ext cx="4785207" cy="1200051"/>
          </a:xfrm>
          <a:prstGeom prst="rect">
            <a:avLst/>
          </a:prstGeom>
          <a:noFill/>
        </p:spPr>
        <p:txBody>
          <a:bodyPr wrap="square" rtlCol="0">
            <a:spAutoFit/>
          </a:bodyPr>
          <a:lstStyle/>
          <a:p>
            <a:pPr algn="ctr" defTabSz="914217"/>
            <a:r>
              <a:rPr lang="es-ES_tradnl" sz="3599" b="1" dirty="0" err="1">
                <a:solidFill>
                  <a:srgbClr val="4472C4">
                    <a:lumMod val="50000"/>
                  </a:srgbClr>
                </a:solidFill>
                <a:latin typeface="Calibri" panose="020F0502020204030204" pitchFamily="34" charset="0"/>
                <a:cs typeface="Calibri" panose="020F0502020204030204" pitchFamily="34" charset="0"/>
              </a:rPr>
              <a:t>Giá</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trị</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của</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biểu</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thức</a:t>
            </a:r>
            <a:r>
              <a:rPr lang="es-ES_tradnl" sz="3599" b="1" dirty="0">
                <a:solidFill>
                  <a:srgbClr val="4472C4">
                    <a:lumMod val="50000"/>
                  </a:srgbClr>
                </a:solidFill>
                <a:latin typeface="Calibri" panose="020F0502020204030204" pitchFamily="34" charset="0"/>
                <a:cs typeface="Calibri" panose="020F0502020204030204" pitchFamily="34" charset="0"/>
              </a:rPr>
              <a:t> </a:t>
            </a:r>
          </a:p>
          <a:p>
            <a:pPr algn="ctr" defTabSz="914217"/>
            <a:r>
              <a:rPr lang="es-ES_tradnl" sz="3599" b="1" dirty="0">
                <a:solidFill>
                  <a:srgbClr val="4472C4">
                    <a:lumMod val="50000"/>
                  </a:srgbClr>
                </a:solidFill>
                <a:latin typeface="Calibri" panose="020F0502020204030204" pitchFamily="34" charset="0"/>
                <a:cs typeface="Calibri" panose="020F0502020204030204" pitchFamily="34" charset="0"/>
              </a:rPr>
              <a:t>25 + 40 + 75 </a:t>
            </a:r>
            <a:r>
              <a:rPr lang="es-ES_tradnl" sz="3599" b="1" dirty="0" err="1">
                <a:solidFill>
                  <a:srgbClr val="4472C4">
                    <a:lumMod val="50000"/>
                  </a:srgbClr>
                </a:solidFill>
                <a:latin typeface="Calibri" panose="020F0502020204030204" pitchFamily="34" charset="0"/>
                <a:cs typeface="Calibri" panose="020F0502020204030204" pitchFamily="34" charset="0"/>
              </a:rPr>
              <a:t>là</a:t>
            </a:r>
            <a:r>
              <a:rPr lang="es-ES_tradnl" sz="3599" b="1" dirty="0">
                <a:solidFill>
                  <a:srgbClr val="4472C4">
                    <a:lumMod val="50000"/>
                  </a:srgbClr>
                </a:solidFill>
                <a:latin typeface="Calibri" panose="020F0502020204030204" pitchFamily="34" charset="0"/>
                <a:cs typeface="Calibri" panose="020F0502020204030204" pitchFamily="34" charset="0"/>
              </a:rPr>
              <a:t>:</a:t>
            </a:r>
            <a:endParaRPr lang="es-ES" sz="3599" b="1" dirty="0">
              <a:solidFill>
                <a:srgbClr val="4472C4">
                  <a:lumMod val="50000"/>
                </a:srgb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0442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6.25E-7 3.7037E-7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47</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26</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306118" y="1518530"/>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7253256" y="2592241"/>
            <a:ext cx="4062444" cy="1323183"/>
          </a:xfrm>
          <a:prstGeom prst="rect">
            <a:avLst/>
          </a:prstGeom>
          <a:noFill/>
        </p:spPr>
        <p:txBody>
          <a:bodyPr wrap="square" rtlCol="0">
            <a:spAutoFit/>
          </a:bodyPr>
          <a:lstStyle/>
          <a:p>
            <a:pPr algn="ctr" defTabSz="914217"/>
            <a:r>
              <a:rPr lang="es-ES" sz="3999" b="1" dirty="0" err="1">
                <a:solidFill>
                  <a:srgbClr val="4472C4">
                    <a:lumMod val="50000"/>
                  </a:srgbClr>
                </a:solidFill>
                <a:latin typeface="Calibri" panose="020F0502020204030204" pitchFamily="34" charset="0"/>
                <a:cs typeface="Calibri" panose="020F0502020204030204" pitchFamily="34" charset="0"/>
              </a:rPr>
              <a:t>Tìm</a:t>
            </a:r>
            <a:r>
              <a:rPr lang="es-ES" sz="3999" b="1" dirty="0">
                <a:solidFill>
                  <a:srgbClr val="4472C4">
                    <a:lumMod val="50000"/>
                  </a:srgbClr>
                </a:solidFill>
                <a:latin typeface="Calibri" panose="020F0502020204030204" pitchFamily="34" charset="0"/>
                <a:cs typeface="Calibri" panose="020F0502020204030204" pitchFamily="34" charset="0"/>
              </a:rPr>
              <a:t> </a:t>
            </a:r>
            <a:r>
              <a:rPr lang="es-ES" sz="3999" b="1" dirty="0" err="1">
                <a:solidFill>
                  <a:srgbClr val="4472C4">
                    <a:lumMod val="50000"/>
                  </a:srgbClr>
                </a:solidFill>
                <a:latin typeface="Calibri" panose="020F0502020204030204" pitchFamily="34" charset="0"/>
                <a:cs typeface="Calibri" panose="020F0502020204030204" pitchFamily="34" charset="0"/>
              </a:rPr>
              <a:t>hiệu</a:t>
            </a:r>
            <a:r>
              <a:rPr lang="es-ES" sz="3999" b="1" dirty="0">
                <a:solidFill>
                  <a:srgbClr val="4472C4">
                    <a:lumMod val="50000"/>
                  </a:srgbClr>
                </a:solidFill>
                <a:latin typeface="Calibri" panose="020F0502020204030204" pitchFamily="34" charset="0"/>
                <a:cs typeface="Calibri" panose="020F0502020204030204" pitchFamily="34" charset="0"/>
              </a:rPr>
              <a:t>:</a:t>
            </a:r>
          </a:p>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43 330 – 43 270</a:t>
            </a: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56132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3478" y="182036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44</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462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940</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208</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397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2600854" y="2151629"/>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890</a:t>
            </a:r>
            <a:endParaRPr lang="es-ES"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id="{4FBFFB78-2AE0-42A5-9AD9-754543735CEE}"/>
              </a:ext>
            </a:extLst>
          </p:cNvPr>
          <p:cNvSpPr txBox="1"/>
          <p:nvPr/>
        </p:nvSpPr>
        <p:spPr>
          <a:xfrm>
            <a:off x="6661154" y="2892120"/>
            <a:ext cx="5244056" cy="707722"/>
          </a:xfrm>
          <a:prstGeom prst="rect">
            <a:avLst/>
          </a:prstGeom>
          <a:noFill/>
        </p:spPr>
        <p:txBody>
          <a:bodyPr wrap="square" rtlCol="0">
            <a:spAutoFit/>
          </a:bodyPr>
          <a:lstStyle/>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145 + 890 = …+145</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3911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5839" y="1132332"/>
            <a:ext cx="1047411"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等线"/>
              </a:rPr>
              <a:t>4/20</a:t>
            </a:r>
            <a:endParaRPr lang="es-ES" sz="2400" b="1" dirty="0">
              <a:solidFill>
                <a:prstClr val="white"/>
              </a:solidFill>
              <a:effectLst>
                <a:outerShdw blurRad="50800" dist="38100" dir="2700000" algn="tl" rotWithShape="0">
                  <a:prstClr val="black">
                    <a:alpha val="40000"/>
                  </a:prstClr>
                </a:outerShdw>
              </a:effectLst>
              <a:latin typeface="等线"/>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971550" y="2224890"/>
            <a:ext cx="115186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4309</a:t>
            </a:r>
            <a:endParaRPr lang="es-ES" dirty="0">
              <a:solidFill>
                <a:prstClr val="black"/>
              </a:solidFill>
              <a:latin typeface="等线"/>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64</a:t>
            </a:r>
            <a:endParaRPr lang="es-ES" dirty="0">
              <a:solidFill>
                <a:prstClr val="black"/>
              </a:solidFill>
              <a:latin typeface="等线"/>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2748238" y="147336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13</a:t>
            </a:r>
            <a:endParaRPr lang="es-ES" dirty="0">
              <a:solidFill>
                <a:prstClr val="black"/>
              </a:solidFill>
              <a:latin typeface="等线"/>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86</a:t>
            </a:r>
            <a:endParaRPr lang="es-ES" dirty="0">
              <a:solidFill>
                <a:prstClr val="black"/>
              </a:solidFill>
              <a:latin typeface="等线"/>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95</a:t>
            </a:r>
            <a:endParaRPr lang="es-ES" dirty="0">
              <a:solidFill>
                <a:prstClr val="black"/>
              </a:solidFill>
              <a:latin typeface="等线"/>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12</a:t>
            </a:r>
            <a:endParaRPr lang="es-ES" dirty="0">
              <a:solidFill>
                <a:prstClr val="black"/>
              </a:solidFill>
              <a:latin typeface="等线"/>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59</a:t>
            </a:r>
            <a:endParaRPr lang="es-ES" dirty="0">
              <a:solidFill>
                <a:prstClr val="black"/>
              </a:solidFill>
              <a:latin typeface="等线"/>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42</a:t>
            </a:r>
            <a:endParaRPr lang="es-ES" dirty="0">
              <a:solidFill>
                <a:prstClr val="black"/>
              </a:solidFill>
              <a:latin typeface="等线"/>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872</a:t>
            </a:r>
            <a:endParaRPr lang="es-ES" dirty="0">
              <a:solidFill>
                <a:prstClr val="black"/>
              </a:solidFill>
              <a:latin typeface="等线"/>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5351</a:t>
            </a:r>
            <a:endParaRPr lang="es-ES" dirty="0">
              <a:solidFill>
                <a:prstClr val="black"/>
              </a:solidFill>
              <a:latin typeface="等线"/>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436" y="421069"/>
            <a:ext cx="95069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4593</a:t>
            </a:r>
            <a:endParaRPr lang="es-ES" dirty="0">
              <a:solidFill>
                <a:prstClr val="black"/>
              </a:solidFill>
              <a:latin typeface="等线"/>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42" name="Picture 41">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8067" y="1845173"/>
            <a:ext cx="5765240"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a16="http://schemas.microsoft.com/office/drawing/2014/main" id="{4FBFFB78-2AE0-42A5-9AD9-754543735CEE}"/>
              </a:ext>
            </a:extLst>
          </p:cNvPr>
          <p:cNvSpPr txBox="1"/>
          <p:nvPr/>
        </p:nvSpPr>
        <p:spPr>
          <a:xfrm>
            <a:off x="6214849" y="2668359"/>
            <a:ext cx="5244056" cy="132313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Kết</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quả</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của</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tổng</a:t>
            </a:r>
            <a:endParaRPr lang="es-ES" sz="3999" b="1" dirty="0">
              <a:solidFill>
                <a:srgbClr val="4472C4">
                  <a:lumMod val="50000"/>
                </a:srgbClr>
              </a:solidFill>
              <a:latin typeface="Times New Roman" panose="02020603050405020304" pitchFamily="18" charset="0"/>
              <a:cs typeface="Times New Roman" panose="02020603050405020304" pitchFamily="18" charset="0"/>
            </a:endParaRP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1824 + 2769 </a:t>
            </a:r>
            <a:r>
              <a:rPr lang="es-ES" sz="3999" b="1" dirty="0" err="1">
                <a:solidFill>
                  <a:srgbClr val="4472C4">
                    <a:lumMod val="50000"/>
                  </a:srgbClr>
                </a:solidFill>
                <a:latin typeface="Times New Roman" panose="02020603050405020304" pitchFamily="18" charset="0"/>
                <a:cs typeface="Times New Roman" panose="02020603050405020304" pitchFamily="18" charset="0"/>
              </a:rPr>
              <a:t>là</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22615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3"/>
                                        </p:tgtEl>
                                        <p:attrNameLst>
                                          <p:attrName>r</p:attrName>
                                        </p:attrNameLst>
                                      </p:cBhvr>
                                    </p:animRot>
                                    <p:animRot by="-240000">
                                      <p:cBhvr>
                                        <p:cTn id="7" dur="200" fill="hold">
                                          <p:stCondLst>
                                            <p:cond delay="200"/>
                                          </p:stCondLst>
                                        </p:cTn>
                                        <p:tgtEl>
                                          <p:spTgt spid="153"/>
                                        </p:tgtEl>
                                        <p:attrNameLst>
                                          <p:attrName>r</p:attrName>
                                        </p:attrNameLst>
                                      </p:cBhvr>
                                    </p:animRot>
                                    <p:animRot by="240000">
                                      <p:cBhvr>
                                        <p:cTn id="8" dur="200" fill="hold">
                                          <p:stCondLst>
                                            <p:cond delay="400"/>
                                          </p:stCondLst>
                                        </p:cTn>
                                        <p:tgtEl>
                                          <p:spTgt spid="153"/>
                                        </p:tgtEl>
                                        <p:attrNameLst>
                                          <p:attrName>r</p:attrName>
                                        </p:attrNameLst>
                                      </p:cBhvr>
                                    </p:animRot>
                                    <p:animRot by="-240000">
                                      <p:cBhvr>
                                        <p:cTn id="9" dur="200" fill="hold">
                                          <p:stCondLst>
                                            <p:cond delay="600"/>
                                          </p:stCondLst>
                                        </p:cTn>
                                        <p:tgtEl>
                                          <p:spTgt spid="153"/>
                                        </p:tgtEl>
                                        <p:attrNameLst>
                                          <p:attrName>r</p:attrName>
                                        </p:attrNameLst>
                                      </p:cBhvr>
                                    </p:animRot>
                                    <p:animRot by="120000">
                                      <p:cBhvr>
                                        <p:cTn id="10" dur="200" fill="hold">
                                          <p:stCondLst>
                                            <p:cond delay="800"/>
                                          </p:stCondLst>
                                        </p:cTn>
                                        <p:tgtEl>
                                          <p:spTgt spid="15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11" restart="whenNotActive" fill="hold" evtFilter="cancelBubble" nodeType="interactiveSeq">
                <p:stCondLst>
                  <p:cond evt="onClick" delay="0">
                    <p:tgtEl>
                      <p:spTgt spid="17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76"/>
                                        </p:tgtEl>
                                        <p:attrNameLst>
                                          <p:attrName>r</p:attrName>
                                        </p:attrNameLst>
                                      </p:cBhvr>
                                    </p:animRot>
                                    <p:animRot by="-240000">
                                      <p:cBhvr>
                                        <p:cTn id="16" dur="200" fill="hold">
                                          <p:stCondLst>
                                            <p:cond delay="200"/>
                                          </p:stCondLst>
                                        </p:cTn>
                                        <p:tgtEl>
                                          <p:spTgt spid="176"/>
                                        </p:tgtEl>
                                        <p:attrNameLst>
                                          <p:attrName>r</p:attrName>
                                        </p:attrNameLst>
                                      </p:cBhvr>
                                    </p:animRot>
                                    <p:animRot by="240000">
                                      <p:cBhvr>
                                        <p:cTn id="17" dur="200" fill="hold">
                                          <p:stCondLst>
                                            <p:cond delay="400"/>
                                          </p:stCondLst>
                                        </p:cTn>
                                        <p:tgtEl>
                                          <p:spTgt spid="176"/>
                                        </p:tgtEl>
                                        <p:attrNameLst>
                                          <p:attrName>r</p:attrName>
                                        </p:attrNameLst>
                                      </p:cBhvr>
                                    </p:animRot>
                                    <p:animRot by="-240000">
                                      <p:cBhvr>
                                        <p:cTn id="18" dur="200" fill="hold">
                                          <p:stCondLst>
                                            <p:cond delay="600"/>
                                          </p:stCondLst>
                                        </p:cTn>
                                        <p:tgtEl>
                                          <p:spTgt spid="176"/>
                                        </p:tgtEl>
                                        <p:attrNameLst>
                                          <p:attrName>r</p:attrName>
                                        </p:attrNameLst>
                                      </p:cBhvr>
                                    </p:animRot>
                                    <p:animRot by="120000">
                                      <p:cBhvr>
                                        <p:cTn id="19" dur="200" fill="hold">
                                          <p:stCondLst>
                                            <p:cond delay="800"/>
                                          </p:stCondLst>
                                        </p:cTn>
                                        <p:tgtEl>
                                          <p:spTgt spid="176"/>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20" restart="whenNotActive" fill="hold" evtFilter="cancelBubble" nodeType="interactiveSeq">
                <p:stCondLst>
                  <p:cond evt="onClick" delay="0">
                    <p:tgtEl>
                      <p:spTgt spid="17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7"/>
                                        </p:tgtEl>
                                        <p:attrNameLst>
                                          <p:attrName>r</p:attrName>
                                        </p:attrNameLst>
                                      </p:cBhvr>
                                    </p:animRot>
                                    <p:animRot by="-240000">
                                      <p:cBhvr>
                                        <p:cTn id="25" dur="200" fill="hold">
                                          <p:stCondLst>
                                            <p:cond delay="200"/>
                                          </p:stCondLst>
                                        </p:cTn>
                                        <p:tgtEl>
                                          <p:spTgt spid="177"/>
                                        </p:tgtEl>
                                        <p:attrNameLst>
                                          <p:attrName>r</p:attrName>
                                        </p:attrNameLst>
                                      </p:cBhvr>
                                    </p:animRot>
                                    <p:animRot by="240000">
                                      <p:cBhvr>
                                        <p:cTn id="26" dur="200" fill="hold">
                                          <p:stCondLst>
                                            <p:cond delay="400"/>
                                          </p:stCondLst>
                                        </p:cTn>
                                        <p:tgtEl>
                                          <p:spTgt spid="177"/>
                                        </p:tgtEl>
                                        <p:attrNameLst>
                                          <p:attrName>r</p:attrName>
                                        </p:attrNameLst>
                                      </p:cBhvr>
                                    </p:animRot>
                                    <p:animRot by="-240000">
                                      <p:cBhvr>
                                        <p:cTn id="27" dur="200" fill="hold">
                                          <p:stCondLst>
                                            <p:cond delay="600"/>
                                          </p:stCondLst>
                                        </p:cTn>
                                        <p:tgtEl>
                                          <p:spTgt spid="177"/>
                                        </p:tgtEl>
                                        <p:attrNameLst>
                                          <p:attrName>r</p:attrName>
                                        </p:attrNameLst>
                                      </p:cBhvr>
                                    </p:animRot>
                                    <p:animRot by="120000">
                                      <p:cBhvr>
                                        <p:cTn id="28" dur="200" fill="hold">
                                          <p:stCondLst>
                                            <p:cond delay="800"/>
                                          </p:stCondLst>
                                        </p:cTn>
                                        <p:tgtEl>
                                          <p:spTgt spid="177"/>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29" restart="whenNotActive" fill="hold" evtFilter="cancelBubble" nodeType="interactiveSeq">
                <p:stCondLst>
                  <p:cond evt="onClick" delay="0">
                    <p:tgtEl>
                      <p:spTgt spid="17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8"/>
                                        </p:tgtEl>
                                        <p:attrNameLst>
                                          <p:attrName>r</p:attrName>
                                        </p:attrNameLst>
                                      </p:cBhvr>
                                    </p:animRot>
                                    <p:animRot by="-240000">
                                      <p:cBhvr>
                                        <p:cTn id="34" dur="200" fill="hold">
                                          <p:stCondLst>
                                            <p:cond delay="200"/>
                                          </p:stCondLst>
                                        </p:cTn>
                                        <p:tgtEl>
                                          <p:spTgt spid="178"/>
                                        </p:tgtEl>
                                        <p:attrNameLst>
                                          <p:attrName>r</p:attrName>
                                        </p:attrNameLst>
                                      </p:cBhvr>
                                    </p:animRot>
                                    <p:animRot by="240000">
                                      <p:cBhvr>
                                        <p:cTn id="35" dur="200" fill="hold">
                                          <p:stCondLst>
                                            <p:cond delay="400"/>
                                          </p:stCondLst>
                                        </p:cTn>
                                        <p:tgtEl>
                                          <p:spTgt spid="178"/>
                                        </p:tgtEl>
                                        <p:attrNameLst>
                                          <p:attrName>r</p:attrName>
                                        </p:attrNameLst>
                                      </p:cBhvr>
                                    </p:animRot>
                                    <p:animRot by="-240000">
                                      <p:cBhvr>
                                        <p:cTn id="36" dur="200" fill="hold">
                                          <p:stCondLst>
                                            <p:cond delay="600"/>
                                          </p:stCondLst>
                                        </p:cTn>
                                        <p:tgtEl>
                                          <p:spTgt spid="178"/>
                                        </p:tgtEl>
                                        <p:attrNameLst>
                                          <p:attrName>r</p:attrName>
                                        </p:attrNameLst>
                                      </p:cBhvr>
                                    </p:animRot>
                                    <p:animRot by="120000">
                                      <p:cBhvr>
                                        <p:cTn id="37" dur="200" fill="hold">
                                          <p:stCondLst>
                                            <p:cond delay="800"/>
                                          </p:stCondLst>
                                        </p:cTn>
                                        <p:tgtEl>
                                          <p:spTgt spid="17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38" restart="whenNotActive" fill="hold" evtFilter="cancelBubble" nodeType="interactiveSeq">
                <p:stCondLst>
                  <p:cond evt="onClick" delay="0">
                    <p:tgtEl>
                      <p:spTgt spid="179"/>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9"/>
                                        </p:tgtEl>
                                        <p:attrNameLst>
                                          <p:attrName>r</p:attrName>
                                        </p:attrNameLst>
                                      </p:cBhvr>
                                    </p:animRot>
                                    <p:animRot by="-240000">
                                      <p:cBhvr>
                                        <p:cTn id="43" dur="200" fill="hold">
                                          <p:stCondLst>
                                            <p:cond delay="200"/>
                                          </p:stCondLst>
                                        </p:cTn>
                                        <p:tgtEl>
                                          <p:spTgt spid="179"/>
                                        </p:tgtEl>
                                        <p:attrNameLst>
                                          <p:attrName>r</p:attrName>
                                        </p:attrNameLst>
                                      </p:cBhvr>
                                    </p:animRot>
                                    <p:animRot by="240000">
                                      <p:cBhvr>
                                        <p:cTn id="44" dur="200" fill="hold">
                                          <p:stCondLst>
                                            <p:cond delay="400"/>
                                          </p:stCondLst>
                                        </p:cTn>
                                        <p:tgtEl>
                                          <p:spTgt spid="179"/>
                                        </p:tgtEl>
                                        <p:attrNameLst>
                                          <p:attrName>r</p:attrName>
                                        </p:attrNameLst>
                                      </p:cBhvr>
                                    </p:animRot>
                                    <p:animRot by="-240000">
                                      <p:cBhvr>
                                        <p:cTn id="45" dur="200" fill="hold">
                                          <p:stCondLst>
                                            <p:cond delay="600"/>
                                          </p:stCondLst>
                                        </p:cTn>
                                        <p:tgtEl>
                                          <p:spTgt spid="179"/>
                                        </p:tgtEl>
                                        <p:attrNameLst>
                                          <p:attrName>r</p:attrName>
                                        </p:attrNameLst>
                                      </p:cBhvr>
                                    </p:animRot>
                                    <p:animRot by="120000">
                                      <p:cBhvr>
                                        <p:cTn id="46" dur="200" fill="hold">
                                          <p:stCondLst>
                                            <p:cond delay="800"/>
                                          </p:stCondLst>
                                        </p:cTn>
                                        <p:tgtEl>
                                          <p:spTgt spid="1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47" restart="whenNotActive" fill="hold" evtFilter="cancelBubble" nodeType="interactiveSeq">
                <p:stCondLst>
                  <p:cond evt="onClick" delay="0">
                    <p:tgtEl>
                      <p:spTgt spid="180"/>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80"/>
                                        </p:tgtEl>
                                        <p:attrNameLst>
                                          <p:attrName>r</p:attrName>
                                        </p:attrNameLst>
                                      </p:cBhvr>
                                    </p:animRot>
                                    <p:animRot by="-240000">
                                      <p:cBhvr>
                                        <p:cTn id="52" dur="200" fill="hold">
                                          <p:stCondLst>
                                            <p:cond delay="200"/>
                                          </p:stCondLst>
                                        </p:cTn>
                                        <p:tgtEl>
                                          <p:spTgt spid="180"/>
                                        </p:tgtEl>
                                        <p:attrNameLst>
                                          <p:attrName>r</p:attrName>
                                        </p:attrNameLst>
                                      </p:cBhvr>
                                    </p:animRot>
                                    <p:animRot by="240000">
                                      <p:cBhvr>
                                        <p:cTn id="53" dur="200" fill="hold">
                                          <p:stCondLst>
                                            <p:cond delay="400"/>
                                          </p:stCondLst>
                                        </p:cTn>
                                        <p:tgtEl>
                                          <p:spTgt spid="180"/>
                                        </p:tgtEl>
                                        <p:attrNameLst>
                                          <p:attrName>r</p:attrName>
                                        </p:attrNameLst>
                                      </p:cBhvr>
                                    </p:animRot>
                                    <p:animRot by="-240000">
                                      <p:cBhvr>
                                        <p:cTn id="54" dur="200" fill="hold">
                                          <p:stCondLst>
                                            <p:cond delay="600"/>
                                          </p:stCondLst>
                                        </p:cTn>
                                        <p:tgtEl>
                                          <p:spTgt spid="180"/>
                                        </p:tgtEl>
                                        <p:attrNameLst>
                                          <p:attrName>r</p:attrName>
                                        </p:attrNameLst>
                                      </p:cBhvr>
                                    </p:animRot>
                                    <p:animRot by="120000">
                                      <p:cBhvr>
                                        <p:cTn id="55" dur="200" fill="hold">
                                          <p:stCondLst>
                                            <p:cond delay="800"/>
                                          </p:stCondLst>
                                        </p:cTn>
                                        <p:tgtEl>
                                          <p:spTgt spid="18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4"/>
                                        </p:tgtEl>
                                        <p:attrNameLst>
                                          <p:attrName>r</p:attrName>
                                        </p:attrNameLst>
                                      </p:cBhvr>
                                    </p:animRot>
                                    <p:animRot by="-240000">
                                      <p:cBhvr>
                                        <p:cTn id="61" dur="200" fill="hold">
                                          <p:stCondLst>
                                            <p:cond delay="200"/>
                                          </p:stCondLst>
                                        </p:cTn>
                                        <p:tgtEl>
                                          <p:spTgt spid="34"/>
                                        </p:tgtEl>
                                        <p:attrNameLst>
                                          <p:attrName>r</p:attrName>
                                        </p:attrNameLst>
                                      </p:cBhvr>
                                    </p:animRot>
                                    <p:animRot by="240000">
                                      <p:cBhvr>
                                        <p:cTn id="62" dur="200" fill="hold">
                                          <p:stCondLst>
                                            <p:cond delay="400"/>
                                          </p:stCondLst>
                                        </p:cTn>
                                        <p:tgtEl>
                                          <p:spTgt spid="34"/>
                                        </p:tgtEl>
                                        <p:attrNameLst>
                                          <p:attrName>r</p:attrName>
                                        </p:attrNameLst>
                                      </p:cBhvr>
                                    </p:animRot>
                                    <p:animRot by="-240000">
                                      <p:cBhvr>
                                        <p:cTn id="63" dur="200" fill="hold">
                                          <p:stCondLst>
                                            <p:cond delay="600"/>
                                          </p:stCondLst>
                                        </p:cTn>
                                        <p:tgtEl>
                                          <p:spTgt spid="34"/>
                                        </p:tgtEl>
                                        <p:attrNameLst>
                                          <p:attrName>r</p:attrName>
                                        </p:attrNameLst>
                                      </p:cBhvr>
                                    </p:animRot>
                                    <p:animRot by="120000">
                                      <p:cBhvr>
                                        <p:cTn id="64" dur="200" fill="hold">
                                          <p:stCondLst>
                                            <p:cond delay="800"/>
                                          </p:stCondLst>
                                        </p:cTn>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6"/>
                                        </p:tgtEl>
                                        <p:attrNameLst>
                                          <p:attrName>r</p:attrName>
                                        </p:attrNameLst>
                                      </p:cBhvr>
                                    </p:animRot>
                                    <p:animRot by="-240000">
                                      <p:cBhvr>
                                        <p:cTn id="79" dur="200" fill="hold">
                                          <p:stCondLst>
                                            <p:cond delay="200"/>
                                          </p:stCondLst>
                                        </p:cTn>
                                        <p:tgtEl>
                                          <p:spTgt spid="36"/>
                                        </p:tgtEl>
                                        <p:attrNameLst>
                                          <p:attrName>r</p:attrName>
                                        </p:attrNameLst>
                                      </p:cBhvr>
                                    </p:animRot>
                                    <p:animRot by="240000">
                                      <p:cBhvr>
                                        <p:cTn id="80" dur="200" fill="hold">
                                          <p:stCondLst>
                                            <p:cond delay="400"/>
                                          </p:stCondLst>
                                        </p:cTn>
                                        <p:tgtEl>
                                          <p:spTgt spid="36"/>
                                        </p:tgtEl>
                                        <p:attrNameLst>
                                          <p:attrName>r</p:attrName>
                                        </p:attrNameLst>
                                      </p:cBhvr>
                                    </p:animRot>
                                    <p:animRot by="-240000">
                                      <p:cBhvr>
                                        <p:cTn id="81" dur="200" fill="hold">
                                          <p:stCondLst>
                                            <p:cond delay="600"/>
                                          </p:stCondLst>
                                        </p:cTn>
                                        <p:tgtEl>
                                          <p:spTgt spid="36"/>
                                        </p:tgtEl>
                                        <p:attrNameLst>
                                          <p:attrName>r</p:attrName>
                                        </p:attrNameLst>
                                      </p:cBhvr>
                                    </p:animRot>
                                    <p:animRot by="120000">
                                      <p:cBhvr>
                                        <p:cTn id="82" dur="200" fill="hold">
                                          <p:stCondLst>
                                            <p:cond delay="800"/>
                                          </p:stCondLst>
                                        </p:cTn>
                                        <p:tgtEl>
                                          <p:spTgt spid="36"/>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7"/>
                                        </p:tgtEl>
                                        <p:attrNameLst>
                                          <p:attrName>r</p:attrName>
                                        </p:attrNameLst>
                                      </p:cBhvr>
                                    </p:animRot>
                                    <p:animRot by="-240000">
                                      <p:cBhvr>
                                        <p:cTn id="88" dur="200" fill="hold">
                                          <p:stCondLst>
                                            <p:cond delay="200"/>
                                          </p:stCondLst>
                                        </p:cTn>
                                        <p:tgtEl>
                                          <p:spTgt spid="37"/>
                                        </p:tgtEl>
                                        <p:attrNameLst>
                                          <p:attrName>r</p:attrName>
                                        </p:attrNameLst>
                                      </p:cBhvr>
                                    </p:animRot>
                                    <p:animRot by="240000">
                                      <p:cBhvr>
                                        <p:cTn id="89" dur="200" fill="hold">
                                          <p:stCondLst>
                                            <p:cond delay="400"/>
                                          </p:stCondLst>
                                        </p:cTn>
                                        <p:tgtEl>
                                          <p:spTgt spid="37"/>
                                        </p:tgtEl>
                                        <p:attrNameLst>
                                          <p:attrName>r</p:attrName>
                                        </p:attrNameLst>
                                      </p:cBhvr>
                                    </p:animRot>
                                    <p:animRot by="-240000">
                                      <p:cBhvr>
                                        <p:cTn id="90" dur="200" fill="hold">
                                          <p:stCondLst>
                                            <p:cond delay="600"/>
                                          </p:stCondLst>
                                        </p:cTn>
                                        <p:tgtEl>
                                          <p:spTgt spid="37"/>
                                        </p:tgtEl>
                                        <p:attrNameLst>
                                          <p:attrName>r</p:attrName>
                                        </p:attrNameLst>
                                      </p:cBhvr>
                                    </p:animRot>
                                    <p:animRot by="120000">
                                      <p:cBhvr>
                                        <p:cTn id="91" dur="200" fill="hold">
                                          <p:stCondLst>
                                            <p:cond delay="800"/>
                                          </p:stCondLst>
                                        </p:cTn>
                                        <p:tgtEl>
                                          <p:spTgt spid="37"/>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39"/>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4.16667E-7 -0.01018 L 0.00065 0.6132 " pathEditMode="relative" rAng="0" ptsTypes="AA">
                                      <p:cBhvr>
                                        <p:cTn id="98" dur="1000" fill="hold"/>
                                        <p:tgtEl>
                                          <p:spTgt spid="164"/>
                                        </p:tgtEl>
                                        <p:attrNameLst>
                                          <p:attrName>ppt_x</p:attrName>
                                          <p:attrName>ppt_y</p:attrName>
                                        </p:attrNameLst>
                                      </p:cBhvr>
                                      <p:rCtr x="26" y="31157"/>
                                    </p:animMotion>
                                  </p:childTnLst>
                                  <p:subTnLst>
                                    <p:audio>
                                      <p:cMediaNode>
                                        <p:cTn display="0" masterRel="sameClick">
                                          <p:stCondLst>
                                            <p:cond evt="begin" delay="0">
                                              <p:tn val="97"/>
                                            </p:cond>
                                          </p:stCondLst>
                                          <p:endCondLst>
                                            <p:cond evt="onStopAudio" delay="0">
                                              <p:tgtEl>
                                                <p:sldTgt/>
                                              </p:tgtEl>
                                            </p:cond>
                                          </p:endCondLst>
                                        </p:cTn>
                                        <p:tgtEl>
                                          <p:sndTgt r:embed="rId3"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0-#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1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4"/>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4"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674985-13ED-4809-B07E-85A00396DD1B}"/>
              </a:ext>
            </a:extLst>
          </p:cNvPr>
          <p:cNvSpPr/>
          <p:nvPr/>
        </p:nvSpPr>
        <p:spPr>
          <a:xfrm>
            <a:off x="2205" y="-290226"/>
            <a:ext cx="12203689" cy="4570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9" name="Flowchart: Document 8">
            <a:extLst>
              <a:ext uri="{FF2B5EF4-FFF2-40B4-BE49-F238E27FC236}">
                <a16:creationId xmlns:a16="http://schemas.microsoft.com/office/drawing/2014/main" id="{91025EF1-E3F7-4113-953F-136410441A55}"/>
              </a:ext>
            </a:extLst>
          </p:cNvPr>
          <p:cNvSpPr/>
          <p:nvPr/>
        </p:nvSpPr>
        <p:spPr>
          <a:xfrm flipH="1" flipV="1">
            <a:off x="-68117" y="3908575"/>
            <a:ext cx="12259500" cy="1815993"/>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10" name="Flowchart: Document 9">
            <a:extLst>
              <a:ext uri="{FF2B5EF4-FFF2-40B4-BE49-F238E27FC236}">
                <a16:creationId xmlns:a16="http://schemas.microsoft.com/office/drawing/2014/main" id="{EC192068-C44F-4E13-A62C-FD2B048B25CE}"/>
              </a:ext>
            </a:extLst>
          </p:cNvPr>
          <p:cNvSpPr/>
          <p:nvPr/>
        </p:nvSpPr>
        <p:spPr>
          <a:xfrm flipV="1">
            <a:off x="-68117" y="4275587"/>
            <a:ext cx="12259500" cy="2605950"/>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pic>
        <p:nvPicPr>
          <p:cNvPr id="11" name="Picture 10">
            <a:extLst>
              <a:ext uri="{FF2B5EF4-FFF2-40B4-BE49-F238E27FC236}">
                <a16:creationId xmlns:a16="http://schemas.microsoft.com/office/drawing/2014/main" id="{0533DB8A-5763-41AB-9BE3-1EF8C5505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569" y="-74016"/>
            <a:ext cx="7289458" cy="6548669"/>
          </a:xfrm>
          <a:prstGeom prst="rect">
            <a:avLst/>
          </a:prstGeom>
          <a:effectLst>
            <a:outerShdw blurRad="76200" dist="152400" dir="18900000" sy="23000" kx="-1200000" algn="bl" rotWithShape="0">
              <a:prstClr val="black">
                <a:alpha val="20000"/>
              </a:prstClr>
            </a:outerShdw>
          </a:effectLst>
        </p:spPr>
      </p:pic>
      <p:grpSp>
        <p:nvGrpSpPr>
          <p:cNvPr id="14" name="Group 13">
            <a:extLst>
              <a:ext uri="{FF2B5EF4-FFF2-40B4-BE49-F238E27FC236}">
                <a16:creationId xmlns:a16="http://schemas.microsoft.com/office/drawing/2014/main" id="{B376DDA2-2154-4689-8F44-835DB49269AF}"/>
              </a:ext>
            </a:extLst>
          </p:cNvPr>
          <p:cNvGrpSpPr/>
          <p:nvPr/>
        </p:nvGrpSpPr>
        <p:grpSpPr>
          <a:xfrm>
            <a:off x="2692853" y="2986835"/>
            <a:ext cx="3121359" cy="3678003"/>
            <a:chOff x="1205371" y="2987527"/>
            <a:chExt cx="3122082" cy="3678854"/>
          </a:xfrm>
        </p:grpSpPr>
        <p:pic>
          <p:nvPicPr>
            <p:cNvPr id="17" name="Picture 16">
              <a:extLst>
                <a:ext uri="{FF2B5EF4-FFF2-40B4-BE49-F238E27FC236}">
                  <a16:creationId xmlns:a16="http://schemas.microsoft.com/office/drawing/2014/main" id="{D4EDBF7F-A040-489B-9DD9-001236E5CC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401" y="4276528"/>
              <a:ext cx="632790" cy="63279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E5929B31-C064-4E36-8583-45BE156D5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63" y="4525904"/>
              <a:ext cx="632790" cy="63279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41D40DD-81CA-4939-8106-AC9612A6A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898" y="3141194"/>
              <a:ext cx="632790" cy="63279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A18BE018-4D04-4A5E-94B0-EB9BEDFE9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5371" y="2987527"/>
              <a:ext cx="3122082" cy="3678854"/>
            </a:xfrm>
            <a:prstGeom prst="rect">
              <a:avLst/>
            </a:prstGeom>
            <a:effectLst>
              <a:outerShdw blurRad="76200" dir="18900000" sy="23000" kx="-1200000" algn="bl" rotWithShape="0">
                <a:prstClr val="black">
                  <a:alpha val="20000"/>
                </a:prstClr>
              </a:outerShdw>
            </a:effectLst>
          </p:spPr>
        </p:pic>
      </p:grpSp>
      <p:grpSp>
        <p:nvGrpSpPr>
          <p:cNvPr id="21" name="Group 20">
            <a:extLst>
              <a:ext uri="{FF2B5EF4-FFF2-40B4-BE49-F238E27FC236}">
                <a16:creationId xmlns:a16="http://schemas.microsoft.com/office/drawing/2014/main" id="{6677A95B-D583-424F-90DA-62D23A4AF559}"/>
              </a:ext>
            </a:extLst>
          </p:cNvPr>
          <p:cNvGrpSpPr/>
          <p:nvPr/>
        </p:nvGrpSpPr>
        <p:grpSpPr>
          <a:xfrm>
            <a:off x="7066859" y="3200343"/>
            <a:ext cx="3149984" cy="3427478"/>
            <a:chOff x="5580389" y="3201084"/>
            <a:chExt cx="3150713" cy="3428271"/>
          </a:xfrm>
        </p:grpSpPr>
        <p:pic>
          <p:nvPicPr>
            <p:cNvPr id="22" name="Picture 21">
              <a:extLst>
                <a:ext uri="{FF2B5EF4-FFF2-40B4-BE49-F238E27FC236}">
                  <a16:creationId xmlns:a16="http://schemas.microsoft.com/office/drawing/2014/main" id="{63F42B9F-D5E7-44D4-B57F-22D9EB011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064" y="4510559"/>
              <a:ext cx="632790" cy="63279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A4DAC2BA-C1BD-472E-B12C-4D7362314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424" y="4358957"/>
              <a:ext cx="632790" cy="63279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90096EC6-5AD2-40B1-8993-9E2E8D33A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80389" y="3201084"/>
              <a:ext cx="3150713" cy="3428271"/>
            </a:xfrm>
            <a:prstGeom prst="rect">
              <a:avLst/>
            </a:prstGeom>
            <a:effectLst>
              <a:outerShdw blurRad="76200" dir="18900000" sy="23000" kx="-1200000" algn="bl" rotWithShape="0">
                <a:prstClr val="black">
                  <a:alpha val="20000"/>
                </a:prstClr>
              </a:outerShdw>
            </a:effectLst>
          </p:spPr>
        </p:pic>
      </p:grpSp>
      <p:sp>
        <p:nvSpPr>
          <p:cNvPr id="25" name="Action Button: Blank 27">
            <a:hlinkClick r:id="" action="ppaction://hlinkshowjump?jump=endshow" highlightClick="1"/>
            <a:extLst>
              <a:ext uri="{FF2B5EF4-FFF2-40B4-BE49-F238E27FC236}">
                <a16:creationId xmlns:a16="http://schemas.microsoft.com/office/drawing/2014/main" id="{139FDF83-8BBE-4D5C-A051-9DA715C7EFF9}"/>
              </a:ext>
            </a:extLst>
          </p:cNvPr>
          <p:cNvSpPr/>
          <p:nvPr/>
        </p:nvSpPr>
        <p:spPr>
          <a:xfrm>
            <a:off x="10918697" y="6065575"/>
            <a:ext cx="840945" cy="413568"/>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400" b="1" dirty="0" err="1">
                <a:solidFill>
                  <a:prstClr val="white"/>
                </a:solidFill>
                <a:latin typeface="等线"/>
              </a:rPr>
              <a:t>exit</a:t>
            </a:r>
            <a:endParaRPr lang="es-ES" b="1" dirty="0">
              <a:solidFill>
                <a:prstClr val="white"/>
              </a:solidFill>
              <a:latin typeface="等线"/>
            </a:endParaRPr>
          </a:p>
        </p:txBody>
      </p:sp>
      <p:sp>
        <p:nvSpPr>
          <p:cNvPr id="26" name="Speech Bubble: Oval 6">
            <a:extLst>
              <a:ext uri="{FF2B5EF4-FFF2-40B4-BE49-F238E27FC236}">
                <a16:creationId xmlns:a16="http://schemas.microsoft.com/office/drawing/2014/main" id="{7FF9EFB2-47B4-4CDD-9AC1-40630D75BD22}"/>
              </a:ext>
            </a:extLst>
          </p:cNvPr>
          <p:cNvSpPr/>
          <p:nvPr/>
        </p:nvSpPr>
        <p:spPr>
          <a:xfrm>
            <a:off x="7392458" y="772331"/>
            <a:ext cx="4486203" cy="1845603"/>
          </a:xfrm>
          <a:prstGeom prst="wedgeEllipseCallout">
            <a:avLst>
              <a:gd name="adj1" fmla="val -8213"/>
              <a:gd name="adj2" fmla="val 8524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70C0"/>
                </a:solidFill>
                <a:latin typeface="Times New Roman" panose="02020603050405020304" pitchFamily="18" charset="0"/>
                <a:cs typeface="Times New Roman" panose="02020603050405020304" pitchFamily="18" charset="0"/>
              </a:rPr>
              <a:t>Hai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anh</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em</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hái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được</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tất</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cả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50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táo</a:t>
            </a:r>
            <a:endParaRPr lang="es-ES" sz="3199"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27" name="Speech Bubble: Oval 6">
            <a:extLst>
              <a:ext uri="{FF2B5EF4-FFF2-40B4-BE49-F238E27FC236}">
                <a16:creationId xmlns:a16="http://schemas.microsoft.com/office/drawing/2014/main" id="{7FF9EFB2-47B4-4CDD-9AC1-40630D75BD22}"/>
              </a:ext>
            </a:extLst>
          </p:cNvPr>
          <p:cNvSpPr/>
          <p:nvPr/>
        </p:nvSpPr>
        <p:spPr>
          <a:xfrm>
            <a:off x="172402" y="772331"/>
            <a:ext cx="4085508" cy="1951878"/>
          </a:xfrm>
          <a:prstGeom prst="wedgeEllipseCallout">
            <a:avLst>
              <a:gd name="adj1" fmla="val 20759"/>
              <a:gd name="adj2" fmla="val 8685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B050"/>
                </a:solidFill>
                <a:latin typeface="Times New Roman" panose="02020603050405020304" pitchFamily="18" charset="0"/>
                <a:cs typeface="Times New Roman" panose="02020603050405020304" pitchFamily="18" charset="0"/>
              </a:rPr>
              <a:t>Em</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hái</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được</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nhiều</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hơn</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anh</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10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nhé</a:t>
            </a:r>
            <a:r>
              <a:rPr lang="es-ES_tradnl" sz="3199" b="1" dirty="0">
                <a:solidFill>
                  <a:srgbClr val="00B050"/>
                </a:solidFill>
                <a:latin typeface="Times New Roman" panose="02020603050405020304" pitchFamily="18" charset="0"/>
                <a:cs typeface="Times New Roman" panose="02020603050405020304" pitchFamily="18" charset="0"/>
              </a:rPr>
              <a:t>! </a:t>
            </a:r>
            <a:endParaRPr lang="es-ES" sz="3199"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448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F321E952-FFE7-FECB-3476-C4C2B8915293}"/>
              </a:ext>
            </a:extLst>
          </p:cNvPr>
          <p:cNvPicPr>
            <a:picLocks noChangeAspect="1"/>
          </p:cNvPicPr>
          <p:nvPr/>
        </p:nvPicPr>
        <p:blipFill>
          <a:blip r:embed="rId3"/>
          <a:stretch>
            <a:fillRect/>
          </a:stretch>
        </p:blipFill>
        <p:spPr>
          <a:xfrm>
            <a:off x="4939160" y="1711405"/>
            <a:ext cx="2847079" cy="1072989"/>
          </a:xfrm>
          <a:prstGeom prst="rect">
            <a:avLst/>
          </a:prstGeom>
        </p:spPr>
      </p:pic>
      <p:pic>
        <p:nvPicPr>
          <p:cNvPr id="5" name="Picture 4">
            <a:extLst>
              <a:ext uri="{FF2B5EF4-FFF2-40B4-BE49-F238E27FC236}">
                <a16:creationId xmlns:a16="http://schemas.microsoft.com/office/drawing/2014/main" id="{F5C83F7F-972F-DDFE-B8BC-E6B8E33E05A7}"/>
              </a:ext>
            </a:extLst>
          </p:cNvPr>
          <p:cNvPicPr>
            <a:picLocks noChangeAspect="1"/>
          </p:cNvPicPr>
          <p:nvPr/>
        </p:nvPicPr>
        <p:blipFill>
          <a:blip r:embed="rId4"/>
          <a:stretch>
            <a:fillRect/>
          </a:stretch>
        </p:blipFill>
        <p:spPr>
          <a:xfrm>
            <a:off x="2338617" y="2651253"/>
            <a:ext cx="7876715" cy="2908044"/>
          </a:xfrm>
          <a:prstGeom prst="rect">
            <a:avLst/>
          </a:prstGeom>
        </p:spPr>
      </p:pic>
      <p:sp>
        <p:nvSpPr>
          <p:cNvPr id="6" name="TextBox 5">
            <a:extLst>
              <a:ext uri="{FF2B5EF4-FFF2-40B4-BE49-F238E27FC236}">
                <a16:creationId xmlns:a16="http://schemas.microsoft.com/office/drawing/2014/main" id="{ABA1E9CB-13FD-4D49-D3C4-1B1114092E97}"/>
              </a:ext>
            </a:extLst>
          </p:cNvPr>
          <p:cNvSpPr txBox="1"/>
          <p:nvPr/>
        </p:nvSpPr>
        <p:spPr>
          <a:xfrm>
            <a:off x="3600450" y="1038225"/>
            <a:ext cx="6391275" cy="523220"/>
          </a:xfrm>
          <a:prstGeom prst="rect">
            <a:avLst/>
          </a:prstGeom>
          <a:noFill/>
        </p:spPr>
        <p:txBody>
          <a:bodyPr wrap="square" rtlCol="0">
            <a:spAutoFit/>
          </a:bodyPr>
          <a:lstStyle/>
          <a:p>
            <a:r>
              <a:rPr lang="en-US" sz="2800" dirty="0" err="1"/>
              <a:t>Thứ</a:t>
            </a:r>
            <a:r>
              <a:rPr lang="en-US" sz="2800" dirty="0"/>
              <a:t>….</a:t>
            </a:r>
            <a:r>
              <a:rPr lang="en-US" sz="2800" dirty="0" err="1"/>
              <a:t>ngày</a:t>
            </a:r>
            <a:r>
              <a:rPr lang="en-US" sz="2800" dirty="0"/>
              <a:t>….</a:t>
            </a:r>
            <a:r>
              <a:rPr lang="en-US" sz="2800" dirty="0" err="1"/>
              <a:t>tháng</a:t>
            </a:r>
            <a:r>
              <a:rPr lang="en-US" sz="2800" dirty="0"/>
              <a:t>….</a:t>
            </a:r>
            <a:r>
              <a:rPr lang="en-US" sz="2800" dirty="0" err="1"/>
              <a:t>năm</a:t>
            </a:r>
            <a:r>
              <a:rPr lang="en-US" sz="2800" dirty="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DD7F36BB-6E8C-4F20-802C-5420F384F0A1}:33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1000</Words>
  <Application>Microsoft Office PowerPoint</Application>
  <PresentationFormat>Widescreen</PresentationFormat>
  <Paragraphs>192</Paragraphs>
  <Slides>23</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Arial</vt:lpstr>
      <vt:lpstr>Calibri</vt:lpstr>
      <vt:lpstr>Calibri Light</vt:lpstr>
      <vt:lpstr>Cambria</vt:lpstr>
      <vt:lpstr>等线</vt:lpstr>
      <vt:lpstr>Times New Roman</vt:lpstr>
      <vt:lpstr>VnBangkok</vt:lpstr>
      <vt:lpstr>VNbritannic</vt:lpstr>
      <vt:lpstr>VNI-Times</vt:lpstr>
      <vt:lpstr>思源黑体 CN Regular</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cp:revision>
  <dcterms:created xsi:type="dcterms:W3CDTF">2024-11-29T14:09:03Z</dcterms:created>
  <dcterms:modified xsi:type="dcterms:W3CDTF">2024-12-02T15:30:17Z</dcterms:modified>
</cp:coreProperties>
</file>