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517" r:id="rId11"/>
    <p:sldId id="518" r:id="rId12"/>
    <p:sldId id="519" r:id="rId13"/>
    <p:sldId id="52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8C0AA-B6EC-4979-B455-0F850D2CD9CE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F8D9-3BBD-4D7E-8E02-4BF78D0A6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6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7EF7-2CC9-45B1-ADF5-0E8113DA5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7C5B3-4755-4191-A971-B4A8F399C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9C0C-0DEF-42E5-B68B-F9B9B3D1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52312-71EE-4678-8297-9A9A10AE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413C4-225F-4C6B-A734-1A4D781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641D-B047-4F70-9B4F-C2E764B7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36235-6595-4A9A-9056-729E9424E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1F755-FBEE-4A63-A7FC-835AE533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7FCC8-1C0A-4102-91AD-C3934192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2095-0BDA-471A-9F97-87AF061E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8E8AD-973F-4C60-80FA-97ABD64C5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9D899-78FE-4CAB-A4DA-DB6E85BC8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75EA-91D4-4C4F-911F-124A890F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B01D1-BF9F-4B97-A7BE-9E81DCBA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F42A0-FFC9-413B-A7BB-0806C06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66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5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E2C2-6BDB-43CC-A736-DB90F7F7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06174-1813-4739-BE98-3332F82C3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5B95A-A78B-46F6-AA6E-9C0B1C98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7B86A-EDCE-4353-8C5A-EE895145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60039-37FF-47EF-AEC9-0C5AC113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5475-8C65-4CF5-AB0E-0424FB79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896A-543A-43D6-B258-7BD1589C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3CE47-24D2-4AEB-9DDA-17677851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4AFA0-495B-4C06-BCCA-6547930E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DBED-7B60-42B5-80BB-803F4382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E822-C049-4F16-9E9B-E9A46A92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A0D0-6A38-4613-B046-05214A0B3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D8AB4-BC37-4DEB-9D0F-C3D078663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13429-B5B0-40BD-8BDD-CA987AE2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E47D2-EBE2-4224-969B-BAEBF5B7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7FB84-3984-4663-8D9D-45DE195F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E938-757F-411F-9939-B1315CF7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A41C9-3882-4C87-A9D3-66BD57D3B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514E8-9EB9-40EC-A373-3FEAD369B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80C0F-74A0-4FBE-944F-A73F1A222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95F20-BC5B-44DB-A18C-1B026368C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3C6F1-B7A2-46EE-B686-BEAE6C55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EC895B-CCCA-4279-8D73-A2314A4E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1C227-19A9-443C-96E9-99A582F1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15F2-2946-47D9-8486-9118EA3D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70397-F35D-4702-970F-706D039F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19224-A44F-4904-A30E-87F4D35C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462B7-E6E6-4410-963B-C048D899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0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B918B-C3C3-4190-9259-AAD5B6E7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A0B3E-CFDD-4365-A3FB-6CBB4E5B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C55AA-A865-4DB2-8AE8-F108F088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9BE1-D647-420A-AEB9-F127D8E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9E48F-5853-4E2D-93A3-B1291812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3AFCF-0724-4D7B-B678-3F536EA8D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14AB4-430A-42A9-83BD-454820F1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F6E5E-D6A2-4116-9D7E-2D74174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B89DC-B93F-4890-AE7E-D918E1F1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8CCB-4729-4F74-80B9-42A2391A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25F95-C007-4877-99F0-A80BE3B51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B33CF-B7F7-43A1-83BD-38EA65402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BEA53-FE44-4C8C-9F19-C594E889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4DE53-40D0-4AAB-9257-0473C9BC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0E276-8EC7-4B40-90C6-BF67D355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5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E510A-0AE1-407B-85D7-6BD245FA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D9594-9319-4FB5-B178-7E342DF0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8B60-469A-4CC3-928B-D66C1E6E6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CD0D5-5879-4298-9BDF-490C795323B1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E2175-E05C-4088-BC40-D63F47D00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BC588-07B3-4D96-9301-A19EC5ACB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6C804-4B6F-454F-8FA1-64C99F49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5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46523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206060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8857" y="6132195"/>
            <a:ext cx="36125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GV: PHAN ANH DŨNG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76299" y="3495675"/>
            <a:ext cx="10410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chữ cái nào vừa có các que tính được xếp song song vừa có các que tính được xếp vuông góc?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971550" y="299085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1307" y="3776042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cắt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nhau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543174" y="2371726"/>
            <a:ext cx="4912205" cy="1334210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84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4705350" y="394335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303</Words>
  <Application>Microsoft Office PowerPoint</Application>
  <PresentationFormat>Widescreen</PresentationFormat>
  <Paragraphs>50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Cambria</vt:lpstr>
      <vt:lpstr>等线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</cp:revision>
  <dcterms:created xsi:type="dcterms:W3CDTF">2023-12-03T08:44:08Z</dcterms:created>
  <dcterms:modified xsi:type="dcterms:W3CDTF">2024-12-07T01:18:22Z</dcterms:modified>
</cp:coreProperties>
</file>