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sldIdLst>
    <p:sldId id="315" r:id="rId3"/>
    <p:sldId id="303" r:id="rId4"/>
    <p:sldId id="304" r:id="rId5"/>
    <p:sldId id="273" r:id="rId6"/>
    <p:sldId id="274" r:id="rId7"/>
    <p:sldId id="312" r:id="rId8"/>
    <p:sldId id="302" r:id="rId9"/>
    <p:sldId id="279" r:id="rId10"/>
    <p:sldId id="305" r:id="rId11"/>
    <p:sldId id="306" r:id="rId12"/>
    <p:sldId id="276" r:id="rId13"/>
    <p:sldId id="309" r:id="rId14"/>
    <p:sldId id="307" r:id="rId15"/>
    <p:sldId id="310" r:id="rId16"/>
    <p:sldId id="308" r:id="rId17"/>
    <p:sldId id="313" r:id="rId18"/>
    <p:sldId id="311" r:id="rId19"/>
    <p:sldId id="272" r:id="rId20"/>
    <p:sldId id="283" r:id="rId21"/>
    <p:sldId id="314" r:id="rId22"/>
    <p:sldId id="260" r:id="rId23"/>
    <p:sldId id="281" r:id="rId24"/>
    <p:sldId id="282"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9" d="100"/>
          <a:sy n="69" d="100"/>
        </p:scale>
        <p:origin x="78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84EFB0-17DB-4252-BD1A-8D4182DC7289}" type="datetimeFigureOut">
              <a:rPr lang="en-US" smtClean="0"/>
              <a:t>12/8/2024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431D9E-A134-4E3A-B9A2-365FD43AD67B}" type="slidenum">
              <a:rPr lang="en-US" smtClean="0"/>
              <a:t>‹#›</a:t>
            </a:fld>
            <a:endParaRPr lang="en-US"/>
          </a:p>
        </p:txBody>
      </p:sp>
    </p:spTree>
    <p:extLst>
      <p:ext uri="{BB962C8B-B14F-4D97-AF65-F5344CB8AC3E}">
        <p14:creationId xmlns:p14="http://schemas.microsoft.com/office/powerpoint/2010/main" val="2757170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6F9C2-4B60-4C12-9200-F45D85A2C5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9574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431D9E-A134-4E3A-B9A2-365FD43AD67B}" type="slidenum">
              <a:rPr lang="en-US" smtClean="0"/>
              <a:t>10</a:t>
            </a:fld>
            <a:endParaRPr lang="en-US"/>
          </a:p>
        </p:txBody>
      </p:sp>
    </p:spTree>
    <p:extLst>
      <p:ext uri="{BB962C8B-B14F-4D97-AF65-F5344CB8AC3E}">
        <p14:creationId xmlns:p14="http://schemas.microsoft.com/office/powerpoint/2010/main" val="2385836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5760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0082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2602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6593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5" name="Google Shape;77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216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3" name="Google Shape;99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431D9E-A134-4E3A-B9A2-365FD43AD67B}" type="slidenum">
              <a:rPr lang="en-US" smtClean="0"/>
              <a:t>19</a:t>
            </a:fld>
            <a:endParaRPr lang="en-US"/>
          </a:p>
        </p:txBody>
      </p:sp>
    </p:spTree>
    <p:extLst>
      <p:ext uri="{BB962C8B-B14F-4D97-AF65-F5344CB8AC3E}">
        <p14:creationId xmlns:p14="http://schemas.microsoft.com/office/powerpoint/2010/main" val="2142411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431D9E-A134-4E3A-B9A2-365FD43AD67B}" type="slidenum">
              <a:rPr lang="en-US" smtClean="0"/>
              <a:t>2</a:t>
            </a:fld>
            <a:endParaRPr lang="en-US"/>
          </a:p>
        </p:txBody>
      </p:sp>
    </p:spTree>
    <p:extLst>
      <p:ext uri="{BB962C8B-B14F-4D97-AF65-F5344CB8AC3E}">
        <p14:creationId xmlns:p14="http://schemas.microsoft.com/office/powerpoint/2010/main" val="31844403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2305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0A67F-6C00-4A18-B5EC-7AB96CDEFA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3945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0A67F-6C00-4A18-B5EC-7AB96CDEFA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465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0A67F-6C00-4A18-B5EC-7AB96CDEFA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833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Times New Roman" panose="02020603050405020304" pitchFamily="18" charset="0"/>
                <a:ea typeface="Calibri" panose="020F0502020204030204" pitchFamily="34" charset="0"/>
              </a:rPr>
              <a:t>Các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em</a:t>
            </a:r>
            <a:r>
              <a:rPr lang="en-US" sz="1200" dirty="0">
                <a:effectLst/>
                <a:latin typeface="Times New Roman" panose="02020603050405020304" pitchFamily="18" charset="0"/>
                <a:ea typeface="Calibri" panose="020F0502020204030204" pitchFamily="34" charset="0"/>
              </a:rPr>
              <a:t> ạ! </a:t>
            </a:r>
            <a:r>
              <a:rPr lang="en-US" sz="1200" dirty="0" err="1">
                <a:effectLst/>
                <a:latin typeface="Times New Roman" panose="02020603050405020304" pitchFamily="18" charset="0"/>
                <a:ea typeface="Calibri" panose="020F0502020204030204" pitchFamily="34" charset="0"/>
              </a:rPr>
              <a:t>Các</a:t>
            </a:r>
            <a:r>
              <a:rPr lang="en-US" sz="1200" dirty="0">
                <a:effectLst/>
                <a:latin typeface="Times New Roman" panose="02020603050405020304" pitchFamily="18" charset="0"/>
                <a:ea typeface="Calibri" panose="020F0502020204030204" pitchFamily="34" charset="0"/>
              </a:rPr>
              <a:t> con </a:t>
            </a:r>
            <a:r>
              <a:rPr lang="en-US" sz="1200" dirty="0" err="1">
                <a:effectLst/>
                <a:latin typeface="Times New Roman" panose="02020603050405020304" pitchFamily="18" charset="0"/>
                <a:ea typeface="Calibri" panose="020F0502020204030204" pitchFamily="34" charset="0"/>
              </a:rPr>
              <a:t>vật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xung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quanh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đều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có</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rất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đáng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yêu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và</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ngộ</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nghĩnh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Vậy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hôm</a:t>
            </a:r>
            <a:r>
              <a:rPr lang="en-US" sz="1200" dirty="0">
                <a:effectLst/>
                <a:latin typeface="Times New Roman" panose="02020603050405020304" pitchFamily="18" charset="0"/>
                <a:ea typeface="Calibri" panose="020F0502020204030204" pitchFamily="34" charset="0"/>
              </a:rPr>
              <a:t> nay </a:t>
            </a:r>
            <a:r>
              <a:rPr lang="en-US" sz="1200" dirty="0" err="1">
                <a:effectLst/>
                <a:latin typeface="Times New Roman" panose="02020603050405020304" pitchFamily="18" charset="0"/>
                <a:ea typeface="Calibri" panose="020F0502020204030204" pitchFamily="34" charset="0"/>
              </a:rPr>
              <a:t>cô</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trò</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sẽ</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cùng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tìm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hiểu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nhận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biết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cấu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trúc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của</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một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văn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miêu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tả</a:t>
            </a:r>
            <a:r>
              <a:rPr lang="en-US" sz="1200" dirty="0">
                <a:effectLst/>
                <a:latin typeface="Times New Roman" panose="02020603050405020304" pitchFamily="18" charset="0"/>
                <a:ea typeface="Calibri" panose="020F0502020204030204" pitchFamily="34" charset="0"/>
              </a:rPr>
              <a:t> con </a:t>
            </a:r>
            <a:r>
              <a:rPr lang="en-US" sz="1200" dirty="0" err="1">
                <a:effectLst/>
                <a:latin typeface="Times New Roman" panose="02020603050405020304" pitchFamily="18" charset="0"/>
                <a:ea typeface="Calibri" panose="020F0502020204030204" pitchFamily="34" charset="0"/>
              </a:rPr>
              <a:t>vật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Vậy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để</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viết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văn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đó</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như</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thế</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nào</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thì</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cô</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mời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cả</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lớp</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cùng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bắt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đầu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tìm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hiểu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nhé</a:t>
            </a:r>
            <a:r>
              <a:rPr lang="en-US" sz="1200" dirty="0">
                <a:effectLst/>
                <a:latin typeface="Times New Roman" panose="02020603050405020304" pitchFamily="18" charset="0"/>
                <a:ea typeface="Calibri" panose="020F0502020204030204" pitchFamily="34" charset="0"/>
              </a:rPr>
              <a: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0A67F-6C00-4A18-B5EC-7AB96CDEFA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82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431D9E-A134-4E3A-B9A2-365FD43AD67B}" type="slidenum">
              <a:rPr lang="en-US" smtClean="0"/>
              <a:t>5</a:t>
            </a:fld>
            <a:endParaRPr lang="en-US"/>
          </a:p>
        </p:txBody>
      </p:sp>
    </p:spTree>
    <p:extLst>
      <p:ext uri="{BB962C8B-B14F-4D97-AF65-F5344CB8AC3E}">
        <p14:creationId xmlns:p14="http://schemas.microsoft.com/office/powerpoint/2010/main" val="3155809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431D9E-A134-4E3A-B9A2-365FD43AD67B}" type="slidenum">
              <a:rPr lang="en-US" smtClean="0"/>
              <a:t>7</a:t>
            </a:fld>
            <a:endParaRPr lang="en-US"/>
          </a:p>
        </p:txBody>
      </p:sp>
    </p:spTree>
    <p:extLst>
      <p:ext uri="{BB962C8B-B14F-4D97-AF65-F5344CB8AC3E}">
        <p14:creationId xmlns:p14="http://schemas.microsoft.com/office/powerpoint/2010/main" val="2866635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CD9AE-C472-450E-BD6A-74C7E7164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CD9AE-C472-450E-BD6A-74C7E7164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965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74A0A-D82B-CDA8-EC33-3DD082B916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A03C26-2653-07D0-2E60-D5293C1566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6D94BF-B2DC-65E3-37B5-32540353CDAF}"/>
              </a:ext>
            </a:extLst>
          </p:cNvPr>
          <p:cNvSpPr>
            <a:spLocks noGrp="1"/>
          </p:cNvSpPr>
          <p:nvPr>
            <p:ph type="dt" sz="half" idx="10"/>
          </p:nvPr>
        </p:nvSpPr>
        <p:spPr/>
        <p:txBody>
          <a:bodyPr/>
          <a:lstStyle/>
          <a:p>
            <a:fld id="{6264CD9D-7968-4CCA-A497-99C54CAA270E}" type="datetimeFigureOut">
              <a:rPr lang="en-US" smtClean="0"/>
              <a:t>12/8/2024</a:t>
            </a:fld>
            <a:endParaRPr lang="en-US"/>
          </a:p>
        </p:txBody>
      </p:sp>
      <p:sp>
        <p:nvSpPr>
          <p:cNvPr id="5" name="Footer Placeholder 4">
            <a:extLst>
              <a:ext uri="{FF2B5EF4-FFF2-40B4-BE49-F238E27FC236}">
                <a16:creationId xmlns:a16="http://schemas.microsoft.com/office/drawing/2014/main" id="{5B2FC48E-1B92-0404-886D-EE2A2548FB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D8A2D-967C-863D-E51B-3D5E0B6E3E09}"/>
              </a:ext>
            </a:extLst>
          </p:cNvPr>
          <p:cNvSpPr>
            <a:spLocks noGrp="1"/>
          </p:cNvSpPr>
          <p:nvPr>
            <p:ph type="sldNum" sz="quarter" idx="12"/>
          </p:nvPr>
        </p:nvSpPr>
        <p:spPr/>
        <p:txBody>
          <a:bodyPr/>
          <a:lstStyle/>
          <a:p>
            <a:fld id="{6E39B805-0DE7-4120-A9D2-8F115FC2C0CD}" type="slidenum">
              <a:rPr lang="en-US" smtClean="0"/>
              <a:t>‹#›</a:t>
            </a:fld>
            <a:endParaRPr lang="en-US"/>
          </a:p>
        </p:txBody>
      </p:sp>
    </p:spTree>
    <p:extLst>
      <p:ext uri="{BB962C8B-B14F-4D97-AF65-F5344CB8AC3E}">
        <p14:creationId xmlns:p14="http://schemas.microsoft.com/office/powerpoint/2010/main" val="2942952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83EE7-418C-02B9-D8CC-803A50E2DB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CC12F5-98EB-C2FA-E912-862A43E36E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1A9736-8EC9-DB35-D17B-11344EA98675}"/>
              </a:ext>
            </a:extLst>
          </p:cNvPr>
          <p:cNvSpPr>
            <a:spLocks noGrp="1"/>
          </p:cNvSpPr>
          <p:nvPr>
            <p:ph type="dt" sz="half" idx="10"/>
          </p:nvPr>
        </p:nvSpPr>
        <p:spPr/>
        <p:txBody>
          <a:bodyPr/>
          <a:lstStyle/>
          <a:p>
            <a:fld id="{6264CD9D-7968-4CCA-A497-99C54CAA270E}" type="datetimeFigureOut">
              <a:rPr lang="en-US" smtClean="0"/>
              <a:t>12/8/2024</a:t>
            </a:fld>
            <a:endParaRPr lang="en-US"/>
          </a:p>
        </p:txBody>
      </p:sp>
      <p:sp>
        <p:nvSpPr>
          <p:cNvPr id="5" name="Footer Placeholder 4">
            <a:extLst>
              <a:ext uri="{FF2B5EF4-FFF2-40B4-BE49-F238E27FC236}">
                <a16:creationId xmlns:a16="http://schemas.microsoft.com/office/drawing/2014/main" id="{235D44E8-E3F0-D761-0DF9-24300BE5EA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A64246-3B8E-E4D1-1593-25471F293F57}"/>
              </a:ext>
            </a:extLst>
          </p:cNvPr>
          <p:cNvSpPr>
            <a:spLocks noGrp="1"/>
          </p:cNvSpPr>
          <p:nvPr>
            <p:ph type="sldNum" sz="quarter" idx="12"/>
          </p:nvPr>
        </p:nvSpPr>
        <p:spPr/>
        <p:txBody>
          <a:bodyPr/>
          <a:lstStyle/>
          <a:p>
            <a:fld id="{6E39B805-0DE7-4120-A9D2-8F115FC2C0CD}" type="slidenum">
              <a:rPr lang="en-US" smtClean="0"/>
              <a:t>‹#›</a:t>
            </a:fld>
            <a:endParaRPr lang="en-US"/>
          </a:p>
        </p:txBody>
      </p:sp>
    </p:spTree>
    <p:extLst>
      <p:ext uri="{BB962C8B-B14F-4D97-AF65-F5344CB8AC3E}">
        <p14:creationId xmlns:p14="http://schemas.microsoft.com/office/powerpoint/2010/main" val="2465487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8E741C-6F9F-F120-010A-3618368E8B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CC412A-7654-0703-6EB5-5C9AEACA8B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CC5888-5E29-ED73-AD80-27A31E315E01}"/>
              </a:ext>
            </a:extLst>
          </p:cNvPr>
          <p:cNvSpPr>
            <a:spLocks noGrp="1"/>
          </p:cNvSpPr>
          <p:nvPr>
            <p:ph type="dt" sz="half" idx="10"/>
          </p:nvPr>
        </p:nvSpPr>
        <p:spPr/>
        <p:txBody>
          <a:bodyPr/>
          <a:lstStyle/>
          <a:p>
            <a:fld id="{6264CD9D-7968-4CCA-A497-99C54CAA270E}" type="datetimeFigureOut">
              <a:rPr lang="en-US" smtClean="0"/>
              <a:t>12/8/2024</a:t>
            </a:fld>
            <a:endParaRPr lang="en-US"/>
          </a:p>
        </p:txBody>
      </p:sp>
      <p:sp>
        <p:nvSpPr>
          <p:cNvPr id="5" name="Footer Placeholder 4">
            <a:extLst>
              <a:ext uri="{FF2B5EF4-FFF2-40B4-BE49-F238E27FC236}">
                <a16:creationId xmlns:a16="http://schemas.microsoft.com/office/drawing/2014/main" id="{D85452C5-CBBB-6898-A38E-8400FBF2FD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2279D7-3C03-D08E-E9E0-BEDAF9CBD1B8}"/>
              </a:ext>
            </a:extLst>
          </p:cNvPr>
          <p:cNvSpPr>
            <a:spLocks noGrp="1"/>
          </p:cNvSpPr>
          <p:nvPr>
            <p:ph type="sldNum" sz="quarter" idx="12"/>
          </p:nvPr>
        </p:nvSpPr>
        <p:spPr/>
        <p:txBody>
          <a:bodyPr/>
          <a:lstStyle/>
          <a:p>
            <a:fld id="{6E39B805-0DE7-4120-A9D2-8F115FC2C0CD}" type="slidenum">
              <a:rPr lang="en-US" smtClean="0"/>
              <a:t>‹#›</a:t>
            </a:fld>
            <a:endParaRPr lang="en-US"/>
          </a:p>
        </p:txBody>
      </p:sp>
    </p:spTree>
    <p:extLst>
      <p:ext uri="{BB962C8B-B14F-4D97-AF65-F5344CB8AC3E}">
        <p14:creationId xmlns:p14="http://schemas.microsoft.com/office/powerpoint/2010/main" val="2847820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2B46CAE-CBF6-FE5F-A463-9253BF86691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9CBA502-8BA9-38B8-2211-161CBED7626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1FD694B-714F-E34A-8FBF-F701E992890D}"/>
              </a:ext>
            </a:extLst>
          </p:cNvPr>
          <p:cNvSpPr>
            <a:spLocks noGrp="1"/>
          </p:cNvSpPr>
          <p:nvPr>
            <p:ph type="sldNum" sz="quarter" idx="12"/>
          </p:nvPr>
        </p:nvSpPr>
        <p:spPr/>
        <p:txBody>
          <a:bodyPr/>
          <a:lstStyle>
            <a:lvl1pPr>
              <a:defRPr/>
            </a:lvl1pPr>
          </a:lstStyle>
          <a:p>
            <a:pPr>
              <a:defRPr/>
            </a:pPr>
            <a:fld id="{A3CD95A7-EC58-4A11-AE6F-C6920581550E}" type="slidenum">
              <a:rPr lang="en-US" altLang="en-US"/>
              <a:pPr>
                <a:defRPr/>
              </a:pPr>
              <a:t>‹#›</a:t>
            </a:fld>
            <a:endParaRPr lang="en-US" altLang="en-US"/>
          </a:p>
        </p:txBody>
      </p:sp>
    </p:spTree>
    <p:extLst>
      <p:ext uri="{BB962C8B-B14F-4D97-AF65-F5344CB8AC3E}">
        <p14:creationId xmlns:p14="http://schemas.microsoft.com/office/powerpoint/2010/main" val="2092392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E2E1B4-B0DD-4900-E831-FF9607CEF52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E97F9F3-BE17-D5EB-F793-DA819D849CB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5A266ED-723D-A884-9EE7-5931274B3DB9}"/>
              </a:ext>
            </a:extLst>
          </p:cNvPr>
          <p:cNvSpPr>
            <a:spLocks noGrp="1"/>
          </p:cNvSpPr>
          <p:nvPr>
            <p:ph type="sldNum" sz="quarter" idx="12"/>
          </p:nvPr>
        </p:nvSpPr>
        <p:spPr/>
        <p:txBody>
          <a:bodyPr/>
          <a:lstStyle>
            <a:lvl1pPr>
              <a:defRPr/>
            </a:lvl1pPr>
          </a:lstStyle>
          <a:p>
            <a:pPr>
              <a:defRPr/>
            </a:pPr>
            <a:fld id="{46A46804-FF63-44B6-8530-EFFBB2C627BE}" type="slidenum">
              <a:rPr lang="en-US" altLang="en-US"/>
              <a:pPr>
                <a:defRPr/>
              </a:pPr>
              <a:t>‹#›</a:t>
            </a:fld>
            <a:endParaRPr lang="en-US" altLang="en-US"/>
          </a:p>
        </p:txBody>
      </p:sp>
    </p:spTree>
    <p:extLst>
      <p:ext uri="{BB962C8B-B14F-4D97-AF65-F5344CB8AC3E}">
        <p14:creationId xmlns:p14="http://schemas.microsoft.com/office/powerpoint/2010/main" val="3959193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D251FE4-9796-573A-CD10-BA4BF39768D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A6118BB-9685-443B-B840-9D8A0CD3413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2A7D30-262D-4A2A-4478-9914E4EDA8E8}"/>
              </a:ext>
            </a:extLst>
          </p:cNvPr>
          <p:cNvSpPr>
            <a:spLocks noGrp="1"/>
          </p:cNvSpPr>
          <p:nvPr>
            <p:ph type="sldNum" sz="quarter" idx="12"/>
          </p:nvPr>
        </p:nvSpPr>
        <p:spPr/>
        <p:txBody>
          <a:bodyPr/>
          <a:lstStyle>
            <a:lvl1pPr>
              <a:defRPr/>
            </a:lvl1pPr>
          </a:lstStyle>
          <a:p>
            <a:pPr>
              <a:defRPr/>
            </a:pPr>
            <a:fld id="{8CC8C511-9C85-401E-835C-4E693E1EC1A4}" type="slidenum">
              <a:rPr lang="en-US" altLang="en-US"/>
              <a:pPr>
                <a:defRPr/>
              </a:pPr>
              <a:t>‹#›</a:t>
            </a:fld>
            <a:endParaRPr lang="en-US" altLang="en-US"/>
          </a:p>
        </p:txBody>
      </p:sp>
    </p:spTree>
    <p:extLst>
      <p:ext uri="{BB962C8B-B14F-4D97-AF65-F5344CB8AC3E}">
        <p14:creationId xmlns:p14="http://schemas.microsoft.com/office/powerpoint/2010/main" val="1480241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3FCE087-B77C-C3F6-A6D0-7C4CDB861AC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5B69846-2717-33DC-A41B-AFE6F386ABE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E5C7BFC-AFDD-6CDF-AD1A-1F28848D0323}"/>
              </a:ext>
            </a:extLst>
          </p:cNvPr>
          <p:cNvSpPr>
            <a:spLocks noGrp="1"/>
          </p:cNvSpPr>
          <p:nvPr>
            <p:ph type="sldNum" sz="quarter" idx="12"/>
          </p:nvPr>
        </p:nvSpPr>
        <p:spPr/>
        <p:txBody>
          <a:bodyPr/>
          <a:lstStyle>
            <a:lvl1pPr>
              <a:defRPr/>
            </a:lvl1pPr>
          </a:lstStyle>
          <a:p>
            <a:pPr>
              <a:defRPr/>
            </a:pPr>
            <a:fld id="{C082CFCF-72E8-4C8B-8B52-A699B492A3A3}" type="slidenum">
              <a:rPr lang="en-US" altLang="en-US"/>
              <a:pPr>
                <a:defRPr/>
              </a:pPr>
              <a:t>‹#›</a:t>
            </a:fld>
            <a:endParaRPr lang="en-US" altLang="en-US"/>
          </a:p>
        </p:txBody>
      </p:sp>
    </p:spTree>
    <p:extLst>
      <p:ext uri="{BB962C8B-B14F-4D97-AF65-F5344CB8AC3E}">
        <p14:creationId xmlns:p14="http://schemas.microsoft.com/office/powerpoint/2010/main" val="665800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845859D-3779-3520-3524-CB411948D8DF}"/>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E84562B3-84FD-77DD-84C7-53039B44386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5D31B58-06BA-5144-6540-CCB96B9144E3}"/>
              </a:ext>
            </a:extLst>
          </p:cNvPr>
          <p:cNvSpPr>
            <a:spLocks noGrp="1"/>
          </p:cNvSpPr>
          <p:nvPr>
            <p:ph type="sldNum" sz="quarter" idx="12"/>
          </p:nvPr>
        </p:nvSpPr>
        <p:spPr/>
        <p:txBody>
          <a:bodyPr/>
          <a:lstStyle>
            <a:lvl1pPr>
              <a:defRPr/>
            </a:lvl1pPr>
          </a:lstStyle>
          <a:p>
            <a:pPr>
              <a:defRPr/>
            </a:pPr>
            <a:fld id="{CA27E19C-BD1B-4012-836F-7B576ABDD1DF}" type="slidenum">
              <a:rPr lang="en-US" altLang="en-US"/>
              <a:pPr>
                <a:defRPr/>
              </a:pPr>
              <a:t>‹#›</a:t>
            </a:fld>
            <a:endParaRPr lang="en-US" altLang="en-US"/>
          </a:p>
        </p:txBody>
      </p:sp>
    </p:spTree>
    <p:extLst>
      <p:ext uri="{BB962C8B-B14F-4D97-AF65-F5344CB8AC3E}">
        <p14:creationId xmlns:p14="http://schemas.microsoft.com/office/powerpoint/2010/main" val="34126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71FA830-0E16-7DEC-EED4-C7CF2A54CF0E}"/>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543A2A4B-8DFA-E9AC-44B0-1D59794E732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00A3A54-0A7E-3096-1304-2479FD0E2B64}"/>
              </a:ext>
            </a:extLst>
          </p:cNvPr>
          <p:cNvSpPr>
            <a:spLocks noGrp="1"/>
          </p:cNvSpPr>
          <p:nvPr>
            <p:ph type="sldNum" sz="quarter" idx="12"/>
          </p:nvPr>
        </p:nvSpPr>
        <p:spPr/>
        <p:txBody>
          <a:bodyPr/>
          <a:lstStyle>
            <a:lvl1pPr>
              <a:defRPr/>
            </a:lvl1pPr>
          </a:lstStyle>
          <a:p>
            <a:pPr>
              <a:defRPr/>
            </a:pPr>
            <a:fld id="{6EFBC5CE-10BB-4B51-BCC5-5DF948D76EB6}" type="slidenum">
              <a:rPr lang="en-US" altLang="en-US"/>
              <a:pPr>
                <a:defRPr/>
              </a:pPr>
              <a:t>‹#›</a:t>
            </a:fld>
            <a:endParaRPr lang="en-US" altLang="en-US"/>
          </a:p>
        </p:txBody>
      </p:sp>
    </p:spTree>
    <p:extLst>
      <p:ext uri="{BB962C8B-B14F-4D97-AF65-F5344CB8AC3E}">
        <p14:creationId xmlns:p14="http://schemas.microsoft.com/office/powerpoint/2010/main" val="14728725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12A0CA4-DA79-A8BB-7890-BC032783F869}"/>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A8E2410E-87A5-EDE3-0281-EE3B55098A2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BC57D90-2ECB-F7E4-51D7-46CDB2508092}"/>
              </a:ext>
            </a:extLst>
          </p:cNvPr>
          <p:cNvSpPr>
            <a:spLocks noGrp="1"/>
          </p:cNvSpPr>
          <p:nvPr>
            <p:ph type="sldNum" sz="quarter" idx="12"/>
          </p:nvPr>
        </p:nvSpPr>
        <p:spPr/>
        <p:txBody>
          <a:bodyPr/>
          <a:lstStyle>
            <a:lvl1pPr>
              <a:defRPr/>
            </a:lvl1pPr>
          </a:lstStyle>
          <a:p>
            <a:pPr>
              <a:defRPr/>
            </a:pPr>
            <a:fld id="{9AC47D0B-A3C3-48DF-8688-A427C65ED671}" type="slidenum">
              <a:rPr lang="en-US" altLang="en-US"/>
              <a:pPr>
                <a:defRPr/>
              </a:pPr>
              <a:t>‹#›</a:t>
            </a:fld>
            <a:endParaRPr lang="en-US" altLang="en-US"/>
          </a:p>
        </p:txBody>
      </p:sp>
    </p:spTree>
    <p:extLst>
      <p:ext uri="{BB962C8B-B14F-4D97-AF65-F5344CB8AC3E}">
        <p14:creationId xmlns:p14="http://schemas.microsoft.com/office/powerpoint/2010/main" val="37301822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FB499528-2F38-4EE6-D408-A5179AC148AC}"/>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D4325EB-207B-0881-570B-630529371E9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8AC194D-A46A-3AED-826E-C9EF1AEB1ADF}"/>
              </a:ext>
            </a:extLst>
          </p:cNvPr>
          <p:cNvSpPr>
            <a:spLocks noGrp="1"/>
          </p:cNvSpPr>
          <p:nvPr>
            <p:ph type="sldNum" sz="quarter" idx="12"/>
          </p:nvPr>
        </p:nvSpPr>
        <p:spPr/>
        <p:txBody>
          <a:bodyPr/>
          <a:lstStyle>
            <a:lvl1pPr>
              <a:defRPr/>
            </a:lvl1pPr>
          </a:lstStyle>
          <a:p>
            <a:pPr>
              <a:defRPr/>
            </a:pPr>
            <a:fld id="{65A5B331-E65B-44B6-8E4A-AA432069B289}" type="slidenum">
              <a:rPr lang="en-US" altLang="en-US"/>
              <a:pPr>
                <a:defRPr/>
              </a:pPr>
              <a:t>‹#›</a:t>
            </a:fld>
            <a:endParaRPr lang="en-US" altLang="en-US"/>
          </a:p>
        </p:txBody>
      </p:sp>
    </p:spTree>
    <p:extLst>
      <p:ext uri="{BB962C8B-B14F-4D97-AF65-F5344CB8AC3E}">
        <p14:creationId xmlns:p14="http://schemas.microsoft.com/office/powerpoint/2010/main" val="3307652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C0C24-0DEB-5CAA-6AF2-5B5635945B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9B77DB-DDCA-490B-B20B-A6AE1E6587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FAF40F-3AC7-D1E5-8DF6-349BDC9081D4}"/>
              </a:ext>
            </a:extLst>
          </p:cNvPr>
          <p:cNvSpPr>
            <a:spLocks noGrp="1"/>
          </p:cNvSpPr>
          <p:nvPr>
            <p:ph type="dt" sz="half" idx="10"/>
          </p:nvPr>
        </p:nvSpPr>
        <p:spPr/>
        <p:txBody>
          <a:bodyPr/>
          <a:lstStyle/>
          <a:p>
            <a:fld id="{6264CD9D-7968-4CCA-A497-99C54CAA270E}" type="datetimeFigureOut">
              <a:rPr lang="en-US" smtClean="0"/>
              <a:t>12/8/2024</a:t>
            </a:fld>
            <a:endParaRPr lang="en-US"/>
          </a:p>
        </p:txBody>
      </p:sp>
      <p:sp>
        <p:nvSpPr>
          <p:cNvPr id="5" name="Footer Placeholder 4">
            <a:extLst>
              <a:ext uri="{FF2B5EF4-FFF2-40B4-BE49-F238E27FC236}">
                <a16:creationId xmlns:a16="http://schemas.microsoft.com/office/drawing/2014/main" id="{5FA362F4-4C43-643D-CC4B-7B21B42207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C665B5-E613-F18F-589F-363FF5251F59}"/>
              </a:ext>
            </a:extLst>
          </p:cNvPr>
          <p:cNvSpPr>
            <a:spLocks noGrp="1"/>
          </p:cNvSpPr>
          <p:nvPr>
            <p:ph type="sldNum" sz="quarter" idx="12"/>
          </p:nvPr>
        </p:nvSpPr>
        <p:spPr/>
        <p:txBody>
          <a:bodyPr/>
          <a:lstStyle/>
          <a:p>
            <a:fld id="{6E39B805-0DE7-4120-A9D2-8F115FC2C0CD}" type="slidenum">
              <a:rPr lang="en-US" smtClean="0"/>
              <a:t>‹#›</a:t>
            </a:fld>
            <a:endParaRPr lang="en-US"/>
          </a:p>
        </p:txBody>
      </p:sp>
    </p:spTree>
    <p:extLst>
      <p:ext uri="{BB962C8B-B14F-4D97-AF65-F5344CB8AC3E}">
        <p14:creationId xmlns:p14="http://schemas.microsoft.com/office/powerpoint/2010/main" val="117818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EDB1D41F-E3BB-E38A-90C2-B6A0AB7051A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BF3240F9-4DA7-F195-BA1C-93808E559F1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10DB27A-682A-11F6-01AF-7979962508CB}"/>
              </a:ext>
            </a:extLst>
          </p:cNvPr>
          <p:cNvSpPr>
            <a:spLocks noGrp="1"/>
          </p:cNvSpPr>
          <p:nvPr>
            <p:ph type="sldNum" sz="quarter" idx="12"/>
          </p:nvPr>
        </p:nvSpPr>
        <p:spPr/>
        <p:txBody>
          <a:bodyPr/>
          <a:lstStyle>
            <a:lvl1pPr>
              <a:defRPr/>
            </a:lvl1pPr>
          </a:lstStyle>
          <a:p>
            <a:pPr>
              <a:defRPr/>
            </a:pPr>
            <a:fld id="{2E346B55-6ECC-402C-AE1C-A61837011815}" type="slidenum">
              <a:rPr lang="en-US" altLang="en-US"/>
              <a:pPr>
                <a:defRPr/>
              </a:pPr>
              <a:t>‹#›</a:t>
            </a:fld>
            <a:endParaRPr lang="en-US" altLang="en-US"/>
          </a:p>
        </p:txBody>
      </p:sp>
    </p:spTree>
    <p:extLst>
      <p:ext uri="{BB962C8B-B14F-4D97-AF65-F5344CB8AC3E}">
        <p14:creationId xmlns:p14="http://schemas.microsoft.com/office/powerpoint/2010/main" val="505880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412028-FCA7-3C49-A32F-B9993201631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F0D22CA-1601-5842-A64C-327C0977BC3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A0362D8-04ED-6786-7A70-04BBA212D126}"/>
              </a:ext>
            </a:extLst>
          </p:cNvPr>
          <p:cNvSpPr>
            <a:spLocks noGrp="1"/>
          </p:cNvSpPr>
          <p:nvPr>
            <p:ph type="sldNum" sz="quarter" idx="12"/>
          </p:nvPr>
        </p:nvSpPr>
        <p:spPr/>
        <p:txBody>
          <a:bodyPr/>
          <a:lstStyle>
            <a:lvl1pPr>
              <a:defRPr/>
            </a:lvl1pPr>
          </a:lstStyle>
          <a:p>
            <a:pPr>
              <a:defRPr/>
            </a:pPr>
            <a:fld id="{BE287D59-B0F4-4355-AA19-BB3454E3A28B}" type="slidenum">
              <a:rPr lang="en-US" altLang="en-US"/>
              <a:pPr>
                <a:defRPr/>
              </a:pPr>
              <a:t>‹#›</a:t>
            </a:fld>
            <a:endParaRPr lang="en-US" altLang="en-US"/>
          </a:p>
        </p:txBody>
      </p:sp>
    </p:spTree>
    <p:extLst>
      <p:ext uri="{BB962C8B-B14F-4D97-AF65-F5344CB8AC3E}">
        <p14:creationId xmlns:p14="http://schemas.microsoft.com/office/powerpoint/2010/main" val="36648463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86B3AC-4498-7ECC-AABF-F5AFB112AEE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CB791D9-9476-25C4-09F6-6B607643F6F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BC29B8E-0AD7-735D-EDD1-B92BAF6060FD}"/>
              </a:ext>
            </a:extLst>
          </p:cNvPr>
          <p:cNvSpPr>
            <a:spLocks noGrp="1"/>
          </p:cNvSpPr>
          <p:nvPr>
            <p:ph type="sldNum" sz="quarter" idx="12"/>
          </p:nvPr>
        </p:nvSpPr>
        <p:spPr/>
        <p:txBody>
          <a:bodyPr/>
          <a:lstStyle>
            <a:lvl1pPr>
              <a:defRPr/>
            </a:lvl1pPr>
          </a:lstStyle>
          <a:p>
            <a:pPr>
              <a:defRPr/>
            </a:pPr>
            <a:fld id="{D22B4009-262D-4C36-A4EB-D15E81616234}" type="slidenum">
              <a:rPr lang="en-US" altLang="en-US"/>
              <a:pPr>
                <a:defRPr/>
              </a:pPr>
              <a:t>‹#›</a:t>
            </a:fld>
            <a:endParaRPr lang="en-US" altLang="en-US"/>
          </a:p>
        </p:txBody>
      </p:sp>
    </p:spTree>
    <p:extLst>
      <p:ext uri="{BB962C8B-B14F-4D97-AF65-F5344CB8AC3E}">
        <p14:creationId xmlns:p14="http://schemas.microsoft.com/office/powerpoint/2010/main" val="22477491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86C3E371-77D8-8D49-6BB3-6525BBDD3364}"/>
              </a:ext>
            </a:extLst>
          </p:cNvPr>
          <p:cNvSpPr>
            <a:spLocks noGrp="1"/>
          </p:cNvSpPr>
          <p:nvPr>
            <p:ph type="dt" sz="half" idx="10"/>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E1696061-9D1F-63D7-68E3-F5AFDD66B6DF}"/>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CD857ED2-7F38-4044-1CD9-573F983A25FF}"/>
              </a:ext>
            </a:extLst>
          </p:cNvPr>
          <p:cNvSpPr>
            <a:spLocks noGrp="1"/>
          </p:cNvSpPr>
          <p:nvPr>
            <p:ph type="sldNum" sz="quarter" idx="12"/>
          </p:nvPr>
        </p:nvSpPr>
        <p:spPr/>
        <p:txBody>
          <a:bodyPr/>
          <a:lstStyle>
            <a:lvl1pPr>
              <a:defRPr/>
            </a:lvl1pPr>
          </a:lstStyle>
          <a:p>
            <a:pPr>
              <a:defRPr/>
            </a:pPr>
            <a:fld id="{7B2E3058-9522-429C-9470-A506780BF9C3}" type="slidenum">
              <a:rPr lang="en-US" altLang="en-US"/>
              <a:pPr>
                <a:defRPr/>
              </a:pPr>
              <a:t>‹#›</a:t>
            </a:fld>
            <a:endParaRPr lang="en-US" altLang="en-US"/>
          </a:p>
        </p:txBody>
      </p:sp>
    </p:spTree>
    <p:extLst>
      <p:ext uri="{BB962C8B-B14F-4D97-AF65-F5344CB8AC3E}">
        <p14:creationId xmlns:p14="http://schemas.microsoft.com/office/powerpoint/2010/main" val="3818764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E4216-62E6-5AA5-95CB-A3C52B7D2C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C23214-3D1D-DEBA-F375-34F897AC54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7070C6-6CAF-25F1-EF39-B579766F07C9}"/>
              </a:ext>
            </a:extLst>
          </p:cNvPr>
          <p:cNvSpPr>
            <a:spLocks noGrp="1"/>
          </p:cNvSpPr>
          <p:nvPr>
            <p:ph type="dt" sz="half" idx="10"/>
          </p:nvPr>
        </p:nvSpPr>
        <p:spPr/>
        <p:txBody>
          <a:bodyPr/>
          <a:lstStyle/>
          <a:p>
            <a:fld id="{6264CD9D-7968-4CCA-A497-99C54CAA270E}" type="datetimeFigureOut">
              <a:rPr lang="en-US" smtClean="0"/>
              <a:t>12/8/2024</a:t>
            </a:fld>
            <a:endParaRPr lang="en-US"/>
          </a:p>
        </p:txBody>
      </p:sp>
      <p:sp>
        <p:nvSpPr>
          <p:cNvPr id="5" name="Footer Placeholder 4">
            <a:extLst>
              <a:ext uri="{FF2B5EF4-FFF2-40B4-BE49-F238E27FC236}">
                <a16:creationId xmlns:a16="http://schemas.microsoft.com/office/drawing/2014/main" id="{BCBEE8BC-1EB5-E013-669B-E022F12C74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957789-53C7-4287-B64F-8D6E984EFA2E}"/>
              </a:ext>
            </a:extLst>
          </p:cNvPr>
          <p:cNvSpPr>
            <a:spLocks noGrp="1"/>
          </p:cNvSpPr>
          <p:nvPr>
            <p:ph type="sldNum" sz="quarter" idx="12"/>
          </p:nvPr>
        </p:nvSpPr>
        <p:spPr/>
        <p:txBody>
          <a:bodyPr/>
          <a:lstStyle/>
          <a:p>
            <a:fld id="{6E39B805-0DE7-4120-A9D2-8F115FC2C0CD}" type="slidenum">
              <a:rPr lang="en-US" smtClean="0"/>
              <a:t>‹#›</a:t>
            </a:fld>
            <a:endParaRPr lang="en-US"/>
          </a:p>
        </p:txBody>
      </p:sp>
    </p:spTree>
    <p:extLst>
      <p:ext uri="{BB962C8B-B14F-4D97-AF65-F5344CB8AC3E}">
        <p14:creationId xmlns:p14="http://schemas.microsoft.com/office/powerpoint/2010/main" val="2348149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A62C8-6E68-C25F-9988-C4876840FC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00960F-2429-5844-650F-8AB12AF583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A3C128-DD49-3E00-6999-A368B13F08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7FF2BF-D387-9B3C-54E4-B38FCDC8FA92}"/>
              </a:ext>
            </a:extLst>
          </p:cNvPr>
          <p:cNvSpPr>
            <a:spLocks noGrp="1"/>
          </p:cNvSpPr>
          <p:nvPr>
            <p:ph type="dt" sz="half" idx="10"/>
          </p:nvPr>
        </p:nvSpPr>
        <p:spPr/>
        <p:txBody>
          <a:bodyPr/>
          <a:lstStyle/>
          <a:p>
            <a:fld id="{6264CD9D-7968-4CCA-A497-99C54CAA270E}" type="datetimeFigureOut">
              <a:rPr lang="en-US" smtClean="0"/>
              <a:t>12/8/2024</a:t>
            </a:fld>
            <a:endParaRPr lang="en-US"/>
          </a:p>
        </p:txBody>
      </p:sp>
      <p:sp>
        <p:nvSpPr>
          <p:cNvPr id="6" name="Footer Placeholder 5">
            <a:extLst>
              <a:ext uri="{FF2B5EF4-FFF2-40B4-BE49-F238E27FC236}">
                <a16:creationId xmlns:a16="http://schemas.microsoft.com/office/drawing/2014/main" id="{3DBFCCE1-45D1-7423-2BCE-5B37FCEBC7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556510-0E6E-5009-D74F-0932A43C80E8}"/>
              </a:ext>
            </a:extLst>
          </p:cNvPr>
          <p:cNvSpPr>
            <a:spLocks noGrp="1"/>
          </p:cNvSpPr>
          <p:nvPr>
            <p:ph type="sldNum" sz="quarter" idx="12"/>
          </p:nvPr>
        </p:nvSpPr>
        <p:spPr/>
        <p:txBody>
          <a:bodyPr/>
          <a:lstStyle/>
          <a:p>
            <a:fld id="{6E39B805-0DE7-4120-A9D2-8F115FC2C0CD}" type="slidenum">
              <a:rPr lang="en-US" smtClean="0"/>
              <a:t>‹#›</a:t>
            </a:fld>
            <a:endParaRPr lang="en-US"/>
          </a:p>
        </p:txBody>
      </p:sp>
    </p:spTree>
    <p:extLst>
      <p:ext uri="{BB962C8B-B14F-4D97-AF65-F5344CB8AC3E}">
        <p14:creationId xmlns:p14="http://schemas.microsoft.com/office/powerpoint/2010/main" val="2276259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4C113-0E85-D1ED-C7D8-D03A84D70B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0A6723-1A42-C755-486C-C28C0D7E3F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A774BE-DECB-E852-F560-453338CEE0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3AB701-FE89-4483-3192-7A183D7654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B7F0FC-A1E8-5158-0A5E-A8A45B958A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845F-1B0E-C29E-B7F0-FB2001D570D9}"/>
              </a:ext>
            </a:extLst>
          </p:cNvPr>
          <p:cNvSpPr>
            <a:spLocks noGrp="1"/>
          </p:cNvSpPr>
          <p:nvPr>
            <p:ph type="dt" sz="half" idx="10"/>
          </p:nvPr>
        </p:nvSpPr>
        <p:spPr/>
        <p:txBody>
          <a:bodyPr/>
          <a:lstStyle/>
          <a:p>
            <a:fld id="{6264CD9D-7968-4CCA-A497-99C54CAA270E}" type="datetimeFigureOut">
              <a:rPr lang="en-US" smtClean="0"/>
              <a:t>12/8/2024</a:t>
            </a:fld>
            <a:endParaRPr lang="en-US"/>
          </a:p>
        </p:txBody>
      </p:sp>
      <p:sp>
        <p:nvSpPr>
          <p:cNvPr id="8" name="Footer Placeholder 7">
            <a:extLst>
              <a:ext uri="{FF2B5EF4-FFF2-40B4-BE49-F238E27FC236}">
                <a16:creationId xmlns:a16="http://schemas.microsoft.com/office/drawing/2014/main" id="{744D486C-DF40-5946-1EF2-8FBD7769F4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F3B267-1F06-0E69-3B44-6C963984C2DE}"/>
              </a:ext>
            </a:extLst>
          </p:cNvPr>
          <p:cNvSpPr>
            <a:spLocks noGrp="1"/>
          </p:cNvSpPr>
          <p:nvPr>
            <p:ph type="sldNum" sz="quarter" idx="12"/>
          </p:nvPr>
        </p:nvSpPr>
        <p:spPr/>
        <p:txBody>
          <a:bodyPr/>
          <a:lstStyle/>
          <a:p>
            <a:fld id="{6E39B805-0DE7-4120-A9D2-8F115FC2C0CD}" type="slidenum">
              <a:rPr lang="en-US" smtClean="0"/>
              <a:t>‹#›</a:t>
            </a:fld>
            <a:endParaRPr lang="en-US"/>
          </a:p>
        </p:txBody>
      </p:sp>
    </p:spTree>
    <p:extLst>
      <p:ext uri="{BB962C8B-B14F-4D97-AF65-F5344CB8AC3E}">
        <p14:creationId xmlns:p14="http://schemas.microsoft.com/office/powerpoint/2010/main" val="1204559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36C35-5C85-8CCB-4937-F62F45F42F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6F9EE5-646F-799C-13F3-C890433C548C}"/>
              </a:ext>
            </a:extLst>
          </p:cNvPr>
          <p:cNvSpPr>
            <a:spLocks noGrp="1"/>
          </p:cNvSpPr>
          <p:nvPr>
            <p:ph type="dt" sz="half" idx="10"/>
          </p:nvPr>
        </p:nvSpPr>
        <p:spPr/>
        <p:txBody>
          <a:bodyPr/>
          <a:lstStyle/>
          <a:p>
            <a:fld id="{6264CD9D-7968-4CCA-A497-99C54CAA270E}" type="datetimeFigureOut">
              <a:rPr lang="en-US" smtClean="0"/>
              <a:t>12/8/2024</a:t>
            </a:fld>
            <a:endParaRPr lang="en-US"/>
          </a:p>
        </p:txBody>
      </p:sp>
      <p:sp>
        <p:nvSpPr>
          <p:cNvPr id="4" name="Footer Placeholder 3">
            <a:extLst>
              <a:ext uri="{FF2B5EF4-FFF2-40B4-BE49-F238E27FC236}">
                <a16:creationId xmlns:a16="http://schemas.microsoft.com/office/drawing/2014/main" id="{CCD10ADA-EACF-7CD3-705A-AC527E1EF8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037B50-4FA5-DFF1-A621-2B7B60DF6397}"/>
              </a:ext>
            </a:extLst>
          </p:cNvPr>
          <p:cNvSpPr>
            <a:spLocks noGrp="1"/>
          </p:cNvSpPr>
          <p:nvPr>
            <p:ph type="sldNum" sz="quarter" idx="12"/>
          </p:nvPr>
        </p:nvSpPr>
        <p:spPr/>
        <p:txBody>
          <a:bodyPr/>
          <a:lstStyle/>
          <a:p>
            <a:fld id="{6E39B805-0DE7-4120-A9D2-8F115FC2C0CD}" type="slidenum">
              <a:rPr lang="en-US" smtClean="0"/>
              <a:t>‹#›</a:t>
            </a:fld>
            <a:endParaRPr lang="en-US"/>
          </a:p>
        </p:txBody>
      </p:sp>
    </p:spTree>
    <p:extLst>
      <p:ext uri="{BB962C8B-B14F-4D97-AF65-F5344CB8AC3E}">
        <p14:creationId xmlns:p14="http://schemas.microsoft.com/office/powerpoint/2010/main" val="2530213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44F0C8-7AD6-3EEB-2672-88157F7D6A0B}"/>
              </a:ext>
            </a:extLst>
          </p:cNvPr>
          <p:cNvSpPr>
            <a:spLocks noGrp="1"/>
          </p:cNvSpPr>
          <p:nvPr>
            <p:ph type="dt" sz="half" idx="10"/>
          </p:nvPr>
        </p:nvSpPr>
        <p:spPr/>
        <p:txBody>
          <a:bodyPr/>
          <a:lstStyle/>
          <a:p>
            <a:fld id="{6264CD9D-7968-4CCA-A497-99C54CAA270E}" type="datetimeFigureOut">
              <a:rPr lang="en-US" smtClean="0"/>
              <a:t>12/8/2024</a:t>
            </a:fld>
            <a:endParaRPr lang="en-US"/>
          </a:p>
        </p:txBody>
      </p:sp>
      <p:sp>
        <p:nvSpPr>
          <p:cNvPr id="3" name="Footer Placeholder 2">
            <a:extLst>
              <a:ext uri="{FF2B5EF4-FFF2-40B4-BE49-F238E27FC236}">
                <a16:creationId xmlns:a16="http://schemas.microsoft.com/office/drawing/2014/main" id="{0F129B26-C99F-F033-845F-8A6D88F168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F9FEB2-C586-5E17-5B6E-28E126C07A8D}"/>
              </a:ext>
            </a:extLst>
          </p:cNvPr>
          <p:cNvSpPr>
            <a:spLocks noGrp="1"/>
          </p:cNvSpPr>
          <p:nvPr>
            <p:ph type="sldNum" sz="quarter" idx="12"/>
          </p:nvPr>
        </p:nvSpPr>
        <p:spPr/>
        <p:txBody>
          <a:bodyPr/>
          <a:lstStyle/>
          <a:p>
            <a:fld id="{6E39B805-0DE7-4120-A9D2-8F115FC2C0CD}" type="slidenum">
              <a:rPr lang="en-US" smtClean="0"/>
              <a:t>‹#›</a:t>
            </a:fld>
            <a:endParaRPr lang="en-US"/>
          </a:p>
        </p:txBody>
      </p:sp>
    </p:spTree>
    <p:extLst>
      <p:ext uri="{BB962C8B-B14F-4D97-AF65-F5344CB8AC3E}">
        <p14:creationId xmlns:p14="http://schemas.microsoft.com/office/powerpoint/2010/main" val="2153419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E2ACD-5A70-2683-6491-FDFE7D4B59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40F375-C2AA-9FF3-C34C-B483B2256B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25071A-2198-6DE4-5846-B3F3135FEE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9D7C41-33D1-9939-2F2E-771AF32BC217}"/>
              </a:ext>
            </a:extLst>
          </p:cNvPr>
          <p:cNvSpPr>
            <a:spLocks noGrp="1"/>
          </p:cNvSpPr>
          <p:nvPr>
            <p:ph type="dt" sz="half" idx="10"/>
          </p:nvPr>
        </p:nvSpPr>
        <p:spPr/>
        <p:txBody>
          <a:bodyPr/>
          <a:lstStyle/>
          <a:p>
            <a:fld id="{6264CD9D-7968-4CCA-A497-99C54CAA270E}" type="datetimeFigureOut">
              <a:rPr lang="en-US" smtClean="0"/>
              <a:t>12/8/2024</a:t>
            </a:fld>
            <a:endParaRPr lang="en-US"/>
          </a:p>
        </p:txBody>
      </p:sp>
      <p:sp>
        <p:nvSpPr>
          <p:cNvPr id="6" name="Footer Placeholder 5">
            <a:extLst>
              <a:ext uri="{FF2B5EF4-FFF2-40B4-BE49-F238E27FC236}">
                <a16:creationId xmlns:a16="http://schemas.microsoft.com/office/drawing/2014/main" id="{0CB5AD6E-6723-959E-0E4D-D8B2330704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10113A-4E0A-1D87-C446-AF1943FC1AE8}"/>
              </a:ext>
            </a:extLst>
          </p:cNvPr>
          <p:cNvSpPr>
            <a:spLocks noGrp="1"/>
          </p:cNvSpPr>
          <p:nvPr>
            <p:ph type="sldNum" sz="quarter" idx="12"/>
          </p:nvPr>
        </p:nvSpPr>
        <p:spPr/>
        <p:txBody>
          <a:bodyPr/>
          <a:lstStyle/>
          <a:p>
            <a:fld id="{6E39B805-0DE7-4120-A9D2-8F115FC2C0CD}" type="slidenum">
              <a:rPr lang="en-US" smtClean="0"/>
              <a:t>‹#›</a:t>
            </a:fld>
            <a:endParaRPr lang="en-US"/>
          </a:p>
        </p:txBody>
      </p:sp>
    </p:spTree>
    <p:extLst>
      <p:ext uri="{BB962C8B-B14F-4D97-AF65-F5344CB8AC3E}">
        <p14:creationId xmlns:p14="http://schemas.microsoft.com/office/powerpoint/2010/main" val="1440923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64E9F-C595-244F-49A0-49583FF3AD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0A1F17-B5B7-BFD1-8A96-71BEEDEDDE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A7F334-6431-3102-71EE-2F8C09618F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690D0C-4659-9849-3A12-756C5C503C71}"/>
              </a:ext>
            </a:extLst>
          </p:cNvPr>
          <p:cNvSpPr>
            <a:spLocks noGrp="1"/>
          </p:cNvSpPr>
          <p:nvPr>
            <p:ph type="dt" sz="half" idx="10"/>
          </p:nvPr>
        </p:nvSpPr>
        <p:spPr/>
        <p:txBody>
          <a:bodyPr/>
          <a:lstStyle/>
          <a:p>
            <a:fld id="{6264CD9D-7968-4CCA-A497-99C54CAA270E}" type="datetimeFigureOut">
              <a:rPr lang="en-US" smtClean="0"/>
              <a:t>12/8/2024</a:t>
            </a:fld>
            <a:endParaRPr lang="en-US"/>
          </a:p>
        </p:txBody>
      </p:sp>
      <p:sp>
        <p:nvSpPr>
          <p:cNvPr id="6" name="Footer Placeholder 5">
            <a:extLst>
              <a:ext uri="{FF2B5EF4-FFF2-40B4-BE49-F238E27FC236}">
                <a16:creationId xmlns:a16="http://schemas.microsoft.com/office/drawing/2014/main" id="{9D4CDBED-D7D5-A6EF-AA36-8D8354B71A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91B82E-5D62-0D5C-25EA-E234A3BC45AF}"/>
              </a:ext>
            </a:extLst>
          </p:cNvPr>
          <p:cNvSpPr>
            <a:spLocks noGrp="1"/>
          </p:cNvSpPr>
          <p:nvPr>
            <p:ph type="sldNum" sz="quarter" idx="12"/>
          </p:nvPr>
        </p:nvSpPr>
        <p:spPr/>
        <p:txBody>
          <a:bodyPr/>
          <a:lstStyle/>
          <a:p>
            <a:fld id="{6E39B805-0DE7-4120-A9D2-8F115FC2C0CD}" type="slidenum">
              <a:rPr lang="en-US" smtClean="0"/>
              <a:t>‹#›</a:t>
            </a:fld>
            <a:endParaRPr lang="en-US"/>
          </a:p>
        </p:txBody>
      </p:sp>
    </p:spTree>
    <p:extLst>
      <p:ext uri="{BB962C8B-B14F-4D97-AF65-F5344CB8AC3E}">
        <p14:creationId xmlns:p14="http://schemas.microsoft.com/office/powerpoint/2010/main" val="979075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407366-DB95-7742-41B8-B612B92696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8DEE5D-72E0-6B2A-FF04-BC661215C0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1B2331-040E-7C97-39B4-70989D113E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64CD9D-7968-4CCA-A497-99C54CAA270E}" type="datetimeFigureOut">
              <a:rPr lang="en-US" smtClean="0"/>
              <a:t>12/8/2024</a:t>
            </a:fld>
            <a:endParaRPr lang="en-US"/>
          </a:p>
        </p:txBody>
      </p:sp>
      <p:sp>
        <p:nvSpPr>
          <p:cNvPr id="5" name="Footer Placeholder 4">
            <a:extLst>
              <a:ext uri="{FF2B5EF4-FFF2-40B4-BE49-F238E27FC236}">
                <a16:creationId xmlns:a16="http://schemas.microsoft.com/office/drawing/2014/main" id="{5F595EAB-1C50-6624-2525-370F5D68EE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0409AF-5B91-96E3-5CCB-62C28D90EC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39B805-0DE7-4120-A9D2-8F115FC2C0CD}" type="slidenum">
              <a:rPr lang="en-US" smtClean="0"/>
              <a:t>‹#›</a:t>
            </a:fld>
            <a:endParaRPr lang="en-US"/>
          </a:p>
        </p:txBody>
      </p:sp>
    </p:spTree>
    <p:extLst>
      <p:ext uri="{BB962C8B-B14F-4D97-AF65-F5344CB8AC3E}">
        <p14:creationId xmlns:p14="http://schemas.microsoft.com/office/powerpoint/2010/main" val="21663664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7C5146E-1384-2A8E-118B-9CC9B8099D21}"/>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CAA1716-64E3-EE26-98DA-D7EF46A51E03}"/>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25DE4EF-CBFC-41E5-BE8E-4C968C7B794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76B83CBE-AB9A-9D77-F3C8-500FFF66315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293206BA-8D46-E834-E737-E5F8A5EE3FCB}"/>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a:defRPr/>
            </a:pPr>
            <a:fld id="{914FE000-1175-44A0-805E-ABCA27F136EE}" type="slidenum">
              <a:rPr lang="en-US" altLang="en-US"/>
              <a:pPr>
                <a:defRPr/>
              </a:pPr>
              <a:t>‹#›</a:t>
            </a:fld>
            <a:endParaRPr lang="en-US" altLang="en-US"/>
          </a:p>
        </p:txBody>
      </p:sp>
    </p:spTree>
    <p:extLst>
      <p:ext uri="{BB962C8B-B14F-4D97-AF65-F5344CB8AC3E}">
        <p14:creationId xmlns:p14="http://schemas.microsoft.com/office/powerpoint/2010/main" val="5221354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w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37.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42.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46.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5.png"/><Relationship Id="rId18" Type="http://schemas.openxmlformats.org/officeDocument/2006/relationships/image" Target="../media/image48.svg"/><Relationship Id="rId3" Type="http://schemas.openxmlformats.org/officeDocument/2006/relationships/notesSlide" Target="../notesSlides/notesSlide19.xml"/><Relationship Id="rId7" Type="http://schemas.openxmlformats.org/officeDocument/2006/relationships/image" Target="../media/image16.png"/><Relationship Id="rId12" Type="http://schemas.openxmlformats.org/officeDocument/2006/relationships/image" Target="../media/image45.svg"/><Relationship Id="rId17" Type="http://schemas.openxmlformats.org/officeDocument/2006/relationships/image" Target="../media/image47.png"/><Relationship Id="rId2" Type="http://schemas.openxmlformats.org/officeDocument/2006/relationships/slideLayout" Target="../slideLayouts/slideLayout7.xml"/><Relationship Id="rId16" Type="http://schemas.openxmlformats.org/officeDocument/2006/relationships/image" Target="../media/image29.png"/><Relationship Id="rId20" Type="http://schemas.openxmlformats.org/officeDocument/2006/relationships/image" Target="../media/image50.svg"/><Relationship Id="rId1" Type="http://schemas.openxmlformats.org/officeDocument/2006/relationships/tags" Target="../tags/tag20.xml"/><Relationship Id="rId6" Type="http://schemas.openxmlformats.org/officeDocument/2006/relationships/image" Target="../media/image43.svg"/><Relationship Id="rId11" Type="http://schemas.openxmlformats.org/officeDocument/2006/relationships/image" Target="../media/image28.png"/><Relationship Id="rId5" Type="http://schemas.openxmlformats.org/officeDocument/2006/relationships/image" Target="../media/image26.png"/><Relationship Id="rId15" Type="http://schemas.openxmlformats.org/officeDocument/2006/relationships/image" Target="../media/image4.png"/><Relationship Id="rId10" Type="http://schemas.openxmlformats.org/officeDocument/2006/relationships/image" Target="../media/image27.png"/><Relationship Id="rId19" Type="http://schemas.openxmlformats.org/officeDocument/2006/relationships/image" Target="../media/image48.png"/><Relationship Id="rId4" Type="http://schemas.openxmlformats.org/officeDocument/2006/relationships/audio" Target="../media/audio1.wav"/><Relationship Id="rId9" Type="http://schemas.openxmlformats.org/officeDocument/2006/relationships/image" Target="../media/image19.png"/><Relationship Id="rId14" Type="http://schemas.openxmlformats.org/officeDocument/2006/relationships/image" Target="../media/image46.sv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notesSlide" Target="../notesSlides/notesSlide2.xml"/><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5.sv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image" Target="../media/image49.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21.xml"/><Relationship Id="rId7"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45.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8.png"/><Relationship Id="rId3" Type="http://schemas.openxmlformats.org/officeDocument/2006/relationships/notesSlide" Target="../notesSlides/notesSlide22.xml"/><Relationship Id="rId7" Type="http://schemas.openxmlformats.org/officeDocument/2006/relationships/image" Target="../media/image59.svg"/><Relationship Id="rId12" Type="http://schemas.openxmlformats.org/officeDocument/2006/relationships/image" Target="../media/image60.svg"/><Relationship Id="rId17" Type="http://schemas.openxmlformats.org/officeDocument/2006/relationships/image" Target="../media/image60.png"/><Relationship Id="rId2" Type="http://schemas.openxmlformats.org/officeDocument/2006/relationships/slideLayout" Target="../slideLayouts/slideLayout7.xml"/><Relationship Id="rId16" Type="http://schemas.openxmlformats.org/officeDocument/2006/relationships/image" Target="../media/image59.png"/><Relationship Id="rId1" Type="http://schemas.openxmlformats.org/officeDocument/2006/relationships/tags" Target="../tags/tag23.xml"/><Relationship Id="rId6" Type="http://schemas.openxmlformats.org/officeDocument/2006/relationships/image" Target="../media/image55.png"/><Relationship Id="rId11" Type="http://schemas.openxmlformats.org/officeDocument/2006/relationships/image" Target="../media/image14.png"/><Relationship Id="rId5" Type="http://schemas.openxmlformats.org/officeDocument/2006/relationships/image" Target="../media/image57.svg"/><Relationship Id="rId15" Type="http://schemas.openxmlformats.org/officeDocument/2006/relationships/image" Target="../media/image5.png"/><Relationship Id="rId10" Type="http://schemas.openxmlformats.org/officeDocument/2006/relationships/image" Target="../media/image44.svg"/><Relationship Id="rId4" Type="http://schemas.openxmlformats.org/officeDocument/2006/relationships/image" Target="../media/image54.png"/><Relationship Id="rId9" Type="http://schemas.openxmlformats.org/officeDocument/2006/relationships/image" Target="../media/image57.png"/><Relationship Id="rId14" Type="http://schemas.openxmlformats.org/officeDocument/2006/relationships/image" Target="../media/image46.svg"/></Relationships>
</file>

<file path=ppt/slides/_rels/slide2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4.png"/><Relationship Id="rId3" Type="http://schemas.openxmlformats.org/officeDocument/2006/relationships/notesSlide" Target="../notesSlides/notesSlide23.xml"/><Relationship Id="rId7" Type="http://schemas.openxmlformats.org/officeDocument/2006/relationships/image" Target="../media/image62.png"/><Relationship Id="rId12"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45.svg"/><Relationship Id="rId11" Type="http://schemas.openxmlformats.org/officeDocument/2006/relationships/image" Target="../media/image46.svg"/><Relationship Id="rId5" Type="http://schemas.openxmlformats.org/officeDocument/2006/relationships/image" Target="../media/image12.png"/><Relationship Id="rId15" Type="http://schemas.openxmlformats.org/officeDocument/2006/relationships/image" Target="../media/image65.png"/><Relationship Id="rId10" Type="http://schemas.openxmlformats.org/officeDocument/2006/relationships/image" Target="../media/image5.png"/><Relationship Id="rId4" Type="http://schemas.openxmlformats.org/officeDocument/2006/relationships/image" Target="../media/image61.png"/><Relationship Id="rId9" Type="http://schemas.openxmlformats.org/officeDocument/2006/relationships/image" Target="../media/image18.png"/><Relationship Id="rId14" Type="http://schemas.openxmlformats.org/officeDocument/2006/relationships/image" Target="../media/image65.svg"/></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17.svg"/><Relationship Id="rId18" Type="http://schemas.openxmlformats.org/officeDocument/2006/relationships/image" Target="../media/image20.png"/><Relationship Id="rId3" Type="http://schemas.openxmlformats.org/officeDocument/2006/relationships/notesSlide" Target="../notesSlides/notesSlide4.xml"/><Relationship Id="rId21" Type="http://schemas.openxmlformats.org/officeDocument/2006/relationships/image" Target="../media/image19.svg"/><Relationship Id="rId7" Type="http://schemas.openxmlformats.org/officeDocument/2006/relationships/image" Target="../media/image14.png"/><Relationship Id="rId12" Type="http://schemas.openxmlformats.org/officeDocument/2006/relationships/image" Target="../media/image17.png"/><Relationship Id="rId17" Type="http://schemas.openxmlformats.org/officeDocument/2006/relationships/image" Target="../media/image5.svg"/><Relationship Id="rId25" Type="http://schemas.openxmlformats.org/officeDocument/2006/relationships/image" Target="../media/image25.png"/><Relationship Id="rId2" Type="http://schemas.openxmlformats.org/officeDocument/2006/relationships/slideLayout" Target="../slideLayouts/slideLayout7.xml"/><Relationship Id="rId16" Type="http://schemas.openxmlformats.org/officeDocument/2006/relationships/image" Target="../media/image5.png"/><Relationship Id="rId20" Type="http://schemas.openxmlformats.org/officeDocument/2006/relationships/image" Target="../media/image22.png"/><Relationship Id="rId1" Type="http://schemas.openxmlformats.org/officeDocument/2006/relationships/tags" Target="../tags/tag5.xml"/><Relationship Id="rId6" Type="http://schemas.openxmlformats.org/officeDocument/2006/relationships/image" Target="../media/image13.png"/><Relationship Id="rId11" Type="http://schemas.openxmlformats.org/officeDocument/2006/relationships/image" Target="../media/image16.png"/><Relationship Id="rId24" Type="http://schemas.openxmlformats.org/officeDocument/2006/relationships/image" Target="../media/image24.png"/><Relationship Id="rId5" Type="http://schemas.openxmlformats.org/officeDocument/2006/relationships/image" Target="../media/image12.svg"/><Relationship Id="rId15" Type="http://schemas.openxmlformats.org/officeDocument/2006/relationships/image" Target="../media/image19.png"/><Relationship Id="rId23" Type="http://schemas.openxmlformats.org/officeDocument/2006/relationships/image" Target="../media/image21.svg"/><Relationship Id="rId10" Type="http://schemas.openxmlformats.org/officeDocument/2006/relationships/image" Target="../media/image7.svg"/><Relationship Id="rId19" Type="http://schemas.openxmlformats.org/officeDocument/2006/relationships/image" Target="../media/image21.png"/><Relationship Id="rId4" Type="http://schemas.openxmlformats.org/officeDocument/2006/relationships/image" Target="../media/image12.png"/><Relationship Id="rId9" Type="http://schemas.openxmlformats.org/officeDocument/2006/relationships/image" Target="../media/image15.png"/><Relationship Id="rId14" Type="http://schemas.openxmlformats.org/officeDocument/2006/relationships/image" Target="../media/image18.png"/><Relationship Id="rId22"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5.svg"/><Relationship Id="rId18" Type="http://schemas.openxmlformats.org/officeDocument/2006/relationships/image" Target="../media/image31.png"/><Relationship Id="rId3" Type="http://schemas.openxmlformats.org/officeDocument/2006/relationships/notesSlide" Target="../notesSlides/notesSlide5.xml"/><Relationship Id="rId7" Type="http://schemas.openxmlformats.org/officeDocument/2006/relationships/image" Target="../media/image7.svg"/><Relationship Id="rId12" Type="http://schemas.openxmlformats.org/officeDocument/2006/relationships/image" Target="../media/image5.png"/><Relationship Id="rId17" Type="http://schemas.openxmlformats.org/officeDocument/2006/relationships/image" Target="../media/image26.svg"/><Relationship Id="rId2" Type="http://schemas.openxmlformats.org/officeDocument/2006/relationships/slideLayout" Target="../slideLayouts/slideLayout7.xml"/><Relationship Id="rId16" Type="http://schemas.openxmlformats.org/officeDocument/2006/relationships/image" Target="../media/image30.png"/><Relationship Id="rId1" Type="http://schemas.openxmlformats.org/officeDocument/2006/relationships/tags" Target="../tags/tag6.xml"/><Relationship Id="rId6" Type="http://schemas.openxmlformats.org/officeDocument/2006/relationships/image" Target="../media/image16.png"/><Relationship Id="rId11" Type="http://schemas.openxmlformats.org/officeDocument/2006/relationships/image" Target="../media/image12.svg"/><Relationship Id="rId5" Type="http://schemas.openxmlformats.org/officeDocument/2006/relationships/image" Target="../media/image17.svg"/><Relationship Id="rId15" Type="http://schemas.openxmlformats.org/officeDocument/2006/relationships/image" Target="../media/image29.png"/><Relationship Id="rId10" Type="http://schemas.openxmlformats.org/officeDocument/2006/relationships/image" Target="../media/image28.png"/><Relationship Id="rId4" Type="http://schemas.openxmlformats.org/officeDocument/2006/relationships/image" Target="../media/image26.png"/><Relationship Id="rId9" Type="http://schemas.openxmlformats.org/officeDocument/2006/relationships/image" Target="../media/image27.png"/><Relationship Id="rId1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35.png"/><Relationship Id="rId5" Type="http://schemas.openxmlformats.org/officeDocument/2006/relationships/image" Target="../media/image36.pn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35.png"/><Relationship Id="rId5" Type="http://schemas.openxmlformats.org/officeDocument/2006/relationships/image" Target="../media/image36.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7" name="WordArt 19">
            <a:extLst>
              <a:ext uri="{FF2B5EF4-FFF2-40B4-BE49-F238E27FC236}">
                <a16:creationId xmlns:a16="http://schemas.microsoft.com/office/drawing/2014/main" id="{BC1AB129-2D44-8D18-D7D1-D23F1DEBA8FC}"/>
              </a:ext>
            </a:extLst>
          </p:cNvPr>
          <p:cNvSpPr>
            <a:spLocks noChangeArrowheads="1" noChangeShapeType="1" noTextEdit="1"/>
          </p:cNvSpPr>
          <p:nvPr/>
        </p:nvSpPr>
        <p:spPr bwMode="auto">
          <a:xfrm>
            <a:off x="3057421" y="487364"/>
            <a:ext cx="6543778" cy="663010"/>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1800" b="0" i="0" u="none" strike="noStrike" kern="10" cap="none" spc="0" normalizeH="0" baseline="0" noProof="0" dirty="0">
                <a:ln w="9525">
                  <a:solidFill>
                    <a:srgbClr val="FF00FF"/>
                  </a:solidFill>
                  <a:round/>
                  <a:headEnd/>
                  <a:tailEnd/>
                </a:ln>
                <a:solidFill>
                  <a:srgbClr val="000000">
                    <a:alpha val="98822"/>
                  </a:srgbClr>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TRƯỜNG TIỂU HỌC BÁT TRANG</a:t>
            </a:r>
            <a:endParaRPr kumimoji="0" lang="en-US" sz="1800" b="0" i="0" u="none" strike="noStrike" kern="10" cap="none" spc="0" normalizeH="0" baseline="0" noProof="0" dirty="0">
              <a:ln w="9525">
                <a:solidFill>
                  <a:srgbClr val="FF00FF"/>
                </a:solidFill>
                <a:round/>
                <a:headEnd/>
                <a:tailEnd/>
              </a:ln>
              <a:solidFill>
                <a:srgbClr val="000000">
                  <a:alpha val="98822"/>
                </a:srgbClr>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endParaRPr>
          </a:p>
        </p:txBody>
      </p:sp>
      <p:sp>
        <p:nvSpPr>
          <p:cNvPr id="3075" name="WordArt 20">
            <a:extLst>
              <a:ext uri="{FF2B5EF4-FFF2-40B4-BE49-F238E27FC236}">
                <a16:creationId xmlns:a16="http://schemas.microsoft.com/office/drawing/2014/main" id="{6FF0CADB-E18F-4B61-A36C-5955E59E2234}"/>
              </a:ext>
            </a:extLst>
          </p:cNvPr>
          <p:cNvSpPr>
            <a:spLocks noChangeArrowheads="1" noChangeShapeType="1" noTextEdit="1"/>
          </p:cNvSpPr>
          <p:nvPr/>
        </p:nvSpPr>
        <p:spPr bwMode="auto">
          <a:xfrm>
            <a:off x="1801588" y="1371600"/>
            <a:ext cx="8160095" cy="2057400"/>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700" b="1" i="0" u="none" strike="noStrike" kern="10" cap="none" spc="0" normalizeH="0" baseline="0" noProof="0" dirty="0" err="1">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Viết</a:t>
            </a:r>
            <a:r>
              <a:rPr kumimoji="0" lang="en-US" sz="2700" b="1" i="0" u="none" strike="noStrike" kern="10" cap="none" spc="0" normalizeH="0" baseline="0" noProof="0" dirty="0">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a:t>
            </a:r>
            <a:r>
              <a:rPr lang="en-US" sz="2700" b="1" kern="10" dirty="0" err="1">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Tìm</a:t>
            </a:r>
            <a:r>
              <a:rPr lang="en-US" sz="27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2700" b="1" kern="10" dirty="0" err="1">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hiểu</a:t>
            </a:r>
            <a:r>
              <a:rPr lang="en-US" sz="27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2700" b="1" kern="10" dirty="0" err="1">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cách</a:t>
            </a:r>
            <a:r>
              <a:rPr lang="en-US" sz="27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2700" b="1" kern="10" dirty="0" err="1">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viết</a:t>
            </a:r>
            <a:r>
              <a:rPr lang="en-US" sz="27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2700" b="1" kern="10" dirty="0" err="1">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a:t>
            </a:r>
            <a:r>
              <a:rPr lang="en-US" sz="27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2700" b="1" kern="10" dirty="0" err="1">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văn</a:t>
            </a:r>
            <a:r>
              <a:rPr lang="en-US" sz="27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2700" b="1" kern="10" dirty="0" err="1">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miêu</a:t>
            </a:r>
            <a:r>
              <a:rPr lang="en-US" sz="27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2700" b="1" kern="10" dirty="0" err="1">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tả</a:t>
            </a:r>
            <a:r>
              <a:rPr lang="en-US" sz="27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con </a:t>
            </a:r>
            <a:r>
              <a:rPr lang="en-US" sz="2700" b="1" kern="10" dirty="0" err="1">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vật</a:t>
            </a:r>
            <a:r>
              <a:rPr kumimoji="0" lang="en-US" sz="2700" b="1" i="0" u="none" strike="noStrike" kern="10" cap="none" spc="0" normalizeH="0" baseline="0" noProof="0" dirty="0">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a:t>
            </a:r>
          </a:p>
        </p:txBody>
      </p:sp>
      <p:sp>
        <p:nvSpPr>
          <p:cNvPr id="3076" name="WordArt 21">
            <a:extLst>
              <a:ext uri="{FF2B5EF4-FFF2-40B4-BE49-F238E27FC236}">
                <a16:creationId xmlns:a16="http://schemas.microsoft.com/office/drawing/2014/main" id="{8550D1F0-8129-AB9F-7D54-7E4E52B29AC9}"/>
              </a:ext>
            </a:extLst>
          </p:cNvPr>
          <p:cNvSpPr>
            <a:spLocks noChangeArrowheads="1" noChangeShapeType="1" noTextEdit="1"/>
          </p:cNvSpPr>
          <p:nvPr/>
        </p:nvSpPr>
        <p:spPr bwMode="auto">
          <a:xfrm>
            <a:off x="3305175" y="2686050"/>
            <a:ext cx="5848350" cy="2152650"/>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700" b="1" i="0" u="none" strike="noStrike" kern="10" cap="none" spc="0" normalizeH="0" baseline="0" noProof="0" dirty="0">
                <a:ln w="9525">
                  <a:solidFill>
                    <a:srgbClr val="FF00FF"/>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700" b="1" i="0" u="none" strike="noStrike" kern="10" cap="none" spc="0" normalizeH="0" baseline="0" noProof="0" dirty="0">
                <a:ln w="9525">
                  <a:solidFill>
                    <a:srgbClr val="FF00FF"/>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700" b="1" i="0" u="none" strike="noStrike" kern="10" cap="none" spc="0" normalizeH="0" baseline="0" noProof="0" dirty="0">
              <a:ln w="9525">
                <a:solidFill>
                  <a:srgbClr val="FF00FF"/>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700" b="1" i="0" u="none" strike="noStrike" kern="10" cap="none" spc="0" normalizeH="0" baseline="0" noProof="0" dirty="0">
                <a:ln w="9525">
                  <a:solidFill>
                    <a:srgbClr val="FF00FF"/>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GV: </a:t>
            </a:r>
            <a:r>
              <a:rPr kumimoji="0" lang="en-US" sz="2700" b="1" i="0" u="none" strike="noStrike" kern="10" cap="none" spc="0" normalizeH="0" baseline="0" noProof="0" dirty="0" err="1">
                <a:ln w="9525">
                  <a:solidFill>
                    <a:srgbClr val="FF00FF"/>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Nguyễn</a:t>
            </a:r>
            <a:r>
              <a:rPr kumimoji="0" lang="en-US" sz="2700" b="1" i="0" u="none" strike="noStrike" kern="10" cap="none" spc="0" normalizeH="0" baseline="0" noProof="0" dirty="0">
                <a:ln w="9525">
                  <a:solidFill>
                    <a:srgbClr val="FF00FF"/>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0" cap="none" spc="0" normalizeH="0" baseline="0" noProof="0" dirty="0" err="1">
                <a:ln w="9525">
                  <a:solidFill>
                    <a:srgbClr val="FF00FF"/>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Thị</a:t>
            </a:r>
            <a:r>
              <a:rPr kumimoji="0" lang="en-US" sz="2700" b="1" i="0" u="none" strike="noStrike" kern="10" cap="none" spc="0" normalizeH="0" baseline="0" noProof="0" dirty="0">
                <a:ln w="9525">
                  <a:solidFill>
                    <a:srgbClr val="FF00FF"/>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Trang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700" b="1" i="0" u="none" strike="noStrike" kern="10" cap="none" spc="0" normalizeH="0" baseline="0" noProof="0" dirty="0">
              <a:ln w="9525">
                <a:solidFill>
                  <a:srgbClr val="FF00FF"/>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endParaRPr>
          </a:p>
        </p:txBody>
      </p:sp>
      <p:grpSp>
        <p:nvGrpSpPr>
          <p:cNvPr id="3077" name="Group 5">
            <a:extLst>
              <a:ext uri="{FF2B5EF4-FFF2-40B4-BE49-F238E27FC236}">
                <a16:creationId xmlns:a16="http://schemas.microsoft.com/office/drawing/2014/main" id="{724482F4-3BE4-76BC-4C47-01F5FC346FFA}"/>
              </a:ext>
            </a:extLst>
          </p:cNvPr>
          <p:cNvGrpSpPr>
            <a:grpSpLocks/>
          </p:cNvGrpSpPr>
          <p:nvPr/>
        </p:nvGrpSpPr>
        <p:grpSpPr bwMode="auto">
          <a:xfrm>
            <a:off x="1560514" y="0"/>
            <a:ext cx="9075737" cy="6858000"/>
            <a:chOff x="8" y="0"/>
            <a:chExt cx="5760" cy="4320"/>
          </a:xfrm>
        </p:grpSpPr>
        <p:pic>
          <p:nvPicPr>
            <p:cNvPr id="3079" name="Picture 6" descr="GRANS024">
              <a:extLst>
                <a:ext uri="{FF2B5EF4-FFF2-40B4-BE49-F238E27FC236}">
                  <a16:creationId xmlns:a16="http://schemas.microsoft.com/office/drawing/2014/main" id="{4B1FEFC5-CA52-5A5C-C5B1-293AC3FB4EF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531882" flipH="1">
              <a:off x="4848" y="3394"/>
              <a:ext cx="912" cy="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7" descr="GRANS024">
              <a:extLst>
                <a:ext uri="{FF2B5EF4-FFF2-40B4-BE49-F238E27FC236}">
                  <a16:creationId xmlns:a16="http://schemas.microsoft.com/office/drawing/2014/main" id="{A74584A2-56B2-4B82-E6A9-D69F8F09EA1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465066">
              <a:off x="96" y="3394"/>
              <a:ext cx="961" cy="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81" name="Group 8">
              <a:extLst>
                <a:ext uri="{FF2B5EF4-FFF2-40B4-BE49-F238E27FC236}">
                  <a16:creationId xmlns:a16="http://schemas.microsoft.com/office/drawing/2014/main" id="{AE455B3C-0B30-45B3-AAA6-C0DA23CDE729}"/>
                </a:ext>
              </a:extLst>
            </p:cNvPr>
            <p:cNvGrpSpPr>
              <a:grpSpLocks/>
            </p:cNvGrpSpPr>
            <p:nvPr/>
          </p:nvGrpSpPr>
          <p:grpSpPr bwMode="auto">
            <a:xfrm>
              <a:off x="8" y="0"/>
              <a:ext cx="5760" cy="4320"/>
              <a:chOff x="672" y="0"/>
              <a:chExt cx="5760" cy="4320"/>
            </a:xfrm>
          </p:grpSpPr>
          <p:pic>
            <p:nvPicPr>
              <p:cNvPr id="3082" name="Picture 9" descr="BD21325_">
                <a:extLst>
                  <a:ext uri="{FF2B5EF4-FFF2-40B4-BE49-F238E27FC236}">
                    <a16:creationId xmlns:a16="http://schemas.microsoft.com/office/drawing/2014/main" id="{59FB0A2F-7977-F374-3C80-FEB74C7B25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 y="4176"/>
                <a:ext cx="5760" cy="144"/>
              </a:xfrm>
              <a:prstGeom prst="rect">
                <a:avLst/>
              </a:prstGeom>
              <a:gradFill rotWithShape="1">
                <a:gsLst>
                  <a:gs pos="0">
                    <a:srgbClr val="FF00FF"/>
                  </a:gs>
                  <a:gs pos="50000">
                    <a:srgbClr val="FFFFFF"/>
                  </a:gs>
                  <a:gs pos="100000">
                    <a:srgbClr val="FF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83" name="Picture 10" descr="BD21325_">
                <a:extLst>
                  <a:ext uri="{FF2B5EF4-FFF2-40B4-BE49-F238E27FC236}">
                    <a16:creationId xmlns:a16="http://schemas.microsoft.com/office/drawing/2014/main" id="{7BA5C303-42B8-9284-4758-06B068376E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 y="0"/>
                <a:ext cx="5760" cy="144"/>
              </a:xfrm>
              <a:prstGeom prst="rect">
                <a:avLst/>
              </a:prstGeom>
              <a:gradFill rotWithShape="1">
                <a:gsLst>
                  <a:gs pos="0">
                    <a:srgbClr val="FF00FF"/>
                  </a:gs>
                  <a:gs pos="50000">
                    <a:srgbClr val="FFFFFF"/>
                  </a:gs>
                  <a:gs pos="100000">
                    <a:srgbClr val="FF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84" name="Picture 11" descr="BD21325_">
                <a:extLst>
                  <a:ext uri="{FF2B5EF4-FFF2-40B4-BE49-F238E27FC236}">
                    <a16:creationId xmlns:a16="http://schemas.microsoft.com/office/drawing/2014/main" id="{E2C1C6F1-55D6-7838-07C8-8E5E6E42E6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8" y="192"/>
                <a:ext cx="144" cy="3984"/>
              </a:xfrm>
              <a:prstGeom prst="rect">
                <a:avLst/>
              </a:prstGeom>
              <a:gradFill rotWithShape="1">
                <a:gsLst>
                  <a:gs pos="0">
                    <a:srgbClr val="FF00FF"/>
                  </a:gs>
                  <a:gs pos="50000">
                    <a:srgbClr val="FFFFFF"/>
                  </a:gs>
                  <a:gs pos="100000">
                    <a:srgbClr val="FF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85" name="Picture 12" descr="BD21325_">
                <a:extLst>
                  <a:ext uri="{FF2B5EF4-FFF2-40B4-BE49-F238E27FC236}">
                    <a16:creationId xmlns:a16="http://schemas.microsoft.com/office/drawing/2014/main" id="{A8EE406B-AE95-CA3E-41F1-33FF346A1F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 y="0"/>
                <a:ext cx="153" cy="4224"/>
              </a:xfrm>
              <a:prstGeom prst="rect">
                <a:avLst/>
              </a:prstGeom>
              <a:gradFill rotWithShape="1">
                <a:gsLst>
                  <a:gs pos="0">
                    <a:srgbClr val="FF00FF"/>
                  </a:gs>
                  <a:gs pos="50000">
                    <a:srgbClr val="FFFFFF"/>
                  </a:gs>
                  <a:gs pos="100000">
                    <a:srgbClr val="FF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grpSp>
      </p:grpSp>
      <p:sp>
        <p:nvSpPr>
          <p:cNvPr id="3078" name="WordArt 20">
            <a:extLst>
              <a:ext uri="{FF2B5EF4-FFF2-40B4-BE49-F238E27FC236}">
                <a16:creationId xmlns:a16="http://schemas.microsoft.com/office/drawing/2014/main" id="{227CFD85-0DE2-8532-2C61-C29B5AD52612}"/>
              </a:ext>
            </a:extLst>
          </p:cNvPr>
          <p:cNvSpPr>
            <a:spLocks noChangeArrowheads="1" noChangeShapeType="1" noTextEdit="1"/>
          </p:cNvSpPr>
          <p:nvPr/>
        </p:nvSpPr>
        <p:spPr bwMode="auto">
          <a:xfrm>
            <a:off x="4360862" y="4857750"/>
            <a:ext cx="5046609" cy="628650"/>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700" b="1" i="0" u="none" strike="noStrike" kern="10" cap="none" spc="0" normalizeH="0" baseline="0" noProof="0" dirty="0" err="1">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Lớp</a:t>
            </a:r>
            <a:r>
              <a:rPr kumimoji="0" lang="en-US" sz="2700" b="1" i="0" u="none" strike="noStrike" kern="10" cap="none" spc="0" normalizeH="0" baseline="0" noProof="0" dirty="0">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4A – </a:t>
            </a:r>
            <a:r>
              <a:rPr kumimoji="0" lang="en-US" sz="2700" b="1" i="0" u="none" strike="noStrike" kern="10" cap="none" spc="0" normalizeH="0" baseline="0" noProof="0" dirty="0" err="1">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Năm</a:t>
            </a:r>
            <a:r>
              <a:rPr kumimoji="0" lang="en-US" sz="2700" b="1" i="0" u="none" strike="noStrike" kern="10" cap="none" spc="0" normalizeH="0" baseline="0" noProof="0" dirty="0">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0" cap="none" spc="0" normalizeH="0" baseline="0" noProof="0" dirty="0" err="1">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học</a:t>
            </a:r>
            <a:r>
              <a:rPr kumimoji="0" lang="en-US" sz="2700" b="1" i="0" u="none" strike="noStrike" kern="10" cap="none" spc="0" normalizeH="0" baseline="0" noProof="0" dirty="0">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2024-2025</a:t>
            </a: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067"/>
                                        </p:tgtEl>
                                        <p:attrNameLst>
                                          <p:attrName>style.visibility</p:attrName>
                                        </p:attrNameLst>
                                      </p:cBhvr>
                                      <p:to>
                                        <p:strVal val="visible"/>
                                      </p:to>
                                    </p:set>
                                    <p:anim calcmode="lin" valueType="num">
                                      <p:cBhvr additive="base">
                                        <p:cTn id="7" dur="3000" fill="hold"/>
                                        <p:tgtEl>
                                          <p:spTgt spid="2067"/>
                                        </p:tgtEl>
                                        <p:attrNameLst>
                                          <p:attrName>ppt_x</p:attrName>
                                        </p:attrNameLst>
                                      </p:cBhvr>
                                      <p:tavLst>
                                        <p:tav tm="0">
                                          <p:val>
                                            <p:strVal val="0-#ppt_w/2"/>
                                          </p:val>
                                        </p:tav>
                                        <p:tav tm="100000">
                                          <p:val>
                                            <p:strVal val="#ppt_x"/>
                                          </p:val>
                                        </p:tav>
                                      </p:tavLst>
                                    </p:anim>
                                    <p:anim calcmode="lin" valueType="num">
                                      <p:cBhvr additive="base">
                                        <p:cTn id="8" dur="3000" fill="hold"/>
                                        <p:tgtEl>
                                          <p:spTgt spid="20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2163" b="13461"/>
          <a:stretch>
            <a:fillRect/>
          </a:stretch>
        </p:blipFill>
        <p:spPr>
          <a:xfrm>
            <a:off x="0" y="-107570"/>
            <a:ext cx="12125325" cy="6965570"/>
          </a:xfrm>
          <a:prstGeom prst="rect">
            <a:avLst/>
          </a:prstGeom>
        </p:spPr>
      </p:pic>
      <p:sp>
        <p:nvSpPr>
          <p:cNvPr id="45" name="TextBox 44">
            <a:extLst>
              <a:ext uri="{FF2B5EF4-FFF2-40B4-BE49-F238E27FC236}">
                <a16:creationId xmlns:a16="http://schemas.microsoft.com/office/drawing/2014/main" id="{21797F99-B031-E280-BD28-296011F228D0}"/>
              </a:ext>
            </a:extLst>
          </p:cNvPr>
          <p:cNvSpPr txBox="1"/>
          <p:nvPr/>
        </p:nvSpPr>
        <p:spPr>
          <a:xfrm>
            <a:off x="903767" y="0"/>
            <a:ext cx="103135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Nêu những điểm khác nhau giữa hai cách mở bài và hai cách kết bài dưới đây:</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0F2080AD-306D-69FB-FD4A-067C7285E9BE}"/>
              </a:ext>
            </a:extLst>
          </p:cNvPr>
          <p:cNvPicPr>
            <a:picLocks noChangeAspect="1"/>
          </p:cNvPicPr>
          <p:nvPr/>
        </p:nvPicPr>
        <p:blipFill>
          <a:blip r:embed="rId5"/>
          <a:stretch>
            <a:fillRect/>
          </a:stretch>
        </p:blipFill>
        <p:spPr>
          <a:xfrm>
            <a:off x="2493224" y="1216764"/>
            <a:ext cx="6895325" cy="5476669"/>
          </a:xfrm>
          <a:prstGeom prst="rect">
            <a:avLst/>
          </a:prstGeom>
        </p:spPr>
      </p:pic>
    </p:spTree>
    <p:custDataLst>
      <p:tags r:id="rId1"/>
    </p:custDataLst>
    <p:extLst>
      <p:ext uri="{BB962C8B-B14F-4D97-AF65-F5344CB8AC3E}">
        <p14:creationId xmlns:p14="http://schemas.microsoft.com/office/powerpoint/2010/main" val="208834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55" name="Google Shape;1055;p21"/>
          <p:cNvPicPr preferRelativeResize="0"/>
          <p:nvPr/>
        </p:nvPicPr>
        <p:blipFill rotWithShape="1">
          <a:blip r:embed="rId4">
            <a:alphaModFix/>
          </a:blip>
          <a:srcRect l="46581" r="12713"/>
          <a:stretch/>
        </p:blipFill>
        <p:spPr>
          <a:xfrm rot="10800000">
            <a:off x="9550400" y="4711553"/>
            <a:ext cx="2641600" cy="2146447"/>
          </a:xfrm>
          <a:prstGeom prst="rect">
            <a:avLst/>
          </a:prstGeom>
          <a:noFill/>
          <a:ln>
            <a:noFill/>
          </a:ln>
        </p:spPr>
      </p:pic>
      <p:pic>
        <p:nvPicPr>
          <p:cNvPr id="1056" name="Google Shape;1056;p21"/>
          <p:cNvPicPr preferRelativeResize="0"/>
          <p:nvPr/>
        </p:nvPicPr>
        <p:blipFill rotWithShape="1">
          <a:blip r:embed="rId5">
            <a:alphaModFix/>
          </a:blip>
          <a:srcRect/>
          <a:stretch/>
        </p:blipFill>
        <p:spPr>
          <a:xfrm>
            <a:off x="10092026" y="4792408"/>
            <a:ext cx="2104592" cy="2073023"/>
          </a:xfrm>
          <a:prstGeom prst="rect">
            <a:avLst/>
          </a:prstGeom>
          <a:noFill/>
          <a:ln>
            <a:noFill/>
          </a:ln>
        </p:spPr>
      </p:pic>
      <p:grpSp>
        <p:nvGrpSpPr>
          <p:cNvPr id="2" name="Google Shape;1081;p23">
            <a:extLst>
              <a:ext uri="{FF2B5EF4-FFF2-40B4-BE49-F238E27FC236}">
                <a16:creationId xmlns:a16="http://schemas.microsoft.com/office/drawing/2014/main" id="{8AFF5603-A890-C67E-A819-C889F305BEED}"/>
              </a:ext>
            </a:extLst>
          </p:cNvPr>
          <p:cNvGrpSpPr/>
          <p:nvPr/>
        </p:nvGrpSpPr>
        <p:grpSpPr>
          <a:xfrm>
            <a:off x="4455042" y="142863"/>
            <a:ext cx="5941828" cy="914400"/>
            <a:chOff x="6477001" y="525636"/>
            <a:chExt cx="6705599"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858000" y="624428"/>
              <a:ext cx="632460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Về</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mở</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bài</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id="{8A579972-7EDE-CAB0-8D6B-4CBAFFDC701E}"/>
              </a:ext>
            </a:extLst>
          </p:cNvPr>
          <p:cNvPicPr preferRelativeResize="0"/>
          <p:nvPr/>
        </p:nvPicPr>
        <p:blipFill rotWithShape="1">
          <a:blip r:embed="rId6">
            <a:alphaModFix/>
          </a:blip>
          <a:srcRect/>
          <a:stretch/>
        </p:blipFill>
        <p:spPr>
          <a:xfrm rot="1722200">
            <a:off x="7617492" y="-290927"/>
            <a:ext cx="991029" cy="1340201"/>
          </a:xfrm>
          <a:prstGeom prst="rect">
            <a:avLst/>
          </a:prstGeom>
          <a:noFill/>
          <a:ln>
            <a:noFill/>
          </a:ln>
        </p:spPr>
      </p:pic>
      <p:sp>
        <p:nvSpPr>
          <p:cNvPr id="6" name="Google Shape;1102;p25">
            <a:extLst>
              <a:ext uri="{FF2B5EF4-FFF2-40B4-BE49-F238E27FC236}">
                <a16:creationId xmlns:a16="http://schemas.microsoft.com/office/drawing/2014/main" id="{2A572A46-91E6-8544-2A5F-896B57F22AB7}"/>
              </a:ext>
            </a:extLst>
          </p:cNvPr>
          <p:cNvSpPr/>
          <p:nvPr/>
        </p:nvSpPr>
        <p:spPr>
          <a:xfrm>
            <a:off x="745524" y="1371813"/>
            <a:ext cx="4751509" cy="1233164"/>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3600"/>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a.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Mỗi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đoạn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văn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gồm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mấy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a:t>
            </a:r>
            <a:endParaRPr kumimoji="0" sz="1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7" name="Google Shape;1102;p25">
            <a:extLst>
              <a:ext uri="{FF2B5EF4-FFF2-40B4-BE49-F238E27FC236}">
                <a16:creationId xmlns:a16="http://schemas.microsoft.com/office/drawing/2014/main" id="{0C8F719F-A9DC-1DB8-826A-BE59B7B7EE16}"/>
              </a:ext>
            </a:extLst>
          </p:cNvPr>
          <p:cNvSpPr/>
          <p:nvPr/>
        </p:nvSpPr>
        <p:spPr>
          <a:xfrm>
            <a:off x="6051170" y="1414342"/>
            <a:ext cx="5251239" cy="1849853"/>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3600"/>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b.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Với đoạn văn chỉ có 1 câu, nội dung của câu đó là gì (hoặc câu đó giới thiệu như thế nào về con vật)?</a:t>
            </a:r>
            <a:endParaRPr kumimoji="0" sz="1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8" name="Google Shape;1102;p25">
            <a:extLst>
              <a:ext uri="{FF2B5EF4-FFF2-40B4-BE49-F238E27FC236}">
                <a16:creationId xmlns:a16="http://schemas.microsoft.com/office/drawing/2014/main" id="{499CE34B-9D3C-AB06-5258-A940C65FCDD0}"/>
              </a:ext>
            </a:extLst>
          </p:cNvPr>
          <p:cNvSpPr/>
          <p:nvPr/>
        </p:nvSpPr>
        <p:spPr>
          <a:xfrm>
            <a:off x="1479170" y="3721607"/>
            <a:ext cx="8419742" cy="1849853"/>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3600"/>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c.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Với đoạn văn có nhiều hơn 1 câu, câu nào là câu giới thiệu về con vật cần tả? Câu đầu tiên trong đoạn làm nhiệm vụ gì?</a:t>
            </a:r>
            <a:endParaRPr kumimoji="0" sz="1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3740022" y="142863"/>
            <a:ext cx="5604225" cy="914400"/>
            <a:chOff x="5670071" y="525636"/>
            <a:chExt cx="6324600"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5670071" y="613795"/>
              <a:ext cx="63246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Ví</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dụ</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id="{8A579972-7EDE-CAB0-8D6B-4CBAFFDC701E}"/>
              </a:ext>
            </a:extLst>
          </p:cNvPr>
          <p:cNvPicPr preferRelativeResize="0"/>
          <p:nvPr/>
        </p:nvPicPr>
        <p:blipFill rotWithShape="1">
          <a:blip r:embed="rId4">
            <a:alphaModFix/>
          </a:blip>
          <a:srcRect/>
          <a:stretch/>
        </p:blipFill>
        <p:spPr>
          <a:xfrm rot="1722200">
            <a:off x="7617492" y="-290927"/>
            <a:ext cx="991029" cy="1340201"/>
          </a:xfrm>
          <a:prstGeom prst="rect">
            <a:avLst/>
          </a:prstGeom>
          <a:noFill/>
          <a:ln>
            <a:noFill/>
          </a:ln>
        </p:spPr>
      </p:pic>
      <p:pic>
        <p:nvPicPr>
          <p:cNvPr id="10" name="Picture 9">
            <a:extLst>
              <a:ext uri="{FF2B5EF4-FFF2-40B4-BE49-F238E27FC236}">
                <a16:creationId xmlns:a16="http://schemas.microsoft.com/office/drawing/2014/main" id="{74F13E25-F039-7A0B-A3B7-3AA77E78AF6C}"/>
              </a:ext>
            </a:extLst>
          </p:cNvPr>
          <p:cNvPicPr>
            <a:picLocks noChangeAspect="1"/>
          </p:cNvPicPr>
          <p:nvPr/>
        </p:nvPicPr>
        <p:blipFill>
          <a:blip r:embed="rId5"/>
          <a:stretch>
            <a:fillRect/>
          </a:stretch>
        </p:blipFill>
        <p:spPr>
          <a:xfrm>
            <a:off x="294832" y="2563442"/>
            <a:ext cx="6488740" cy="2222028"/>
          </a:xfrm>
          <a:prstGeom prst="rect">
            <a:avLst/>
          </a:prstGeom>
        </p:spPr>
      </p:pic>
      <p:cxnSp>
        <p:nvCxnSpPr>
          <p:cNvPr id="12" name="Straight Connector 11">
            <a:extLst>
              <a:ext uri="{FF2B5EF4-FFF2-40B4-BE49-F238E27FC236}">
                <a16:creationId xmlns:a16="http://schemas.microsoft.com/office/drawing/2014/main" id="{DB8B9B83-1702-1F06-73A3-9735C1A7940D}"/>
              </a:ext>
            </a:extLst>
          </p:cNvPr>
          <p:cNvCxnSpPr>
            <a:cxnSpLocks/>
          </p:cNvCxnSpPr>
          <p:nvPr/>
        </p:nvCxnSpPr>
        <p:spPr>
          <a:xfrm>
            <a:off x="3836914" y="1998920"/>
            <a:ext cx="0" cy="5645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Google Shape;1082;p23">
            <a:extLst>
              <a:ext uri="{FF2B5EF4-FFF2-40B4-BE49-F238E27FC236}">
                <a16:creationId xmlns:a16="http://schemas.microsoft.com/office/drawing/2014/main" id="{A903F0A9-17D9-3A03-AA63-731E7646BA5F}"/>
              </a:ext>
            </a:extLst>
          </p:cNvPr>
          <p:cNvSpPr/>
          <p:nvPr/>
        </p:nvSpPr>
        <p:spPr>
          <a:xfrm>
            <a:off x="2977116" y="1360968"/>
            <a:ext cx="1605517" cy="667402"/>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a:ea typeface="Calibri"/>
                <a:cs typeface="Calibri"/>
                <a:sym typeface="Calibri"/>
              </a:rPr>
              <a:t>1 </a:t>
            </a:r>
            <a:r>
              <a:rPr kumimoji="0" lang="en-US" sz="3600" b="1" i="0" u="none" strike="noStrike" kern="1200" cap="none" spc="0" normalizeH="0" baseline="0" noProof="0" dirty="0" err="1">
                <a:ln>
                  <a:noFill/>
                </a:ln>
                <a:solidFill>
                  <a:srgbClr val="002060"/>
                </a:solidFill>
                <a:effectLst/>
                <a:uLnTx/>
                <a:uFillTx/>
                <a:latin typeface="Calibri"/>
                <a:ea typeface="Calibri"/>
                <a:cs typeface="Calibri"/>
                <a:sym typeface="Calibri"/>
              </a:rPr>
              <a:t>câu</a:t>
            </a:r>
            <a:endParaRPr kumimoji="0" sz="3600" b="1" i="0" u="none" strike="noStrike" kern="1200" cap="none" spc="0" normalizeH="0" baseline="0" noProof="0" dirty="0">
              <a:ln>
                <a:noFill/>
              </a:ln>
              <a:solidFill>
                <a:srgbClr val="002060"/>
              </a:solidFill>
              <a:effectLst/>
              <a:uLnTx/>
              <a:uFillTx/>
              <a:latin typeface="Calibri"/>
              <a:ea typeface="Calibri"/>
              <a:cs typeface="Calibri"/>
              <a:sym typeface="Calibri"/>
            </a:endParaRPr>
          </a:p>
        </p:txBody>
      </p:sp>
      <p:cxnSp>
        <p:nvCxnSpPr>
          <p:cNvPr id="16" name="Straight Connector 15">
            <a:extLst>
              <a:ext uri="{FF2B5EF4-FFF2-40B4-BE49-F238E27FC236}">
                <a16:creationId xmlns:a16="http://schemas.microsoft.com/office/drawing/2014/main" id="{37326C71-AC27-6554-C453-876963AED4BE}"/>
              </a:ext>
            </a:extLst>
          </p:cNvPr>
          <p:cNvCxnSpPr>
            <a:cxnSpLocks/>
          </p:cNvCxnSpPr>
          <p:nvPr/>
        </p:nvCxnSpPr>
        <p:spPr>
          <a:xfrm flipH="1">
            <a:off x="6750236" y="2999376"/>
            <a:ext cx="6181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Google Shape;1082;p23">
            <a:extLst>
              <a:ext uri="{FF2B5EF4-FFF2-40B4-BE49-F238E27FC236}">
                <a16:creationId xmlns:a16="http://schemas.microsoft.com/office/drawing/2014/main" id="{53D18F47-9045-7EB3-710D-A73CF5F41AAF}"/>
              </a:ext>
            </a:extLst>
          </p:cNvPr>
          <p:cNvSpPr/>
          <p:nvPr/>
        </p:nvSpPr>
        <p:spPr>
          <a:xfrm>
            <a:off x="7378995" y="2243469"/>
            <a:ext cx="4136065" cy="1244009"/>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a:ea typeface="Calibri"/>
                <a:cs typeface="Calibri"/>
                <a:sym typeface="Calibri"/>
              </a:rPr>
              <a:t>Giới</a:t>
            </a:r>
            <a:r>
              <a:rPr kumimoji="0" lang="en-US" sz="3600" b="1" i="0" u="none" strike="noStrike" kern="1200" cap="none" spc="0" normalizeH="0" baseline="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baseline="0" noProof="0" dirty="0" err="1">
                <a:ln>
                  <a:noFill/>
                </a:ln>
                <a:solidFill>
                  <a:srgbClr val="002060"/>
                </a:solidFill>
                <a:effectLst/>
                <a:uLnTx/>
                <a:uFillTx/>
                <a:latin typeface="Calibri"/>
                <a:ea typeface="Calibri"/>
                <a:cs typeface="Calibri"/>
                <a:sym typeface="Calibri"/>
              </a:rPr>
              <a:t>thiệu</a:t>
            </a:r>
            <a:r>
              <a:rPr kumimoji="0" lang="en-US" sz="3600" b="1" i="0" u="none" strike="noStrike" kern="1200" cap="none" spc="0" normalizeH="0" baseline="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baseline="0" noProof="0" dirty="0" err="1">
                <a:ln>
                  <a:noFill/>
                </a:ln>
                <a:solidFill>
                  <a:srgbClr val="002060"/>
                </a:solidFill>
                <a:effectLst/>
                <a:uLnTx/>
                <a:uFillTx/>
                <a:latin typeface="Calibri"/>
                <a:ea typeface="Calibri"/>
                <a:cs typeface="Calibri"/>
                <a:sym typeface="Calibri"/>
              </a:rPr>
              <a:t>trực</a:t>
            </a:r>
            <a:r>
              <a:rPr kumimoji="0" lang="en-US" sz="3600" b="1" i="0" u="none" strike="noStrike" kern="1200" cap="none" spc="0" normalizeH="0" baseline="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baseline="0" noProof="0" dirty="0" err="1">
                <a:ln>
                  <a:noFill/>
                </a:ln>
                <a:solidFill>
                  <a:srgbClr val="002060"/>
                </a:solidFill>
                <a:effectLst/>
                <a:uLnTx/>
                <a:uFillTx/>
                <a:latin typeface="Calibri"/>
                <a:ea typeface="Calibri"/>
                <a:cs typeface="Calibri"/>
                <a:sym typeface="Calibri"/>
              </a:rPr>
              <a:t>tiếp</a:t>
            </a:r>
            <a:r>
              <a:rPr kumimoji="0" lang="en-US" sz="3600" b="1" i="0" u="none" strike="noStrike" kern="1200" cap="none" spc="0" normalizeH="0" baseline="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baseline="0" noProof="0" dirty="0" err="1">
                <a:ln>
                  <a:noFill/>
                </a:ln>
                <a:solidFill>
                  <a:srgbClr val="002060"/>
                </a:solidFill>
                <a:effectLst/>
                <a:uLnTx/>
                <a:uFillTx/>
                <a:latin typeface="Calibri"/>
                <a:ea typeface="Calibri"/>
                <a:cs typeface="Calibri"/>
                <a:sym typeface="Calibri"/>
              </a:rPr>
              <a:t>về</a:t>
            </a:r>
            <a:r>
              <a:rPr kumimoji="0" lang="en-US" sz="3600" b="1" i="0" u="none" strike="noStrike" kern="1200" cap="none" spc="0" normalizeH="0" baseline="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baseline="0" noProof="0" dirty="0" err="1">
                <a:ln>
                  <a:noFill/>
                </a:ln>
                <a:solidFill>
                  <a:srgbClr val="002060"/>
                </a:solidFill>
                <a:effectLst/>
                <a:uLnTx/>
                <a:uFillTx/>
                <a:latin typeface="Calibri"/>
                <a:ea typeface="Calibri"/>
                <a:cs typeface="Calibri"/>
                <a:sym typeface="Calibri"/>
              </a:rPr>
              <a:t>chú</a:t>
            </a:r>
            <a:r>
              <a:rPr kumimoji="0" lang="en-US" sz="3600" b="1" i="0" u="none" strike="noStrike" kern="1200" cap="none" spc="0" normalizeH="0" baseline="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baseline="0" noProof="0" dirty="0" err="1">
                <a:ln>
                  <a:noFill/>
                </a:ln>
                <a:solidFill>
                  <a:srgbClr val="002060"/>
                </a:solidFill>
                <a:effectLst/>
                <a:uLnTx/>
                <a:uFillTx/>
                <a:latin typeface="Calibri"/>
                <a:ea typeface="Calibri"/>
                <a:cs typeface="Calibri"/>
                <a:sym typeface="Calibri"/>
              </a:rPr>
              <a:t>rùa</a:t>
            </a:r>
            <a:r>
              <a:rPr kumimoji="0" lang="en-US" sz="3600" b="1" i="0" u="none" strike="noStrike" kern="1200" cap="none" spc="0" normalizeH="0" baseline="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baseline="0" noProof="0" dirty="0" err="1">
                <a:ln>
                  <a:noFill/>
                </a:ln>
                <a:solidFill>
                  <a:srgbClr val="002060"/>
                </a:solidFill>
                <a:effectLst/>
                <a:uLnTx/>
                <a:uFillTx/>
                <a:latin typeface="Calibri"/>
                <a:ea typeface="Calibri"/>
                <a:cs typeface="Calibri"/>
                <a:sym typeface="Calibri"/>
              </a:rPr>
              <a:t>Su</a:t>
            </a:r>
            <a:endParaRPr kumimoji="0" sz="3600" b="1" i="0" u="none" strike="noStrike" kern="1200" cap="none" spc="0" normalizeH="0" baseline="0" noProof="0" dirty="0">
              <a:ln>
                <a:noFill/>
              </a:ln>
              <a:solidFill>
                <a:srgbClr val="002060"/>
              </a:solidFill>
              <a:effectLst/>
              <a:uLnTx/>
              <a:uFillTx/>
              <a:latin typeface="Calibri"/>
              <a:ea typeface="Calibri"/>
              <a:cs typeface="Calibri"/>
              <a:sym typeface="Calibri"/>
            </a:endParaRPr>
          </a:p>
        </p:txBody>
      </p:sp>
    </p:spTree>
    <p:custDataLst>
      <p:tags r:id="rId1"/>
    </p:custDataLst>
    <p:extLst>
      <p:ext uri="{BB962C8B-B14F-4D97-AF65-F5344CB8AC3E}">
        <p14:creationId xmlns:p14="http://schemas.microsoft.com/office/powerpoint/2010/main" val="3239063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55" name="Google Shape;1055;p21"/>
          <p:cNvPicPr preferRelativeResize="0"/>
          <p:nvPr/>
        </p:nvPicPr>
        <p:blipFill rotWithShape="1">
          <a:blip r:embed="rId4">
            <a:alphaModFix/>
          </a:blip>
          <a:srcRect l="46581" r="12713"/>
          <a:stretch/>
        </p:blipFill>
        <p:spPr>
          <a:xfrm rot="10800000">
            <a:off x="9550400" y="4711553"/>
            <a:ext cx="2641600" cy="2146447"/>
          </a:xfrm>
          <a:prstGeom prst="rect">
            <a:avLst/>
          </a:prstGeom>
          <a:noFill/>
          <a:ln>
            <a:noFill/>
          </a:ln>
        </p:spPr>
      </p:pic>
      <p:pic>
        <p:nvPicPr>
          <p:cNvPr id="1056" name="Google Shape;1056;p21"/>
          <p:cNvPicPr preferRelativeResize="0"/>
          <p:nvPr/>
        </p:nvPicPr>
        <p:blipFill rotWithShape="1">
          <a:blip r:embed="rId5">
            <a:alphaModFix/>
          </a:blip>
          <a:srcRect/>
          <a:stretch/>
        </p:blipFill>
        <p:spPr>
          <a:xfrm>
            <a:off x="10092026" y="4792408"/>
            <a:ext cx="2104592" cy="2073023"/>
          </a:xfrm>
          <a:prstGeom prst="rect">
            <a:avLst/>
          </a:prstGeom>
          <a:noFill/>
          <a:ln>
            <a:noFill/>
          </a:ln>
        </p:spPr>
      </p:pic>
      <p:grpSp>
        <p:nvGrpSpPr>
          <p:cNvPr id="2" name="Google Shape;1081;p23">
            <a:extLst>
              <a:ext uri="{FF2B5EF4-FFF2-40B4-BE49-F238E27FC236}">
                <a16:creationId xmlns:a16="http://schemas.microsoft.com/office/drawing/2014/main" id="{8AFF5603-A890-C67E-A819-C889F305BEED}"/>
              </a:ext>
            </a:extLst>
          </p:cNvPr>
          <p:cNvGrpSpPr/>
          <p:nvPr/>
        </p:nvGrpSpPr>
        <p:grpSpPr>
          <a:xfrm>
            <a:off x="4455042" y="142863"/>
            <a:ext cx="5941828" cy="914400"/>
            <a:chOff x="6477001" y="525636"/>
            <a:chExt cx="6705599"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858000" y="624428"/>
              <a:ext cx="632460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Về</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kết</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bài</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id="{8A579972-7EDE-CAB0-8D6B-4CBAFFDC701E}"/>
              </a:ext>
            </a:extLst>
          </p:cNvPr>
          <p:cNvPicPr preferRelativeResize="0"/>
          <p:nvPr/>
        </p:nvPicPr>
        <p:blipFill rotWithShape="1">
          <a:blip r:embed="rId6">
            <a:alphaModFix/>
          </a:blip>
          <a:srcRect/>
          <a:stretch/>
        </p:blipFill>
        <p:spPr>
          <a:xfrm rot="1722200">
            <a:off x="7617492" y="-290927"/>
            <a:ext cx="991029" cy="1340201"/>
          </a:xfrm>
          <a:prstGeom prst="rect">
            <a:avLst/>
          </a:prstGeom>
          <a:noFill/>
          <a:ln>
            <a:noFill/>
          </a:ln>
        </p:spPr>
      </p:pic>
      <p:sp>
        <p:nvSpPr>
          <p:cNvPr id="6" name="Google Shape;1102;p25">
            <a:extLst>
              <a:ext uri="{FF2B5EF4-FFF2-40B4-BE49-F238E27FC236}">
                <a16:creationId xmlns:a16="http://schemas.microsoft.com/office/drawing/2014/main" id="{2A572A46-91E6-8544-2A5F-896B57F22AB7}"/>
              </a:ext>
            </a:extLst>
          </p:cNvPr>
          <p:cNvSpPr/>
          <p:nvPr/>
        </p:nvSpPr>
        <p:spPr>
          <a:xfrm>
            <a:off x="745524" y="1371813"/>
            <a:ext cx="4751509" cy="1233164"/>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3600"/>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a.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Mỗi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đoạn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văn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gồm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mấy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a:t>
            </a:r>
            <a:endParaRPr kumimoji="0" sz="1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7" name="Google Shape;1102;p25">
            <a:extLst>
              <a:ext uri="{FF2B5EF4-FFF2-40B4-BE49-F238E27FC236}">
                <a16:creationId xmlns:a16="http://schemas.microsoft.com/office/drawing/2014/main" id="{0C8F719F-A9DC-1DB8-826A-BE59B7B7EE16}"/>
              </a:ext>
            </a:extLst>
          </p:cNvPr>
          <p:cNvSpPr/>
          <p:nvPr/>
        </p:nvSpPr>
        <p:spPr>
          <a:xfrm>
            <a:off x="6051170" y="1275907"/>
            <a:ext cx="5251239" cy="2222205"/>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3600"/>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b.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Với đoạn văn chỉ có 1 câu, nội dung của câu đó là gì (hoặc người viết thể hiện suy nghĩ, cảm xúc gì với con vật qua câu đó?)?</a:t>
            </a:r>
            <a:endParaRPr kumimoji="0" sz="1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8" name="Google Shape;1102;p25">
            <a:extLst>
              <a:ext uri="{FF2B5EF4-FFF2-40B4-BE49-F238E27FC236}">
                <a16:creationId xmlns:a16="http://schemas.microsoft.com/office/drawing/2014/main" id="{499CE34B-9D3C-AB06-5258-A940C65FCDD0}"/>
              </a:ext>
            </a:extLst>
          </p:cNvPr>
          <p:cNvSpPr/>
          <p:nvPr/>
        </p:nvSpPr>
        <p:spPr>
          <a:xfrm>
            <a:off x="1212112" y="3721607"/>
            <a:ext cx="8931348" cy="1849853"/>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3600"/>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c.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Với đoạn văn có nhiều hơn 1 câu, câu nào là câu nêu cảm xúc, suy nghĩ của người viết với con vật? Những câu còn lại cho biết điều gì?</a:t>
            </a:r>
            <a:endParaRPr kumimoji="0" sz="1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1577305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3740022" y="142863"/>
            <a:ext cx="5604225" cy="914400"/>
            <a:chOff x="5670071" y="525636"/>
            <a:chExt cx="6324600"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5670071" y="613795"/>
              <a:ext cx="63246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Ví</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dụ</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id="{8A579972-7EDE-CAB0-8D6B-4CBAFFDC701E}"/>
              </a:ext>
            </a:extLst>
          </p:cNvPr>
          <p:cNvPicPr preferRelativeResize="0"/>
          <p:nvPr/>
        </p:nvPicPr>
        <p:blipFill rotWithShape="1">
          <a:blip r:embed="rId4">
            <a:alphaModFix/>
          </a:blip>
          <a:srcRect/>
          <a:stretch/>
        </p:blipFill>
        <p:spPr>
          <a:xfrm rot="1722200">
            <a:off x="7617492" y="-290927"/>
            <a:ext cx="991029" cy="1340201"/>
          </a:xfrm>
          <a:prstGeom prst="rect">
            <a:avLst/>
          </a:prstGeom>
          <a:noFill/>
          <a:ln>
            <a:noFill/>
          </a:ln>
        </p:spPr>
      </p:pic>
      <p:cxnSp>
        <p:nvCxnSpPr>
          <p:cNvPr id="12" name="Straight Connector 11">
            <a:extLst>
              <a:ext uri="{FF2B5EF4-FFF2-40B4-BE49-F238E27FC236}">
                <a16:creationId xmlns:a16="http://schemas.microsoft.com/office/drawing/2014/main" id="{DB8B9B83-1702-1F06-73A3-9735C1A7940D}"/>
              </a:ext>
            </a:extLst>
          </p:cNvPr>
          <p:cNvCxnSpPr>
            <a:cxnSpLocks/>
          </p:cNvCxnSpPr>
          <p:nvPr/>
        </p:nvCxnSpPr>
        <p:spPr>
          <a:xfrm>
            <a:off x="3836914" y="1998920"/>
            <a:ext cx="0" cy="5645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Google Shape;1082;p23">
            <a:extLst>
              <a:ext uri="{FF2B5EF4-FFF2-40B4-BE49-F238E27FC236}">
                <a16:creationId xmlns:a16="http://schemas.microsoft.com/office/drawing/2014/main" id="{A903F0A9-17D9-3A03-AA63-731E7646BA5F}"/>
              </a:ext>
            </a:extLst>
          </p:cNvPr>
          <p:cNvSpPr/>
          <p:nvPr/>
        </p:nvSpPr>
        <p:spPr>
          <a:xfrm>
            <a:off x="2977116" y="1360968"/>
            <a:ext cx="1605517" cy="667402"/>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a:ea typeface="Calibri"/>
                <a:cs typeface="Calibri"/>
                <a:sym typeface="Calibri"/>
              </a:rPr>
              <a:t>1 </a:t>
            </a:r>
            <a:r>
              <a:rPr kumimoji="0" lang="en-US" sz="3600" b="1" i="0" u="none" strike="noStrike" kern="1200" cap="none" spc="0" normalizeH="0" baseline="0" noProof="0" dirty="0" err="1">
                <a:ln>
                  <a:noFill/>
                </a:ln>
                <a:solidFill>
                  <a:srgbClr val="002060"/>
                </a:solidFill>
                <a:effectLst/>
                <a:uLnTx/>
                <a:uFillTx/>
                <a:latin typeface="Calibri"/>
                <a:ea typeface="Calibri"/>
                <a:cs typeface="Calibri"/>
                <a:sym typeface="Calibri"/>
              </a:rPr>
              <a:t>câu</a:t>
            </a:r>
            <a:endParaRPr kumimoji="0" sz="3600" b="1" i="0" u="none" strike="noStrike" kern="1200" cap="none" spc="0" normalizeH="0" baseline="0" noProof="0" dirty="0">
              <a:ln>
                <a:noFill/>
              </a:ln>
              <a:solidFill>
                <a:srgbClr val="002060"/>
              </a:solidFill>
              <a:effectLst/>
              <a:uLnTx/>
              <a:uFillTx/>
              <a:latin typeface="Calibri"/>
              <a:ea typeface="Calibri"/>
              <a:cs typeface="Calibri"/>
              <a:sym typeface="Calibri"/>
            </a:endParaRPr>
          </a:p>
        </p:txBody>
      </p:sp>
      <p:cxnSp>
        <p:nvCxnSpPr>
          <p:cNvPr id="16" name="Straight Connector 15">
            <a:extLst>
              <a:ext uri="{FF2B5EF4-FFF2-40B4-BE49-F238E27FC236}">
                <a16:creationId xmlns:a16="http://schemas.microsoft.com/office/drawing/2014/main" id="{37326C71-AC27-6554-C453-876963AED4BE}"/>
              </a:ext>
            </a:extLst>
          </p:cNvPr>
          <p:cNvCxnSpPr>
            <a:cxnSpLocks/>
          </p:cNvCxnSpPr>
          <p:nvPr/>
        </p:nvCxnSpPr>
        <p:spPr>
          <a:xfrm flipH="1">
            <a:off x="6750236" y="2999376"/>
            <a:ext cx="6181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Google Shape;1082;p23">
            <a:extLst>
              <a:ext uri="{FF2B5EF4-FFF2-40B4-BE49-F238E27FC236}">
                <a16:creationId xmlns:a16="http://schemas.microsoft.com/office/drawing/2014/main" id="{53D18F47-9045-7EB3-710D-A73CF5F41AAF}"/>
              </a:ext>
            </a:extLst>
          </p:cNvPr>
          <p:cNvSpPr/>
          <p:nvPr/>
        </p:nvSpPr>
        <p:spPr>
          <a:xfrm>
            <a:off x="7378995" y="2243469"/>
            <a:ext cx="4455042" cy="1244009"/>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a:ea typeface="Calibri"/>
                <a:cs typeface="Calibri"/>
                <a:sym typeface="Calibri"/>
              </a:rPr>
              <a:t>Nêu</a:t>
            </a:r>
            <a:r>
              <a:rPr kumimoji="0" lang="en-US" sz="3600" b="1" i="0" u="none" strike="noStrike" kern="1200" cap="none" spc="0" normalizeH="0" baseline="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baseline="0" noProof="0" dirty="0" err="1">
                <a:ln>
                  <a:noFill/>
                </a:ln>
                <a:solidFill>
                  <a:srgbClr val="002060"/>
                </a:solidFill>
                <a:effectLst/>
                <a:uLnTx/>
                <a:uFillTx/>
                <a:latin typeface="Calibri"/>
                <a:ea typeface="Calibri"/>
                <a:cs typeface="Calibri"/>
                <a:sym typeface="Calibri"/>
              </a:rPr>
              <a:t>ngay</a:t>
            </a:r>
            <a:r>
              <a:rPr kumimoji="0" lang="en-US" sz="3600" b="1" i="0" u="none" strike="noStrike" kern="1200" cap="none" spc="0" normalizeH="0" baseline="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baseline="0" noProof="0" dirty="0" err="1">
                <a:ln>
                  <a:noFill/>
                </a:ln>
                <a:solidFill>
                  <a:srgbClr val="002060"/>
                </a:solidFill>
                <a:effectLst/>
                <a:uLnTx/>
                <a:uFillTx/>
                <a:latin typeface="Calibri"/>
                <a:ea typeface="Calibri"/>
                <a:cs typeface="Calibri"/>
                <a:sym typeface="Calibri"/>
              </a:rPr>
              <a:t>suy</a:t>
            </a:r>
            <a:r>
              <a:rPr kumimoji="0" lang="en-US" sz="3600" b="1" i="0" u="none" strike="noStrike" kern="1200" cap="none" spc="0" normalizeH="0" baseline="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baseline="0" noProof="0" dirty="0" err="1">
                <a:ln>
                  <a:noFill/>
                </a:ln>
                <a:solidFill>
                  <a:srgbClr val="002060"/>
                </a:solidFill>
                <a:effectLst/>
                <a:uLnTx/>
                <a:uFillTx/>
                <a:latin typeface="Calibri"/>
                <a:ea typeface="Calibri"/>
                <a:cs typeface="Calibri"/>
                <a:sym typeface="Calibri"/>
              </a:rPr>
              <a:t>nghĩ</a:t>
            </a:r>
            <a:r>
              <a:rPr kumimoji="0" lang="en-US" sz="3600" b="1" i="0" u="none" strike="noStrike" kern="1200" cap="none" spc="0" normalizeH="0" baseline="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baseline="0" noProof="0" dirty="0" err="1">
                <a:ln>
                  <a:noFill/>
                </a:ln>
                <a:solidFill>
                  <a:srgbClr val="002060"/>
                </a:solidFill>
                <a:effectLst/>
                <a:uLnTx/>
                <a:uFillTx/>
                <a:latin typeface="Calibri"/>
                <a:ea typeface="Calibri"/>
                <a:cs typeface="Calibri"/>
                <a:sym typeface="Calibri"/>
              </a:rPr>
              <a:t>cảm</a:t>
            </a:r>
            <a:r>
              <a:rPr kumimoji="0" lang="en-US" sz="3600" b="1" i="0" u="none" strike="noStrike" kern="1200" cap="none" spc="0" normalizeH="0" baseline="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baseline="0" noProof="0" dirty="0" err="1">
                <a:ln>
                  <a:noFill/>
                </a:ln>
                <a:solidFill>
                  <a:srgbClr val="002060"/>
                </a:solidFill>
                <a:effectLst/>
                <a:uLnTx/>
                <a:uFillTx/>
                <a:latin typeface="Calibri"/>
                <a:ea typeface="Calibri"/>
                <a:cs typeface="Calibri"/>
                <a:sym typeface="Calibri"/>
              </a:rPr>
              <a:t>xúc</a:t>
            </a:r>
            <a:r>
              <a:rPr kumimoji="0" lang="en-US" sz="3600" b="1" i="0" u="none" strike="noStrike" kern="1200" cap="none" spc="0" normalizeH="0" baseline="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baseline="0" noProof="0" dirty="0" err="1">
                <a:ln>
                  <a:noFill/>
                </a:ln>
                <a:solidFill>
                  <a:srgbClr val="002060"/>
                </a:solidFill>
                <a:effectLst/>
                <a:uLnTx/>
                <a:uFillTx/>
                <a:latin typeface="Calibri"/>
                <a:ea typeface="Calibri"/>
                <a:cs typeface="Calibri"/>
                <a:sym typeface="Calibri"/>
              </a:rPr>
              <a:t>về</a:t>
            </a:r>
            <a:r>
              <a:rPr kumimoji="0" lang="en-US" sz="3600" b="1" i="0" u="none" strike="noStrike" kern="1200" cap="none" spc="0" normalizeH="0" baseline="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baseline="0" noProof="0" dirty="0" err="1">
                <a:ln>
                  <a:noFill/>
                </a:ln>
                <a:solidFill>
                  <a:srgbClr val="002060"/>
                </a:solidFill>
                <a:effectLst/>
                <a:uLnTx/>
                <a:uFillTx/>
                <a:latin typeface="Calibri"/>
                <a:ea typeface="Calibri"/>
                <a:cs typeface="Calibri"/>
                <a:sym typeface="Calibri"/>
              </a:rPr>
              <a:t>chú</a:t>
            </a:r>
            <a:r>
              <a:rPr kumimoji="0" lang="en-US" sz="3600" b="1" i="0" u="none" strike="noStrike" kern="1200" cap="none" spc="0" normalizeH="0" baseline="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baseline="0" noProof="0" dirty="0" err="1">
                <a:ln>
                  <a:noFill/>
                </a:ln>
                <a:solidFill>
                  <a:srgbClr val="002060"/>
                </a:solidFill>
                <a:effectLst/>
                <a:uLnTx/>
                <a:uFillTx/>
                <a:latin typeface="Calibri"/>
                <a:ea typeface="Calibri"/>
                <a:cs typeface="Calibri"/>
                <a:sym typeface="Calibri"/>
              </a:rPr>
              <a:t>rùa</a:t>
            </a:r>
            <a:r>
              <a:rPr kumimoji="0" lang="en-US" sz="3600" b="1" i="0" u="none" strike="noStrike" kern="1200" cap="none" spc="0" normalizeH="0" baseline="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baseline="0" noProof="0" dirty="0" err="1">
                <a:ln>
                  <a:noFill/>
                </a:ln>
                <a:solidFill>
                  <a:srgbClr val="002060"/>
                </a:solidFill>
                <a:effectLst/>
                <a:uLnTx/>
                <a:uFillTx/>
                <a:latin typeface="Calibri"/>
                <a:ea typeface="Calibri"/>
                <a:cs typeface="Calibri"/>
                <a:sym typeface="Calibri"/>
              </a:rPr>
              <a:t>Su</a:t>
            </a:r>
            <a:endParaRPr kumimoji="0" sz="3600" b="1" i="0" u="none" strike="noStrike" kern="1200" cap="none" spc="0" normalizeH="0" baseline="0" noProof="0" dirty="0">
              <a:ln>
                <a:noFill/>
              </a:ln>
              <a:solidFill>
                <a:srgbClr val="002060"/>
              </a:solidFill>
              <a:effectLst/>
              <a:uLnTx/>
              <a:uFillTx/>
              <a:latin typeface="Calibri"/>
              <a:ea typeface="Calibri"/>
              <a:cs typeface="Calibri"/>
              <a:sym typeface="Calibri"/>
            </a:endParaRPr>
          </a:p>
        </p:txBody>
      </p:sp>
      <p:pic>
        <p:nvPicPr>
          <p:cNvPr id="7" name="Picture 6">
            <a:extLst>
              <a:ext uri="{FF2B5EF4-FFF2-40B4-BE49-F238E27FC236}">
                <a16:creationId xmlns:a16="http://schemas.microsoft.com/office/drawing/2014/main" id="{1B542867-DF40-0377-8B5C-7C47AEEB038F}"/>
              </a:ext>
            </a:extLst>
          </p:cNvPr>
          <p:cNvPicPr>
            <a:picLocks noChangeAspect="1"/>
          </p:cNvPicPr>
          <p:nvPr/>
        </p:nvPicPr>
        <p:blipFill>
          <a:blip r:embed="rId5"/>
          <a:stretch>
            <a:fillRect/>
          </a:stretch>
        </p:blipFill>
        <p:spPr>
          <a:xfrm>
            <a:off x="468339" y="2567098"/>
            <a:ext cx="6327992" cy="2185655"/>
          </a:xfrm>
          <a:prstGeom prst="rect">
            <a:avLst/>
          </a:prstGeom>
        </p:spPr>
      </p:pic>
    </p:spTree>
    <p:custDataLst>
      <p:tags r:id="rId1"/>
    </p:custDataLst>
    <p:extLst>
      <p:ext uri="{BB962C8B-B14F-4D97-AF65-F5344CB8AC3E}">
        <p14:creationId xmlns:p14="http://schemas.microsoft.com/office/powerpoint/2010/main" val="173966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6377987"/>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2594343" y="0"/>
            <a:ext cx="7770629" cy="1443456"/>
            <a:chOff x="6477000" y="525636"/>
            <a:chExt cx="6544415" cy="1443456"/>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0" y="525636"/>
              <a:ext cx="5766845"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696815" y="645693"/>
              <a:ext cx="6324600" cy="13233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Hoàn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thành</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phiếu</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học</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tập</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graphicFrame>
        <p:nvGraphicFramePr>
          <p:cNvPr id="9" name="Table 8">
            <a:extLst>
              <a:ext uri="{FF2B5EF4-FFF2-40B4-BE49-F238E27FC236}">
                <a16:creationId xmlns:a16="http://schemas.microsoft.com/office/drawing/2014/main" id="{F71746A2-2DB6-A634-849B-34D01D46254A}"/>
              </a:ext>
            </a:extLst>
          </p:cNvPr>
          <p:cNvGraphicFramePr>
            <a:graphicFrameLocks noGrp="1"/>
          </p:cNvGraphicFramePr>
          <p:nvPr/>
        </p:nvGraphicFramePr>
        <p:xfrm>
          <a:off x="839971" y="1162492"/>
          <a:ext cx="10388009" cy="5302103"/>
        </p:xfrm>
        <a:graphic>
          <a:graphicData uri="http://schemas.openxmlformats.org/drawingml/2006/table">
            <a:tbl>
              <a:tblPr firstRow="1" firstCol="1" bandRow="1">
                <a:tableStyleId>{912C8C85-51F0-491E-9774-3900AFEF0FD7}</a:tableStyleId>
              </a:tblPr>
              <a:tblGrid>
                <a:gridCol w="2555850">
                  <a:extLst>
                    <a:ext uri="{9D8B030D-6E8A-4147-A177-3AD203B41FA5}">
                      <a16:colId xmlns:a16="http://schemas.microsoft.com/office/drawing/2014/main" val="4273870637"/>
                    </a:ext>
                  </a:extLst>
                </a:gridCol>
                <a:gridCol w="2838352">
                  <a:extLst>
                    <a:ext uri="{9D8B030D-6E8A-4147-A177-3AD203B41FA5}">
                      <a16:colId xmlns:a16="http://schemas.microsoft.com/office/drawing/2014/main" val="2505831870"/>
                    </a:ext>
                  </a:extLst>
                </a:gridCol>
                <a:gridCol w="4993807">
                  <a:extLst>
                    <a:ext uri="{9D8B030D-6E8A-4147-A177-3AD203B41FA5}">
                      <a16:colId xmlns:a16="http://schemas.microsoft.com/office/drawing/2014/main" val="577503061"/>
                    </a:ext>
                  </a:extLst>
                </a:gridCol>
              </a:tblGrid>
              <a:tr h="741929">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Các đoạn văn</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Hình thức</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Nội dung</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38937832"/>
                  </a:ext>
                </a:extLst>
              </a:tr>
              <a:tr h="498537">
                <a:tc>
                  <a:txBody>
                    <a:bodyPr/>
                    <a:lstStyle/>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MB trực tiếp</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0947925"/>
                  </a:ext>
                </a:extLst>
              </a:tr>
              <a:tr h="1477926">
                <a:tc>
                  <a:txBody>
                    <a:bodyPr/>
                    <a:lstStyle/>
                    <a:p>
                      <a:pPr marL="0" marR="0" algn="ctr">
                        <a:lnSpc>
                          <a:spcPct val="120000"/>
                        </a:lnSpc>
                        <a:spcBef>
                          <a:spcPts val="0"/>
                        </a:spcBef>
                        <a:spcAft>
                          <a:spcPts val="0"/>
                        </a:spcAft>
                      </a:pPr>
                      <a:endParaRPr lang="nl-NL" sz="2400" dirty="0">
                        <a:solidFill>
                          <a:srgbClr val="00206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MB gián tiếp</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9653228"/>
                  </a:ext>
                </a:extLst>
              </a:tr>
              <a:tr h="1129845">
                <a:tc>
                  <a:txBody>
                    <a:bodyPr/>
                    <a:lstStyle/>
                    <a:p>
                      <a:pPr marL="0" marR="0" algn="ctr">
                        <a:lnSpc>
                          <a:spcPct val="120000"/>
                        </a:lnSpc>
                        <a:spcBef>
                          <a:spcPts val="0"/>
                        </a:spcBef>
                        <a:spcAft>
                          <a:spcPts val="0"/>
                        </a:spcAft>
                      </a:pPr>
                      <a:endParaRPr lang="nl-NL" sz="2400" dirty="0">
                        <a:solidFill>
                          <a:srgbClr val="00206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KB mở rộng</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0025015"/>
                  </a:ext>
                </a:extLst>
              </a:tr>
              <a:tr h="1453866">
                <a:tc>
                  <a:txBody>
                    <a:bodyPr/>
                    <a:lstStyle/>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KB không mở rộng</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5284599"/>
                  </a:ext>
                </a:extLst>
              </a:tr>
            </a:tbl>
          </a:graphicData>
        </a:graphic>
      </p:graphicFrame>
      <p:sp>
        <p:nvSpPr>
          <p:cNvPr id="10" name="TextBox 9">
            <a:extLst>
              <a:ext uri="{FF2B5EF4-FFF2-40B4-BE49-F238E27FC236}">
                <a16:creationId xmlns:a16="http://schemas.microsoft.com/office/drawing/2014/main" id="{C60270CB-5BC6-5256-F46C-7E54567C3481}"/>
              </a:ext>
            </a:extLst>
          </p:cNvPr>
          <p:cNvSpPr txBox="1"/>
          <p:nvPr/>
        </p:nvSpPr>
        <p:spPr>
          <a:xfrm>
            <a:off x="3593804" y="1924493"/>
            <a:ext cx="23178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Ngắn</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gọn</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19F7D371-AF6B-7FFB-8A05-080568429648}"/>
              </a:ext>
            </a:extLst>
          </p:cNvPr>
          <p:cNvSpPr txBox="1"/>
          <p:nvPr/>
        </p:nvSpPr>
        <p:spPr>
          <a:xfrm>
            <a:off x="6422064" y="1956390"/>
            <a:ext cx="48803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Giới thiệu ngay về con vật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6D0C0F67-3807-821E-7673-11FFDE32039D}"/>
              </a:ext>
            </a:extLst>
          </p:cNvPr>
          <p:cNvSpPr txBox="1"/>
          <p:nvPr/>
        </p:nvSpPr>
        <p:spPr>
          <a:xfrm>
            <a:off x="3391785" y="2860159"/>
            <a:ext cx="29026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Nhiều hơn 1 câu</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C1EA2650-D222-BC29-AB7E-2CC0B03A103C}"/>
              </a:ext>
            </a:extLst>
          </p:cNvPr>
          <p:cNvSpPr txBox="1"/>
          <p:nvPr/>
        </p:nvSpPr>
        <p:spPr>
          <a:xfrm>
            <a:off x="6315738" y="2477386"/>
            <a:ext cx="4880345"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Dẫn dắt về các SV, hiện tượng khác, sau đó mới giới thiệu về con vật.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7FB94A76-0FBF-D047-A7BE-D9CCD0F7AB68}"/>
              </a:ext>
            </a:extLst>
          </p:cNvPr>
          <p:cNvSpPr txBox="1"/>
          <p:nvPr/>
        </p:nvSpPr>
        <p:spPr>
          <a:xfrm>
            <a:off x="3359887" y="4051005"/>
            <a:ext cx="29026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Nhiều hơn 1 câu</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4958E3D1-A8F9-AB85-D363-7D91C60D0CF0}"/>
              </a:ext>
            </a:extLst>
          </p:cNvPr>
          <p:cNvSpPr txBox="1"/>
          <p:nvPr/>
        </p:nvSpPr>
        <p:spPr>
          <a:xfrm>
            <a:off x="6326370" y="3934047"/>
            <a:ext cx="4880345"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Nêu suy nghĩ, cảm xúc và có liên hệ mở rộng.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090B5234-7451-3323-50FF-B42BFE5F2D8E}"/>
              </a:ext>
            </a:extLst>
          </p:cNvPr>
          <p:cNvSpPr txBox="1"/>
          <p:nvPr/>
        </p:nvSpPr>
        <p:spPr>
          <a:xfrm>
            <a:off x="3391785" y="5146158"/>
            <a:ext cx="29026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Ngắn</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gọn</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7" name="TextBox 16">
            <a:extLst>
              <a:ext uri="{FF2B5EF4-FFF2-40B4-BE49-F238E27FC236}">
                <a16:creationId xmlns:a16="http://schemas.microsoft.com/office/drawing/2014/main" id="{3AA79FD0-0B19-64CB-41E2-CD90C27EF3F2}"/>
              </a:ext>
            </a:extLst>
          </p:cNvPr>
          <p:cNvSpPr txBox="1"/>
          <p:nvPr/>
        </p:nvSpPr>
        <p:spPr>
          <a:xfrm>
            <a:off x="6358268" y="5029200"/>
            <a:ext cx="4880345"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Nêu ngay suy nghĩ, cảm xúc với con vật và không liên hệ mở rộng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1870208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8" name="Google Shape;778;p2"/>
          <p:cNvSpPr txBox="1"/>
          <p:nvPr/>
        </p:nvSpPr>
        <p:spPr>
          <a:xfrm>
            <a:off x="1447210" y="178604"/>
            <a:ext cx="9366103" cy="1231106"/>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Bungee"/>
                <a:sym typeface="Bungee"/>
              </a:rPr>
              <a:t>3. </a:t>
            </a:r>
            <a:r>
              <a:rPr kumimoji="0" lang="vi-VN" sz="4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Bungee"/>
                <a:sym typeface="Bungee"/>
              </a:rPr>
              <a:t>Trao đổi những điểm cần lưu ý khi viết bài văn miêu tả con vật.</a:t>
            </a:r>
            <a:endParaRPr kumimoji="0" sz="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779" name="Google Shape;779;p2"/>
          <p:cNvGrpSpPr/>
          <p:nvPr/>
        </p:nvGrpSpPr>
        <p:grpSpPr>
          <a:xfrm>
            <a:off x="1937628" y="1542902"/>
            <a:ext cx="8034436" cy="1572438"/>
            <a:chOff x="6128108" y="2059172"/>
            <a:chExt cx="12051654" cy="4056610"/>
          </a:xfrm>
        </p:grpSpPr>
        <p:pic>
          <p:nvPicPr>
            <p:cNvPr id="780" name="Google Shape;780;p2"/>
            <p:cNvPicPr preferRelativeResize="0"/>
            <p:nvPr/>
          </p:nvPicPr>
          <p:blipFill rotWithShape="1">
            <a:blip r:embed="rId4">
              <a:alphaModFix/>
            </a:blip>
            <a:srcRect/>
            <a:stretch/>
          </p:blipFill>
          <p:spPr>
            <a:xfrm>
              <a:off x="6128108" y="2059172"/>
              <a:ext cx="3008966" cy="4056610"/>
            </a:xfrm>
            <a:prstGeom prst="rect">
              <a:avLst/>
            </a:prstGeom>
            <a:noFill/>
            <a:ln>
              <a:noFill/>
            </a:ln>
          </p:spPr>
        </p:pic>
        <p:sp>
          <p:nvSpPr>
            <p:cNvPr id="781" name="Google Shape;781;p2"/>
            <p:cNvSpPr txBox="1"/>
            <p:nvPr/>
          </p:nvSpPr>
          <p:spPr>
            <a:xfrm>
              <a:off x="9548065" y="2737433"/>
              <a:ext cx="8264492" cy="2223223"/>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40013"/>
                </a:lnSpc>
                <a:spcBef>
                  <a:spcPts val="0"/>
                </a:spcBef>
                <a:spcAft>
                  <a:spcPts val="0"/>
                </a:spcAft>
                <a:buClr>
                  <a:srgbClr val="000000"/>
                </a:buClr>
                <a:buSzTx/>
                <a:buFontTx/>
                <a:buNone/>
                <a:tabLst/>
                <a:defRPr/>
              </a:pP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Bố</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cục</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viết</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a:t>
              </a:r>
              <a:endParaRPr kumimoji="0" sz="36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Lobster"/>
                <a:sym typeface="Lobster"/>
              </a:endParaRPr>
            </a:p>
          </p:txBody>
        </p:sp>
        <p:grpSp>
          <p:nvGrpSpPr>
            <p:cNvPr id="782" name="Google Shape;782;p2"/>
            <p:cNvGrpSpPr/>
            <p:nvPr/>
          </p:nvGrpSpPr>
          <p:grpSpPr>
            <a:xfrm>
              <a:off x="8843392" y="2324100"/>
              <a:ext cx="9336370" cy="3352800"/>
              <a:chOff x="8843392" y="2324100"/>
              <a:chExt cx="9336370" cy="3352800"/>
            </a:xfrm>
          </p:grpSpPr>
          <p:sp>
            <p:nvSpPr>
              <p:cNvPr id="783" name="Google Shape;783;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784" name="Google Shape;784;p2"/>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grpSp>
      </p:grpSp>
      <p:grpSp>
        <p:nvGrpSpPr>
          <p:cNvPr id="785" name="Google Shape;785;p2"/>
          <p:cNvGrpSpPr/>
          <p:nvPr/>
        </p:nvGrpSpPr>
        <p:grpSpPr>
          <a:xfrm>
            <a:off x="2307265" y="3356267"/>
            <a:ext cx="8314660" cy="1407120"/>
            <a:chOff x="6948539" y="6198661"/>
            <a:chExt cx="11323757" cy="3352800"/>
          </a:xfrm>
        </p:grpSpPr>
        <p:pic>
          <p:nvPicPr>
            <p:cNvPr id="786" name="Google Shape;786;p2"/>
            <p:cNvPicPr preferRelativeResize="0"/>
            <p:nvPr/>
          </p:nvPicPr>
          <p:blipFill rotWithShape="1">
            <a:blip r:embed="rId5">
              <a:alphaModFix/>
            </a:blip>
            <a:srcRect/>
            <a:stretch/>
          </p:blipFill>
          <p:spPr>
            <a:xfrm>
              <a:off x="6948539" y="6678397"/>
              <a:ext cx="1733502" cy="2240926"/>
            </a:xfrm>
            <a:prstGeom prst="rect">
              <a:avLst/>
            </a:prstGeom>
            <a:noFill/>
            <a:ln>
              <a:noFill/>
            </a:ln>
          </p:spPr>
        </p:pic>
        <p:sp>
          <p:nvSpPr>
            <p:cNvPr id="787" name="Google Shape;787;p2"/>
            <p:cNvSpPr txBox="1"/>
            <p:nvPr/>
          </p:nvSpPr>
          <p:spPr>
            <a:xfrm>
              <a:off x="9589629" y="6678398"/>
              <a:ext cx="8181365" cy="2492988"/>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Cách</a:t>
              </a:r>
              <a:r>
                <a:rPr kumimoji="0" lang="en-US"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lựa</a:t>
              </a:r>
              <a:r>
                <a:rPr kumimoji="0" lang="en-US"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chọn</a:t>
              </a:r>
              <a:r>
                <a:rPr kumimoji="0" lang="en-US"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đặc</a:t>
              </a:r>
              <a:r>
                <a:rPr kumimoji="0" lang="en-US"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điểm</a:t>
              </a:r>
              <a:r>
                <a:rPr kumimoji="0" lang="en-US"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con </a:t>
              </a:r>
              <a:r>
                <a:rPr kumimoji="0" lang="en-US" sz="36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cách</a:t>
              </a:r>
              <a:r>
                <a:rPr kumimoji="0" lang="en-US"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miêu</a:t>
              </a:r>
              <a:r>
                <a:rPr kumimoji="0" lang="en-US"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tả</a:t>
              </a:r>
              <a:r>
                <a:rPr kumimoji="0" lang="en-US"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a:t>
              </a:r>
              <a:endParaRPr kumimoji="0" sz="10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a:sym typeface="Arial"/>
              </a:endParaRPr>
            </a:p>
          </p:txBody>
        </p:sp>
        <p:grpSp>
          <p:nvGrpSpPr>
            <p:cNvPr id="788" name="Google Shape;788;p2"/>
            <p:cNvGrpSpPr/>
            <p:nvPr/>
          </p:nvGrpSpPr>
          <p:grpSpPr>
            <a:xfrm>
              <a:off x="8935926" y="6198661"/>
              <a:ext cx="9336370" cy="3352800"/>
              <a:chOff x="8843392" y="2324100"/>
              <a:chExt cx="9336370" cy="3352800"/>
            </a:xfrm>
          </p:grpSpPr>
          <p:sp>
            <p:nvSpPr>
              <p:cNvPr id="789" name="Google Shape;789;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790" name="Google Shape;790;p2"/>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grpSp>
      </p:grpSp>
      <p:pic>
        <p:nvPicPr>
          <p:cNvPr id="2" name="Google Shape;811;p5">
            <a:extLst>
              <a:ext uri="{FF2B5EF4-FFF2-40B4-BE49-F238E27FC236}">
                <a16:creationId xmlns:a16="http://schemas.microsoft.com/office/drawing/2014/main" id="{0A6EA2BB-4435-D9A2-4284-305FC2DEA4F6}"/>
              </a:ext>
            </a:extLst>
          </p:cNvPr>
          <p:cNvPicPr preferRelativeResize="0"/>
          <p:nvPr/>
        </p:nvPicPr>
        <p:blipFill rotWithShape="1">
          <a:blip r:embed="rId6">
            <a:alphaModFix/>
          </a:blip>
          <a:srcRect/>
          <a:stretch/>
        </p:blipFill>
        <p:spPr>
          <a:xfrm>
            <a:off x="-508067" y="3721395"/>
            <a:ext cx="3878588" cy="3136605"/>
          </a:xfrm>
          <a:prstGeom prst="rect">
            <a:avLst/>
          </a:prstGeom>
          <a:noFill/>
          <a:ln>
            <a:noFill/>
          </a:ln>
        </p:spPr>
      </p:pic>
      <p:grpSp>
        <p:nvGrpSpPr>
          <p:cNvPr id="3" name="Google Shape;779;p2">
            <a:extLst>
              <a:ext uri="{FF2B5EF4-FFF2-40B4-BE49-F238E27FC236}">
                <a16:creationId xmlns:a16="http://schemas.microsoft.com/office/drawing/2014/main" id="{9F294C61-14ED-0869-DBFC-05A1584239B1}"/>
              </a:ext>
            </a:extLst>
          </p:cNvPr>
          <p:cNvGrpSpPr/>
          <p:nvPr/>
        </p:nvGrpSpPr>
        <p:grpSpPr>
          <a:xfrm>
            <a:off x="2203442" y="5051647"/>
            <a:ext cx="8034436" cy="1572438"/>
            <a:chOff x="6128108" y="2059172"/>
            <a:chExt cx="12051654" cy="4056610"/>
          </a:xfrm>
        </p:grpSpPr>
        <p:pic>
          <p:nvPicPr>
            <p:cNvPr id="4" name="Google Shape;780;p2">
              <a:extLst>
                <a:ext uri="{FF2B5EF4-FFF2-40B4-BE49-F238E27FC236}">
                  <a16:creationId xmlns:a16="http://schemas.microsoft.com/office/drawing/2014/main" id="{FA6695FD-7607-6866-945B-7C7785C0A164}"/>
                </a:ext>
              </a:extLst>
            </p:cNvPr>
            <p:cNvPicPr preferRelativeResize="0"/>
            <p:nvPr/>
          </p:nvPicPr>
          <p:blipFill rotWithShape="1">
            <a:blip r:embed="rId4">
              <a:alphaModFix/>
            </a:blip>
            <a:srcRect/>
            <a:stretch/>
          </p:blipFill>
          <p:spPr>
            <a:xfrm>
              <a:off x="6128108" y="2059172"/>
              <a:ext cx="3008966" cy="4056610"/>
            </a:xfrm>
            <a:prstGeom prst="rect">
              <a:avLst/>
            </a:prstGeom>
            <a:noFill/>
            <a:ln>
              <a:noFill/>
            </a:ln>
          </p:spPr>
        </p:pic>
        <p:sp>
          <p:nvSpPr>
            <p:cNvPr id="5" name="Google Shape;781;p2">
              <a:extLst>
                <a:ext uri="{FF2B5EF4-FFF2-40B4-BE49-F238E27FC236}">
                  <a16:creationId xmlns:a16="http://schemas.microsoft.com/office/drawing/2014/main" id="{1CAAB5D5-49B5-9A0D-0C8C-E790DBB17BF3}"/>
                </a:ext>
              </a:extLst>
            </p:cNvPr>
            <p:cNvSpPr txBox="1"/>
            <p:nvPr/>
          </p:nvSpPr>
          <p:spPr>
            <a:xfrm>
              <a:off x="9548065" y="2737433"/>
              <a:ext cx="8264492" cy="2223223"/>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40013"/>
                </a:lnSpc>
                <a:spcBef>
                  <a:spcPts val="0"/>
                </a:spcBef>
                <a:spcAft>
                  <a:spcPts val="0"/>
                </a:spcAft>
                <a:buClr>
                  <a:srgbClr val="000000"/>
                </a:buClr>
                <a:buSzTx/>
                <a:buFontTx/>
                <a:buNone/>
                <a:tabLst/>
                <a:defRPr/>
              </a:pP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Cách</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trình</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bày</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bài</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viết</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a:t>
              </a:r>
              <a:endParaRPr kumimoji="0" sz="36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Lobster"/>
                <a:sym typeface="Lobster"/>
              </a:endParaRPr>
            </a:p>
          </p:txBody>
        </p:sp>
        <p:grpSp>
          <p:nvGrpSpPr>
            <p:cNvPr id="6" name="Google Shape;782;p2">
              <a:extLst>
                <a:ext uri="{FF2B5EF4-FFF2-40B4-BE49-F238E27FC236}">
                  <a16:creationId xmlns:a16="http://schemas.microsoft.com/office/drawing/2014/main" id="{9B0E00B7-3739-AF0E-C4BF-860742DC50D2}"/>
                </a:ext>
              </a:extLst>
            </p:cNvPr>
            <p:cNvGrpSpPr/>
            <p:nvPr/>
          </p:nvGrpSpPr>
          <p:grpSpPr>
            <a:xfrm>
              <a:off x="8843392" y="2324100"/>
              <a:ext cx="9336370" cy="3352800"/>
              <a:chOff x="8843392" y="2324100"/>
              <a:chExt cx="9336370" cy="3352800"/>
            </a:xfrm>
          </p:grpSpPr>
          <p:sp>
            <p:nvSpPr>
              <p:cNvPr id="7" name="Google Shape;783;p2">
                <a:extLst>
                  <a:ext uri="{FF2B5EF4-FFF2-40B4-BE49-F238E27FC236}">
                    <a16:creationId xmlns:a16="http://schemas.microsoft.com/office/drawing/2014/main" id="{6E59E5D4-28C4-F84E-B274-B2F25527AE70}"/>
                  </a:ext>
                </a:extLst>
              </p:cNvPr>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 name="Google Shape;784;p2">
                <a:extLst>
                  <a:ext uri="{FF2B5EF4-FFF2-40B4-BE49-F238E27FC236}">
                    <a16:creationId xmlns:a16="http://schemas.microsoft.com/office/drawing/2014/main" id="{10F80039-40A8-D19D-4804-DF722AC0B995}"/>
                  </a:ext>
                </a:extLst>
              </p:cNvPr>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gr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8"/>
                                        </p:tgtEl>
                                        <p:attrNameLst>
                                          <p:attrName>style.visibility</p:attrName>
                                        </p:attrNameLst>
                                      </p:cBhvr>
                                      <p:to>
                                        <p:strVal val="visible"/>
                                      </p:to>
                                    </p:set>
                                    <p:animEffect transition="in" filter="fade">
                                      <p:cBhvr>
                                        <p:cTn id="7" dur="1822"/>
                                        <p:tgtEl>
                                          <p:spTgt spid="7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9"/>
                                        </p:tgtEl>
                                        <p:attrNameLst>
                                          <p:attrName>style.visibility</p:attrName>
                                        </p:attrNameLst>
                                      </p:cBhvr>
                                      <p:to>
                                        <p:strVal val="visible"/>
                                      </p:to>
                                    </p:set>
                                    <p:animEffect transition="in" filter="fade">
                                      <p:cBhvr>
                                        <p:cTn id="12" dur="1000"/>
                                        <p:tgtEl>
                                          <p:spTgt spid="7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5"/>
                                        </p:tgtEl>
                                        <p:attrNameLst>
                                          <p:attrName>style.visibility</p:attrName>
                                        </p:attrNameLst>
                                      </p:cBhvr>
                                      <p:to>
                                        <p:strVal val="visible"/>
                                      </p:to>
                                    </p:set>
                                    <p:animEffect transition="in" filter="fade">
                                      <p:cBhvr>
                                        <p:cTn id="17" dur="1000"/>
                                        <p:tgtEl>
                                          <p:spTgt spid="78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35" name="Google Shape;820;p6">
            <a:extLst>
              <a:ext uri="{FF2B5EF4-FFF2-40B4-BE49-F238E27FC236}">
                <a16:creationId xmlns:a16="http://schemas.microsoft.com/office/drawing/2014/main" id="{ABD6DD78-432A-5151-9B0E-ECEA1D676652}"/>
              </a:ext>
            </a:extLst>
          </p:cNvPr>
          <p:cNvSpPr/>
          <p:nvPr/>
        </p:nvSpPr>
        <p:spPr>
          <a:xfrm>
            <a:off x="448445" y="279400"/>
            <a:ext cx="11313583" cy="5943600"/>
          </a:xfrm>
          <a:prstGeom prst="roundRect">
            <a:avLst>
              <a:gd name="adj" fmla="val 12616"/>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pic>
        <p:nvPicPr>
          <p:cNvPr id="1036" name="Google Shape;821;p6">
            <a:extLst>
              <a:ext uri="{FF2B5EF4-FFF2-40B4-BE49-F238E27FC236}">
                <a16:creationId xmlns:a16="http://schemas.microsoft.com/office/drawing/2014/main" id="{A89EA147-6AF5-01D5-BD8F-262B1C649213}"/>
              </a:ext>
            </a:extLst>
          </p:cNvPr>
          <p:cNvPicPr preferRelativeResize="0"/>
          <p:nvPr/>
        </p:nvPicPr>
        <p:blipFill rotWithShape="1">
          <a:blip r:embed="rId4">
            <a:alphaModFix/>
          </a:blip>
          <a:srcRect/>
          <a:stretch/>
        </p:blipFill>
        <p:spPr>
          <a:xfrm>
            <a:off x="-660400" y="5003800"/>
            <a:ext cx="3759201" cy="2114551"/>
          </a:xfrm>
          <a:prstGeom prst="rect">
            <a:avLst/>
          </a:prstGeom>
          <a:noFill/>
          <a:ln>
            <a:noFill/>
          </a:ln>
        </p:spPr>
      </p:pic>
      <p:grpSp>
        <p:nvGrpSpPr>
          <p:cNvPr id="1037" name="Google Shape;822;p6">
            <a:extLst>
              <a:ext uri="{FF2B5EF4-FFF2-40B4-BE49-F238E27FC236}">
                <a16:creationId xmlns:a16="http://schemas.microsoft.com/office/drawing/2014/main" id="{AE5E0C14-7736-9CED-B3D8-66583A1018FB}"/>
              </a:ext>
            </a:extLst>
          </p:cNvPr>
          <p:cNvGrpSpPr/>
          <p:nvPr/>
        </p:nvGrpSpPr>
        <p:grpSpPr>
          <a:xfrm>
            <a:off x="914400" y="2113682"/>
            <a:ext cx="1828800" cy="2590800"/>
            <a:chOff x="1600200" y="2781300"/>
            <a:chExt cx="2743200" cy="3886200"/>
          </a:xfrm>
        </p:grpSpPr>
        <p:grpSp>
          <p:nvGrpSpPr>
            <p:cNvPr id="1038" name="Google Shape;823;p6">
              <a:extLst>
                <a:ext uri="{FF2B5EF4-FFF2-40B4-BE49-F238E27FC236}">
                  <a16:creationId xmlns:a16="http://schemas.microsoft.com/office/drawing/2014/main" id="{37ACF370-A523-09FC-B105-9A0ADE13DE85}"/>
                </a:ext>
              </a:extLst>
            </p:cNvPr>
            <p:cNvGrpSpPr/>
            <p:nvPr/>
          </p:nvGrpSpPr>
          <p:grpSpPr>
            <a:xfrm>
              <a:off x="1600200" y="2781300"/>
              <a:ext cx="2743200" cy="3886200"/>
              <a:chOff x="1600200" y="2781300"/>
              <a:chExt cx="2743200" cy="3886200"/>
            </a:xfrm>
          </p:grpSpPr>
          <p:sp>
            <p:nvSpPr>
              <p:cNvPr id="1040" name="Google Shape;824;p6">
                <a:extLst>
                  <a:ext uri="{FF2B5EF4-FFF2-40B4-BE49-F238E27FC236}">
                    <a16:creationId xmlns:a16="http://schemas.microsoft.com/office/drawing/2014/main" id="{94F97AB3-2DE5-2120-BD28-60CD871E349D}"/>
                  </a:ext>
                </a:extLst>
              </p:cNvPr>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1041" name="Google Shape;825;p6">
                <a:extLst>
                  <a:ext uri="{FF2B5EF4-FFF2-40B4-BE49-F238E27FC236}">
                    <a16:creationId xmlns:a16="http://schemas.microsoft.com/office/drawing/2014/main" id="{6BC498C7-0369-E10B-6D7D-815F6EF81055}"/>
                  </a:ext>
                </a:extLst>
              </p:cNvPr>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grpSp>
        <p:sp>
          <p:nvSpPr>
            <p:cNvPr id="1039" name="Google Shape;826;p6">
              <a:extLst>
                <a:ext uri="{FF2B5EF4-FFF2-40B4-BE49-F238E27FC236}">
                  <a16:creationId xmlns:a16="http://schemas.microsoft.com/office/drawing/2014/main" id="{37A51B83-3856-9E7F-07D4-FECA96332088}"/>
                </a:ext>
              </a:extLst>
            </p:cNvPr>
            <p:cNvSpPr txBox="1"/>
            <p:nvPr/>
          </p:nvSpPr>
          <p:spPr>
            <a:xfrm>
              <a:off x="1885950" y="3215550"/>
              <a:ext cx="2019300" cy="3170541"/>
            </a:xfrm>
            <a:prstGeom prst="rect">
              <a:avLst/>
            </a:prstGeom>
            <a:noFill/>
            <a:ln>
              <a:noFill/>
            </a:ln>
          </p:spPr>
          <p:txBody>
            <a:bodyPr spcFirstLastPara="1" wrap="square" lIns="60950" tIns="30467" rIns="60950" bIns="30467" anchor="t" anchorCtr="0">
              <a:sp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2667"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Cấu</a:t>
              </a:r>
              <a:r>
                <a:rPr kumimoji="0" lang="en-US" sz="2667"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2667"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tạo</a:t>
              </a:r>
              <a:r>
                <a:rPr kumimoji="0" lang="en-US" sz="2667"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2667"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của</a:t>
              </a:r>
              <a:r>
                <a:rPr kumimoji="0" lang="en-US" sz="2667"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2667"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bài</a:t>
              </a:r>
              <a:r>
                <a:rPr kumimoji="0" lang="en-US" sz="2667"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2667"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văn</a:t>
              </a:r>
              <a:r>
                <a:rPr kumimoji="0" lang="en-US" sz="2667"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2667"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miêu</a:t>
              </a:r>
              <a:r>
                <a:rPr kumimoji="0" lang="en-US" sz="2667"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2667"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tả</a:t>
              </a:r>
              <a:r>
                <a:rPr kumimoji="0" lang="en-US" sz="2667"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con </a:t>
              </a:r>
              <a:r>
                <a:rPr kumimoji="0" lang="en-US" sz="2667"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vật</a:t>
              </a:r>
              <a:endParaRPr kumimoji="0" sz="2667"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sp>
        <p:nvSpPr>
          <p:cNvPr id="1042" name="Google Shape;827;p6">
            <a:extLst>
              <a:ext uri="{FF2B5EF4-FFF2-40B4-BE49-F238E27FC236}">
                <a16:creationId xmlns:a16="http://schemas.microsoft.com/office/drawing/2014/main" id="{F86DCAFD-01D5-9908-5286-80582B0798E8}"/>
              </a:ext>
            </a:extLst>
          </p:cNvPr>
          <p:cNvSpPr txBox="1"/>
          <p:nvPr/>
        </p:nvSpPr>
        <p:spPr>
          <a:xfrm>
            <a:off x="1547628" y="480855"/>
            <a:ext cx="9584660" cy="553972"/>
          </a:xfrm>
          <a:prstGeom prst="rect">
            <a:avLst/>
          </a:prstGeom>
          <a:noFill/>
          <a:ln>
            <a:noFill/>
          </a:ln>
        </p:spPr>
        <p:txBody>
          <a:bodyPr spcFirstLastPara="1" wrap="square" lIns="60950" tIns="30467" rIns="60950" bIns="30467" anchor="t" anchorCtr="0">
            <a:spAutoFit/>
          </a:bodyPr>
          <a:lstStyle/>
          <a:p>
            <a:pPr marL="0" marR="0" lvl="0" indent="0" algn="ctr" defTabSz="609630" rtl="0" eaLnBrk="1" fontAlgn="auto" latinLnBrk="0" hangingPunct="1">
              <a:lnSpc>
                <a:spcPct val="100000"/>
              </a:lnSpc>
              <a:spcBef>
                <a:spcPts val="0"/>
              </a:spcBef>
              <a:spcAft>
                <a:spcPts val="0"/>
              </a:spcAft>
              <a:buClr>
                <a:srgbClr val="974806"/>
              </a:buClr>
              <a:buSzPts val="3600"/>
              <a:buFontTx/>
              <a:buNone/>
              <a:tabLst/>
              <a:defRPr/>
            </a:pPr>
            <a:r>
              <a:rPr kumimoji="0" lang="en-US" sz="3200" b="1" i="0" u="none" strike="noStrike" kern="0" cap="none" spc="0" normalizeH="0" baseline="0" noProof="0" dirty="0" err="1">
                <a:ln>
                  <a:noFill/>
                </a:ln>
                <a:solidFill>
                  <a:srgbClr val="974806"/>
                </a:solidFill>
                <a:effectLst/>
                <a:uLnTx/>
                <a:uFillTx/>
                <a:latin typeface="Cambria" panose="02040503050406030204" pitchFamily="18" charset="0"/>
                <a:ea typeface="Cambria" panose="02040503050406030204" pitchFamily="18" charset="0"/>
                <a:cs typeface="Lobster"/>
                <a:sym typeface="Lobster"/>
              </a:rPr>
              <a:t>Cấu</a:t>
            </a:r>
            <a:r>
              <a:rPr kumimoji="0" lang="en-US" sz="3200" b="1" i="0" u="none" strike="noStrike" kern="0" cap="none" spc="0" normalizeH="0" baseline="0" noProof="0" dirty="0">
                <a:ln>
                  <a:noFill/>
                </a:ln>
                <a:solidFill>
                  <a:srgbClr val="974806"/>
                </a:solidFill>
                <a:effectLst/>
                <a:uLnTx/>
                <a:uFillTx/>
                <a:latin typeface="Cambria" panose="02040503050406030204" pitchFamily="18" charset="0"/>
                <a:ea typeface="Cambria" panose="02040503050406030204" pitchFamily="18" charset="0"/>
                <a:cs typeface="Lobster"/>
                <a:sym typeface="Lobster"/>
              </a:rPr>
              <a:t> </a:t>
            </a:r>
            <a:r>
              <a:rPr kumimoji="0" lang="en-US" sz="3200" b="1" i="0" u="none" strike="noStrike" kern="0" cap="none" spc="0" normalizeH="0" baseline="0" noProof="0" dirty="0" err="1">
                <a:ln>
                  <a:noFill/>
                </a:ln>
                <a:solidFill>
                  <a:srgbClr val="974806"/>
                </a:solidFill>
                <a:effectLst/>
                <a:uLnTx/>
                <a:uFillTx/>
                <a:latin typeface="Cambria" panose="02040503050406030204" pitchFamily="18" charset="0"/>
                <a:ea typeface="Cambria" panose="02040503050406030204" pitchFamily="18" charset="0"/>
                <a:cs typeface="Lobster"/>
                <a:sym typeface="Lobster"/>
              </a:rPr>
              <a:t>tạo</a:t>
            </a:r>
            <a:r>
              <a:rPr kumimoji="0" lang="en-US" sz="3200" b="1" i="0" u="none" strike="noStrike" kern="0" cap="none" spc="0" normalizeH="0" baseline="0" noProof="0" dirty="0">
                <a:ln>
                  <a:noFill/>
                </a:ln>
                <a:solidFill>
                  <a:srgbClr val="974806"/>
                </a:solidFill>
                <a:effectLst/>
                <a:uLnTx/>
                <a:uFillTx/>
                <a:latin typeface="Cambria" panose="02040503050406030204" pitchFamily="18" charset="0"/>
                <a:ea typeface="Cambria" panose="02040503050406030204" pitchFamily="18" charset="0"/>
                <a:cs typeface="Lobster"/>
                <a:sym typeface="Lobster"/>
              </a:rPr>
              <a:t> </a:t>
            </a:r>
            <a:r>
              <a:rPr kumimoji="0" lang="en-US" sz="3200" b="1" i="0" u="none" strike="noStrike" kern="0" cap="none" spc="0" normalizeH="0" baseline="0" noProof="0" dirty="0" err="1">
                <a:ln>
                  <a:noFill/>
                </a:ln>
                <a:solidFill>
                  <a:srgbClr val="974806"/>
                </a:solidFill>
                <a:effectLst/>
                <a:uLnTx/>
                <a:uFillTx/>
                <a:latin typeface="Cambria" panose="02040503050406030204" pitchFamily="18" charset="0"/>
                <a:ea typeface="Cambria" panose="02040503050406030204" pitchFamily="18" charset="0"/>
                <a:cs typeface="Lobster"/>
                <a:sym typeface="Lobster"/>
              </a:rPr>
              <a:t>của</a:t>
            </a:r>
            <a:r>
              <a:rPr kumimoji="0" lang="en-US" sz="3200" b="1" i="0" u="none" strike="noStrike" kern="0" cap="none" spc="0" normalizeH="0" baseline="0" noProof="0" dirty="0">
                <a:ln>
                  <a:noFill/>
                </a:ln>
                <a:solidFill>
                  <a:srgbClr val="974806"/>
                </a:solidFill>
                <a:effectLst/>
                <a:uLnTx/>
                <a:uFillTx/>
                <a:latin typeface="Cambria" panose="02040503050406030204" pitchFamily="18" charset="0"/>
                <a:ea typeface="Cambria" panose="02040503050406030204" pitchFamily="18" charset="0"/>
                <a:cs typeface="Lobster"/>
                <a:sym typeface="Lobster"/>
              </a:rPr>
              <a:t> </a:t>
            </a:r>
            <a:r>
              <a:rPr kumimoji="0" lang="en-US" sz="3200" b="1" i="0" u="none" strike="noStrike" kern="0" cap="none" spc="0" normalizeH="0" baseline="0" noProof="0" dirty="0" err="1">
                <a:ln>
                  <a:noFill/>
                </a:ln>
                <a:solidFill>
                  <a:srgbClr val="974806"/>
                </a:solidFill>
                <a:effectLst/>
                <a:uLnTx/>
                <a:uFillTx/>
                <a:latin typeface="Cambria" panose="02040503050406030204" pitchFamily="18" charset="0"/>
                <a:ea typeface="Cambria" panose="02040503050406030204" pitchFamily="18" charset="0"/>
                <a:cs typeface="Lobster"/>
                <a:sym typeface="Lobster"/>
              </a:rPr>
              <a:t>bài</a:t>
            </a:r>
            <a:r>
              <a:rPr kumimoji="0" lang="en-US" sz="3200" b="1" i="0" u="none" strike="noStrike" kern="0" cap="none" spc="0" normalizeH="0" baseline="0" noProof="0" dirty="0">
                <a:ln>
                  <a:noFill/>
                </a:ln>
                <a:solidFill>
                  <a:srgbClr val="974806"/>
                </a:solidFill>
                <a:effectLst/>
                <a:uLnTx/>
                <a:uFillTx/>
                <a:latin typeface="Cambria" panose="02040503050406030204" pitchFamily="18" charset="0"/>
                <a:ea typeface="Cambria" panose="02040503050406030204" pitchFamily="18" charset="0"/>
                <a:cs typeface="Lobster"/>
                <a:sym typeface="Lobster"/>
              </a:rPr>
              <a:t> </a:t>
            </a:r>
            <a:r>
              <a:rPr kumimoji="0" lang="en-US" sz="3200" b="1" i="0" u="none" strike="noStrike" kern="0" cap="none" spc="0" normalizeH="0" baseline="0" noProof="0" dirty="0" err="1">
                <a:ln>
                  <a:noFill/>
                </a:ln>
                <a:solidFill>
                  <a:srgbClr val="974806"/>
                </a:solidFill>
                <a:effectLst/>
                <a:uLnTx/>
                <a:uFillTx/>
                <a:latin typeface="Cambria" panose="02040503050406030204" pitchFamily="18" charset="0"/>
                <a:ea typeface="Cambria" panose="02040503050406030204" pitchFamily="18" charset="0"/>
                <a:cs typeface="Lobster"/>
                <a:sym typeface="Lobster"/>
              </a:rPr>
              <a:t>văn</a:t>
            </a:r>
            <a:r>
              <a:rPr kumimoji="0" lang="en-US" sz="3200" b="1" i="0" u="none" strike="noStrike" kern="0" cap="none" spc="0" normalizeH="0" baseline="0" noProof="0" dirty="0">
                <a:ln>
                  <a:noFill/>
                </a:ln>
                <a:solidFill>
                  <a:srgbClr val="974806"/>
                </a:solidFill>
                <a:effectLst/>
                <a:uLnTx/>
                <a:uFillTx/>
                <a:latin typeface="Cambria" panose="02040503050406030204" pitchFamily="18" charset="0"/>
                <a:ea typeface="Cambria" panose="02040503050406030204" pitchFamily="18" charset="0"/>
                <a:cs typeface="Lobster"/>
                <a:sym typeface="Lobster"/>
              </a:rPr>
              <a:t> </a:t>
            </a:r>
            <a:r>
              <a:rPr kumimoji="0" lang="en-US" sz="3200" b="1" i="0" u="none" strike="noStrike" kern="0" cap="none" spc="0" normalizeH="0" baseline="0" noProof="0" dirty="0" err="1">
                <a:ln>
                  <a:noFill/>
                </a:ln>
                <a:solidFill>
                  <a:srgbClr val="974806"/>
                </a:solidFill>
                <a:effectLst/>
                <a:uLnTx/>
                <a:uFillTx/>
                <a:latin typeface="Cambria" panose="02040503050406030204" pitchFamily="18" charset="0"/>
                <a:ea typeface="Cambria" panose="02040503050406030204" pitchFamily="18" charset="0"/>
                <a:cs typeface="Lobster"/>
                <a:sym typeface="Lobster"/>
              </a:rPr>
              <a:t>miêu</a:t>
            </a:r>
            <a:r>
              <a:rPr kumimoji="0" lang="en-US" sz="3200" b="1" i="0" u="none" strike="noStrike" kern="0" cap="none" spc="0" normalizeH="0" baseline="0" noProof="0" dirty="0">
                <a:ln>
                  <a:noFill/>
                </a:ln>
                <a:solidFill>
                  <a:srgbClr val="974806"/>
                </a:solidFill>
                <a:effectLst/>
                <a:uLnTx/>
                <a:uFillTx/>
                <a:latin typeface="Cambria" panose="02040503050406030204" pitchFamily="18" charset="0"/>
                <a:ea typeface="Cambria" panose="02040503050406030204" pitchFamily="18" charset="0"/>
                <a:cs typeface="Lobster"/>
                <a:sym typeface="Lobster"/>
              </a:rPr>
              <a:t> </a:t>
            </a:r>
            <a:r>
              <a:rPr kumimoji="0" lang="en-US" sz="3200" b="1" i="0" u="none" strike="noStrike" kern="0" cap="none" spc="0" normalizeH="0" baseline="0" noProof="0" dirty="0" err="1">
                <a:ln>
                  <a:noFill/>
                </a:ln>
                <a:solidFill>
                  <a:srgbClr val="974806"/>
                </a:solidFill>
                <a:effectLst/>
                <a:uLnTx/>
                <a:uFillTx/>
                <a:latin typeface="Cambria" panose="02040503050406030204" pitchFamily="18" charset="0"/>
                <a:ea typeface="Cambria" panose="02040503050406030204" pitchFamily="18" charset="0"/>
                <a:cs typeface="Lobster"/>
                <a:sym typeface="Lobster"/>
              </a:rPr>
              <a:t>tả</a:t>
            </a:r>
            <a:r>
              <a:rPr kumimoji="0" lang="en-US" sz="3200" b="1" i="0" u="none" strike="noStrike" kern="0" cap="none" spc="0" normalizeH="0" baseline="0" noProof="0" dirty="0">
                <a:ln>
                  <a:noFill/>
                </a:ln>
                <a:solidFill>
                  <a:srgbClr val="974806"/>
                </a:solidFill>
                <a:effectLst/>
                <a:uLnTx/>
                <a:uFillTx/>
                <a:latin typeface="Cambria" panose="02040503050406030204" pitchFamily="18" charset="0"/>
                <a:ea typeface="Cambria" panose="02040503050406030204" pitchFamily="18" charset="0"/>
                <a:cs typeface="Lobster"/>
                <a:sym typeface="Lobster"/>
              </a:rPr>
              <a:t> con </a:t>
            </a:r>
            <a:r>
              <a:rPr kumimoji="0" lang="en-US" sz="3200" b="1" i="0" u="none" strike="noStrike" kern="0" cap="none" spc="0" normalizeH="0" baseline="0" noProof="0" dirty="0" err="1">
                <a:ln>
                  <a:noFill/>
                </a:ln>
                <a:solidFill>
                  <a:srgbClr val="974806"/>
                </a:solidFill>
                <a:effectLst/>
                <a:uLnTx/>
                <a:uFillTx/>
                <a:latin typeface="Cambria" panose="02040503050406030204" pitchFamily="18" charset="0"/>
                <a:ea typeface="Cambria" panose="02040503050406030204" pitchFamily="18" charset="0"/>
                <a:cs typeface="Lobster"/>
                <a:sym typeface="Lobster"/>
              </a:rPr>
              <a:t>vật</a:t>
            </a:r>
            <a:r>
              <a:rPr kumimoji="0" lang="en-US" sz="3200" b="1" i="0" u="none" strike="noStrike" kern="0" cap="none" spc="0" normalizeH="0" baseline="0" noProof="0" dirty="0">
                <a:ln>
                  <a:noFill/>
                </a:ln>
                <a:solidFill>
                  <a:srgbClr val="974806"/>
                </a:solidFill>
                <a:effectLst/>
                <a:uLnTx/>
                <a:uFillTx/>
                <a:latin typeface="Cambria" panose="02040503050406030204" pitchFamily="18" charset="0"/>
                <a:ea typeface="Cambria" panose="02040503050406030204" pitchFamily="18" charset="0"/>
                <a:cs typeface="Lobster"/>
                <a:sym typeface="Lobster"/>
              </a:rPr>
              <a:t> </a:t>
            </a:r>
            <a:r>
              <a:rPr kumimoji="0" lang="en-US" sz="3200" b="1" i="0" u="none" strike="noStrike" kern="0" cap="none" spc="0" normalizeH="0" baseline="0" noProof="0" dirty="0" err="1">
                <a:ln>
                  <a:noFill/>
                </a:ln>
                <a:solidFill>
                  <a:srgbClr val="974806"/>
                </a:solidFill>
                <a:effectLst/>
                <a:uLnTx/>
                <a:uFillTx/>
                <a:latin typeface="Cambria" panose="02040503050406030204" pitchFamily="18" charset="0"/>
                <a:ea typeface="Cambria" panose="02040503050406030204" pitchFamily="18" charset="0"/>
                <a:cs typeface="Lobster"/>
                <a:sym typeface="Lobster"/>
              </a:rPr>
              <a:t>gồm</a:t>
            </a:r>
            <a:r>
              <a:rPr kumimoji="0" lang="en-US" sz="3200" b="1" i="0" u="none" strike="noStrike" kern="0" cap="none" spc="0" normalizeH="0" baseline="0" noProof="0" dirty="0">
                <a:ln>
                  <a:noFill/>
                </a:ln>
                <a:solidFill>
                  <a:srgbClr val="974806"/>
                </a:solidFill>
                <a:effectLst/>
                <a:uLnTx/>
                <a:uFillTx/>
                <a:latin typeface="Cambria" panose="02040503050406030204" pitchFamily="18" charset="0"/>
                <a:ea typeface="Cambria" panose="02040503050406030204" pitchFamily="18" charset="0"/>
                <a:cs typeface="Lobster"/>
                <a:sym typeface="Lobster"/>
              </a:rPr>
              <a:t> 3 </a:t>
            </a:r>
            <a:r>
              <a:rPr kumimoji="0" lang="en-US" sz="3200" b="1" i="0" u="none" strike="noStrike" kern="0" cap="none" spc="0" normalizeH="0" baseline="0" noProof="0" dirty="0" err="1">
                <a:ln>
                  <a:noFill/>
                </a:ln>
                <a:solidFill>
                  <a:srgbClr val="974806"/>
                </a:solidFill>
                <a:effectLst/>
                <a:uLnTx/>
                <a:uFillTx/>
                <a:latin typeface="Cambria" panose="02040503050406030204" pitchFamily="18" charset="0"/>
                <a:ea typeface="Cambria" panose="02040503050406030204" pitchFamily="18" charset="0"/>
                <a:cs typeface="Lobster"/>
                <a:sym typeface="Lobster"/>
              </a:rPr>
              <a:t>phần</a:t>
            </a:r>
            <a:r>
              <a:rPr kumimoji="0" lang="en-US" sz="3200" b="1" i="0" u="none" strike="noStrike" kern="0" cap="none" spc="0" normalizeH="0" baseline="0" noProof="0" dirty="0">
                <a:ln>
                  <a:noFill/>
                </a:ln>
                <a:solidFill>
                  <a:srgbClr val="974806"/>
                </a:solidFill>
                <a:effectLst/>
                <a:uLnTx/>
                <a:uFillTx/>
                <a:latin typeface="Cambria" panose="02040503050406030204" pitchFamily="18" charset="0"/>
                <a:ea typeface="Cambria" panose="02040503050406030204" pitchFamily="18" charset="0"/>
                <a:cs typeface="Lobster"/>
                <a:sym typeface="Lobster"/>
              </a:rPr>
              <a:t>:</a:t>
            </a:r>
            <a:endParaRPr kumimoji="0" sz="105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cxnSp>
        <p:nvCxnSpPr>
          <p:cNvPr id="1043" name="Google Shape;828;p6">
            <a:extLst>
              <a:ext uri="{FF2B5EF4-FFF2-40B4-BE49-F238E27FC236}">
                <a16:creationId xmlns:a16="http://schemas.microsoft.com/office/drawing/2014/main" id="{FCCD917B-BF08-BEA9-3E89-5D19822DE979}"/>
              </a:ext>
            </a:extLst>
          </p:cNvPr>
          <p:cNvCxnSpPr/>
          <p:nvPr/>
        </p:nvCxnSpPr>
        <p:spPr>
          <a:xfrm rot="10800000" flipH="1">
            <a:off x="2895600" y="1895183"/>
            <a:ext cx="1117600" cy="1339855"/>
          </a:xfrm>
          <a:prstGeom prst="straightConnector1">
            <a:avLst/>
          </a:prstGeom>
          <a:noFill/>
          <a:ln w="76200" cap="flat" cmpd="sng">
            <a:solidFill>
              <a:srgbClr val="205867"/>
            </a:solidFill>
            <a:prstDash val="solid"/>
            <a:round/>
            <a:headEnd type="none" w="sm" len="sm"/>
            <a:tailEnd type="stealth" w="med" len="med"/>
          </a:ln>
        </p:spPr>
      </p:cxnSp>
      <p:cxnSp>
        <p:nvCxnSpPr>
          <p:cNvPr id="1044" name="Google Shape;829;p6">
            <a:extLst>
              <a:ext uri="{FF2B5EF4-FFF2-40B4-BE49-F238E27FC236}">
                <a16:creationId xmlns:a16="http://schemas.microsoft.com/office/drawing/2014/main" id="{DAA44224-8BB8-88F1-92E7-B7E8DCF081B5}"/>
              </a:ext>
            </a:extLst>
          </p:cNvPr>
          <p:cNvCxnSpPr/>
          <p:nvPr/>
        </p:nvCxnSpPr>
        <p:spPr>
          <a:xfrm rot="10800000" flipH="1">
            <a:off x="2895600" y="3458959"/>
            <a:ext cx="1117600" cy="1"/>
          </a:xfrm>
          <a:prstGeom prst="straightConnector1">
            <a:avLst/>
          </a:prstGeom>
          <a:noFill/>
          <a:ln w="76200" cap="flat" cmpd="sng">
            <a:solidFill>
              <a:srgbClr val="205867"/>
            </a:solidFill>
            <a:prstDash val="solid"/>
            <a:round/>
            <a:headEnd type="none" w="sm" len="sm"/>
            <a:tailEnd type="stealth" w="med" len="med"/>
          </a:ln>
        </p:spPr>
      </p:cxnSp>
      <p:cxnSp>
        <p:nvCxnSpPr>
          <p:cNvPr id="1045" name="Google Shape;830;p6">
            <a:extLst>
              <a:ext uri="{FF2B5EF4-FFF2-40B4-BE49-F238E27FC236}">
                <a16:creationId xmlns:a16="http://schemas.microsoft.com/office/drawing/2014/main" id="{2E5A182F-2996-C18F-1DB3-EF107C920889}"/>
              </a:ext>
            </a:extLst>
          </p:cNvPr>
          <p:cNvCxnSpPr/>
          <p:nvPr/>
        </p:nvCxnSpPr>
        <p:spPr>
          <a:xfrm>
            <a:off x="2930237" y="3581400"/>
            <a:ext cx="1213237" cy="1644289"/>
          </a:xfrm>
          <a:prstGeom prst="straightConnector1">
            <a:avLst/>
          </a:prstGeom>
          <a:noFill/>
          <a:ln w="76200" cap="flat" cmpd="sng">
            <a:solidFill>
              <a:srgbClr val="205867"/>
            </a:solidFill>
            <a:prstDash val="solid"/>
            <a:round/>
            <a:headEnd type="none" w="sm" len="sm"/>
            <a:tailEnd type="stealth" w="med" len="med"/>
          </a:ln>
        </p:spPr>
      </p:cxnSp>
      <p:grpSp>
        <p:nvGrpSpPr>
          <p:cNvPr id="1046" name="Google Shape;831;p6">
            <a:extLst>
              <a:ext uri="{FF2B5EF4-FFF2-40B4-BE49-F238E27FC236}">
                <a16:creationId xmlns:a16="http://schemas.microsoft.com/office/drawing/2014/main" id="{BCAA3D2F-AA3D-24CE-46B5-36189B4ADF00}"/>
              </a:ext>
            </a:extLst>
          </p:cNvPr>
          <p:cNvGrpSpPr/>
          <p:nvPr/>
        </p:nvGrpSpPr>
        <p:grpSpPr>
          <a:xfrm>
            <a:off x="4013200" y="1504082"/>
            <a:ext cx="1879600" cy="711200"/>
            <a:chOff x="6019800" y="2256123"/>
            <a:chExt cx="2819400" cy="1066800"/>
          </a:xfrm>
        </p:grpSpPr>
        <p:sp>
          <p:nvSpPr>
            <p:cNvPr id="1047" name="Google Shape;832;p6">
              <a:extLst>
                <a:ext uri="{FF2B5EF4-FFF2-40B4-BE49-F238E27FC236}">
                  <a16:creationId xmlns:a16="http://schemas.microsoft.com/office/drawing/2014/main" id="{F11ACE25-6FA3-5347-4065-93AD07D1817F}"/>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1048" name="Google Shape;833;p6">
              <a:extLst>
                <a:ext uri="{FF2B5EF4-FFF2-40B4-BE49-F238E27FC236}">
                  <a16:creationId xmlns:a16="http://schemas.microsoft.com/office/drawing/2014/main" id="{4525D774-6343-927A-4E64-B929DCA29EAF}"/>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Lobster"/>
                  <a:sym typeface="Lobster"/>
                </a:rPr>
                <a:t>1. Mở bài</a:t>
              </a:r>
              <a:endParaRPr kumimoji="0" sz="2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grpSp>
        <p:nvGrpSpPr>
          <p:cNvPr id="1049" name="Google Shape;834;p6">
            <a:extLst>
              <a:ext uri="{FF2B5EF4-FFF2-40B4-BE49-F238E27FC236}">
                <a16:creationId xmlns:a16="http://schemas.microsoft.com/office/drawing/2014/main" id="{1B364407-5549-79E4-E9C4-D5C60147285A}"/>
              </a:ext>
            </a:extLst>
          </p:cNvPr>
          <p:cNvGrpSpPr/>
          <p:nvPr/>
        </p:nvGrpSpPr>
        <p:grpSpPr>
          <a:xfrm>
            <a:off x="4151744" y="3184959"/>
            <a:ext cx="1879600" cy="711200"/>
            <a:chOff x="6019800" y="2256123"/>
            <a:chExt cx="2819400" cy="1066800"/>
          </a:xfrm>
        </p:grpSpPr>
        <p:sp>
          <p:nvSpPr>
            <p:cNvPr id="1050" name="Google Shape;835;p6">
              <a:extLst>
                <a:ext uri="{FF2B5EF4-FFF2-40B4-BE49-F238E27FC236}">
                  <a16:creationId xmlns:a16="http://schemas.microsoft.com/office/drawing/2014/main" id="{6D531E8B-DDDC-91A6-A100-862CE2E35E17}"/>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rPr>
                <a:t>v</a:t>
              </a:r>
              <a:endParaRPr kumimoji="0" sz="12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1051" name="Google Shape;836;p6">
              <a:extLst>
                <a:ext uri="{FF2B5EF4-FFF2-40B4-BE49-F238E27FC236}">
                  <a16:creationId xmlns:a16="http://schemas.microsoft.com/office/drawing/2014/main" id="{839FDCBF-DB01-35A6-4F8C-474775C1DCD5}"/>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Lobster"/>
                  <a:sym typeface="Lobster"/>
                </a:rPr>
                <a:t>2. Thân bài</a:t>
              </a:r>
              <a:endParaRPr kumimoji="0" sz="2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grpSp>
        <p:nvGrpSpPr>
          <p:cNvPr id="1053" name="Google Shape;837;p6">
            <a:extLst>
              <a:ext uri="{FF2B5EF4-FFF2-40B4-BE49-F238E27FC236}">
                <a16:creationId xmlns:a16="http://schemas.microsoft.com/office/drawing/2014/main" id="{2B53A79D-DE0E-55C9-F8BD-04586E914799}"/>
              </a:ext>
            </a:extLst>
          </p:cNvPr>
          <p:cNvGrpSpPr/>
          <p:nvPr/>
        </p:nvGrpSpPr>
        <p:grpSpPr>
          <a:xfrm>
            <a:off x="4143474" y="5124089"/>
            <a:ext cx="1879600" cy="711200"/>
            <a:chOff x="6019800" y="2256123"/>
            <a:chExt cx="2819400" cy="1066800"/>
          </a:xfrm>
        </p:grpSpPr>
        <p:sp>
          <p:nvSpPr>
            <p:cNvPr id="1054" name="Google Shape;838;p6">
              <a:extLst>
                <a:ext uri="{FF2B5EF4-FFF2-40B4-BE49-F238E27FC236}">
                  <a16:creationId xmlns:a16="http://schemas.microsoft.com/office/drawing/2014/main" id="{5B84DCCD-2AA5-8F23-C904-158FBD304F50}"/>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rPr>
                <a:t>v</a:t>
              </a:r>
              <a:endParaRPr kumimoji="0" sz="12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1055" name="Google Shape;839;p6">
              <a:extLst>
                <a:ext uri="{FF2B5EF4-FFF2-40B4-BE49-F238E27FC236}">
                  <a16:creationId xmlns:a16="http://schemas.microsoft.com/office/drawing/2014/main" id="{C332F232-0356-BD56-DAA0-7AD5A5E0F6D5}"/>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Lobster"/>
                  <a:sym typeface="Lobster"/>
                </a:rPr>
                <a:t>3. Kết bài</a:t>
              </a:r>
              <a:endParaRPr kumimoji="0" sz="2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sp>
        <p:nvSpPr>
          <p:cNvPr id="1056" name="Google Shape;840;p6">
            <a:extLst>
              <a:ext uri="{FF2B5EF4-FFF2-40B4-BE49-F238E27FC236}">
                <a16:creationId xmlns:a16="http://schemas.microsoft.com/office/drawing/2014/main" id="{DA6944E6-B657-93A4-ECC0-1CC5D6F3CC5E}"/>
              </a:ext>
            </a:extLst>
          </p:cNvPr>
          <p:cNvSpPr/>
          <p:nvPr/>
        </p:nvSpPr>
        <p:spPr>
          <a:xfrm>
            <a:off x="6031344" y="1742782"/>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1057" name="Google Shape;841;p6">
            <a:extLst>
              <a:ext uri="{FF2B5EF4-FFF2-40B4-BE49-F238E27FC236}">
                <a16:creationId xmlns:a16="http://schemas.microsoft.com/office/drawing/2014/main" id="{3C4FA81E-0E30-27DC-CCB3-CADA90D7F818}"/>
              </a:ext>
            </a:extLst>
          </p:cNvPr>
          <p:cNvSpPr txBox="1"/>
          <p:nvPr/>
        </p:nvSpPr>
        <p:spPr>
          <a:xfrm>
            <a:off x="6601636" y="1460272"/>
            <a:ext cx="4828363" cy="800193"/>
          </a:xfrm>
          <a:prstGeom prst="rect">
            <a:avLst/>
          </a:prstGeom>
          <a:noFill/>
          <a:ln>
            <a:noFill/>
          </a:ln>
        </p:spPr>
        <p:txBody>
          <a:bodyPr spcFirstLastPara="1" wrap="square" lIns="60950" tIns="30467" rIns="60950" bIns="30467" anchor="t" anchorCtr="0">
            <a:spAutoFit/>
          </a:bodyPr>
          <a:lstStyle/>
          <a:p>
            <a:pPr marL="0" marR="0" lvl="0" indent="0" algn="just" defTabSz="60963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Giới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thiệu</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về</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con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vật</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theo</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cách</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mở</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bài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trực</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tiếp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hoặc</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gián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tiếp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a:t>
            </a:r>
            <a:endParaRPr kumimoji="0"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sp>
        <p:nvSpPr>
          <p:cNvPr id="1066" name="Google Shape;840;p6">
            <a:extLst>
              <a:ext uri="{FF2B5EF4-FFF2-40B4-BE49-F238E27FC236}">
                <a16:creationId xmlns:a16="http://schemas.microsoft.com/office/drawing/2014/main" id="{3E45F524-A514-A80D-EB36-D47DE8E50AB4}"/>
              </a:ext>
            </a:extLst>
          </p:cNvPr>
          <p:cNvSpPr/>
          <p:nvPr/>
        </p:nvSpPr>
        <p:spPr>
          <a:xfrm>
            <a:off x="6137670" y="3380196"/>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1067" name="Google Shape;841;p6">
            <a:extLst>
              <a:ext uri="{FF2B5EF4-FFF2-40B4-BE49-F238E27FC236}">
                <a16:creationId xmlns:a16="http://schemas.microsoft.com/office/drawing/2014/main" id="{3EB48B6B-0499-A93D-75B9-0F29D5E691B8}"/>
              </a:ext>
            </a:extLst>
          </p:cNvPr>
          <p:cNvSpPr txBox="1"/>
          <p:nvPr/>
        </p:nvSpPr>
        <p:spPr>
          <a:xfrm>
            <a:off x="6707962" y="3097686"/>
            <a:ext cx="4828363" cy="923303"/>
          </a:xfrm>
          <a:prstGeom prst="rect">
            <a:avLst/>
          </a:prstGeom>
          <a:noFill/>
          <a:ln>
            <a:noFill/>
          </a:ln>
        </p:spPr>
        <p:txBody>
          <a:bodyPr spcFirstLastPara="1" wrap="square" lIns="60950" tIns="30467" rIns="60950" bIns="30467" anchor="t" anchorCtr="0">
            <a:spAutoFit/>
          </a:bodyPr>
          <a:lstStyle/>
          <a:p>
            <a:pPr marL="0" marR="0" lvl="0" indent="0" algn="just" defTabSz="60963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Tả</a:t>
            </a: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2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đặc</a:t>
            </a: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2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điểm</a:t>
            </a: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2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ngoại</a:t>
            </a: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2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hình</a:t>
            </a: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2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hoạt</a:t>
            </a: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2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động</a:t>
            </a: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2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của</a:t>
            </a: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con </a:t>
            </a:r>
            <a:r>
              <a:rPr kumimoji="0" lang="en-US" sz="2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vật</a:t>
            </a: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a:t>
            </a:r>
            <a:endParaRPr kumimoji="0"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sp>
        <p:nvSpPr>
          <p:cNvPr id="1068" name="Google Shape;840;p6">
            <a:extLst>
              <a:ext uri="{FF2B5EF4-FFF2-40B4-BE49-F238E27FC236}">
                <a16:creationId xmlns:a16="http://schemas.microsoft.com/office/drawing/2014/main" id="{4677FDE3-0F96-9FB0-9943-1CD477213CBA}"/>
              </a:ext>
            </a:extLst>
          </p:cNvPr>
          <p:cNvSpPr/>
          <p:nvPr/>
        </p:nvSpPr>
        <p:spPr>
          <a:xfrm>
            <a:off x="6105772" y="5368484"/>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1069" name="Google Shape;841;p6">
            <a:extLst>
              <a:ext uri="{FF2B5EF4-FFF2-40B4-BE49-F238E27FC236}">
                <a16:creationId xmlns:a16="http://schemas.microsoft.com/office/drawing/2014/main" id="{0BC86D1B-C4FB-7EC9-75C7-4584A2D1F65E}"/>
              </a:ext>
            </a:extLst>
          </p:cNvPr>
          <p:cNvSpPr txBox="1"/>
          <p:nvPr/>
        </p:nvSpPr>
        <p:spPr>
          <a:xfrm>
            <a:off x="6601636" y="4692570"/>
            <a:ext cx="4828363" cy="1354191"/>
          </a:xfrm>
          <a:prstGeom prst="rect">
            <a:avLst/>
          </a:prstGeom>
          <a:noFill/>
          <a:ln>
            <a:noFill/>
          </a:ln>
        </p:spPr>
        <p:txBody>
          <a:bodyPr spcFirstLastPara="1" wrap="square" lIns="60950" tIns="30467" rIns="60950" bIns="30467" anchor="t" anchorCtr="0">
            <a:spAutoFit/>
          </a:bodyPr>
          <a:lstStyle/>
          <a:p>
            <a:pPr marL="0" marR="0" lvl="0" indent="0" algn="just" defTabSz="60963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Lobster"/>
                <a:sym typeface="Lobster"/>
              </a:rPr>
              <a:t>Nêu suy nghĩ, cảm xúc về con vật theo cách kết bài mở rộng hoặc không mở rộng.</a:t>
            </a:r>
            <a:endParaRPr kumimoji="0"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spTree>
    <p:custDataLst>
      <p:tags r:id="rId1"/>
    </p:custDataLst>
    <p:extLst>
      <p:ext uri="{BB962C8B-B14F-4D97-AF65-F5344CB8AC3E}">
        <p14:creationId xmlns:p14="http://schemas.microsoft.com/office/powerpoint/2010/main" val="184484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fade">
                                      <p:cBhvr>
                                        <p:cTn id="7" dur="1000"/>
                                        <p:tgtEl>
                                          <p:spTgt spid="10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7"/>
                                        </p:tgtEl>
                                        <p:attrNameLst>
                                          <p:attrName>style.visibility</p:attrName>
                                        </p:attrNameLst>
                                      </p:cBhvr>
                                      <p:to>
                                        <p:strVal val="visible"/>
                                      </p:to>
                                    </p:set>
                                    <p:animEffect transition="in" filter="fade">
                                      <p:cBhvr>
                                        <p:cTn id="12" dur="1000"/>
                                        <p:tgtEl>
                                          <p:spTgt spid="10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43"/>
                                        </p:tgtEl>
                                        <p:attrNameLst>
                                          <p:attrName>style.visibility</p:attrName>
                                        </p:attrNameLst>
                                      </p:cBhvr>
                                      <p:to>
                                        <p:strVal val="visible"/>
                                      </p:to>
                                    </p:set>
                                    <p:animEffect transition="in" filter="fade">
                                      <p:cBhvr>
                                        <p:cTn id="17" dur="500"/>
                                        <p:tgtEl>
                                          <p:spTgt spid="1043"/>
                                        </p:tgtEl>
                                      </p:cBhvr>
                                    </p:animEffect>
                                  </p:childTnLst>
                                </p:cTn>
                              </p:par>
                              <p:par>
                                <p:cTn id="18" presetID="10" presetClass="entr" presetSubtype="0" fill="hold" nodeType="withEffect">
                                  <p:stCondLst>
                                    <p:cond delay="0"/>
                                  </p:stCondLst>
                                  <p:childTnLst>
                                    <p:set>
                                      <p:cBhvr>
                                        <p:cTn id="19" dur="1" fill="hold">
                                          <p:stCondLst>
                                            <p:cond delay="0"/>
                                          </p:stCondLst>
                                        </p:cTn>
                                        <p:tgtEl>
                                          <p:spTgt spid="1046"/>
                                        </p:tgtEl>
                                        <p:attrNameLst>
                                          <p:attrName>style.visibility</p:attrName>
                                        </p:attrNameLst>
                                      </p:cBhvr>
                                      <p:to>
                                        <p:strVal val="visible"/>
                                      </p:to>
                                    </p:set>
                                    <p:animEffect transition="in" filter="fade">
                                      <p:cBhvr>
                                        <p:cTn id="20" dur="500"/>
                                        <p:tgtEl>
                                          <p:spTgt spid="104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44"/>
                                        </p:tgtEl>
                                        <p:attrNameLst>
                                          <p:attrName>style.visibility</p:attrName>
                                        </p:attrNameLst>
                                      </p:cBhvr>
                                      <p:to>
                                        <p:strVal val="visible"/>
                                      </p:to>
                                    </p:set>
                                    <p:animEffect transition="in" filter="fade">
                                      <p:cBhvr>
                                        <p:cTn id="25" dur="500"/>
                                        <p:tgtEl>
                                          <p:spTgt spid="1044"/>
                                        </p:tgtEl>
                                      </p:cBhvr>
                                    </p:animEffect>
                                  </p:childTnLst>
                                </p:cTn>
                              </p:par>
                              <p:par>
                                <p:cTn id="26" presetID="10" presetClass="entr" presetSubtype="0" fill="hold" nodeType="withEffect">
                                  <p:stCondLst>
                                    <p:cond delay="0"/>
                                  </p:stCondLst>
                                  <p:childTnLst>
                                    <p:set>
                                      <p:cBhvr>
                                        <p:cTn id="27" dur="1" fill="hold">
                                          <p:stCondLst>
                                            <p:cond delay="0"/>
                                          </p:stCondLst>
                                        </p:cTn>
                                        <p:tgtEl>
                                          <p:spTgt spid="1049"/>
                                        </p:tgtEl>
                                        <p:attrNameLst>
                                          <p:attrName>style.visibility</p:attrName>
                                        </p:attrNameLst>
                                      </p:cBhvr>
                                      <p:to>
                                        <p:strVal val="visible"/>
                                      </p:to>
                                    </p:set>
                                    <p:animEffect transition="in" filter="fade">
                                      <p:cBhvr>
                                        <p:cTn id="28" dur="500"/>
                                        <p:tgtEl>
                                          <p:spTgt spid="104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45"/>
                                        </p:tgtEl>
                                        <p:attrNameLst>
                                          <p:attrName>style.visibility</p:attrName>
                                        </p:attrNameLst>
                                      </p:cBhvr>
                                      <p:to>
                                        <p:strVal val="visible"/>
                                      </p:to>
                                    </p:set>
                                    <p:animEffect transition="in" filter="fade">
                                      <p:cBhvr>
                                        <p:cTn id="33" dur="500"/>
                                        <p:tgtEl>
                                          <p:spTgt spid="1045"/>
                                        </p:tgtEl>
                                      </p:cBhvr>
                                    </p:animEffect>
                                  </p:childTnLst>
                                </p:cTn>
                              </p:par>
                              <p:par>
                                <p:cTn id="34" presetID="10" presetClass="entr" presetSubtype="0" fill="hold" nodeType="withEffect">
                                  <p:stCondLst>
                                    <p:cond delay="0"/>
                                  </p:stCondLst>
                                  <p:childTnLst>
                                    <p:set>
                                      <p:cBhvr>
                                        <p:cTn id="35" dur="1" fill="hold">
                                          <p:stCondLst>
                                            <p:cond delay="0"/>
                                          </p:stCondLst>
                                        </p:cTn>
                                        <p:tgtEl>
                                          <p:spTgt spid="1053"/>
                                        </p:tgtEl>
                                        <p:attrNameLst>
                                          <p:attrName>style.visibility</p:attrName>
                                        </p:attrNameLst>
                                      </p:cBhvr>
                                      <p:to>
                                        <p:strVal val="visible"/>
                                      </p:to>
                                    </p:set>
                                    <p:animEffect transition="in" filter="fade">
                                      <p:cBhvr>
                                        <p:cTn id="36" dur="500"/>
                                        <p:tgtEl>
                                          <p:spTgt spid="105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56"/>
                                        </p:tgtEl>
                                        <p:attrNameLst>
                                          <p:attrName>style.visibility</p:attrName>
                                        </p:attrNameLst>
                                      </p:cBhvr>
                                      <p:to>
                                        <p:strVal val="visible"/>
                                      </p:to>
                                    </p:set>
                                    <p:animEffect transition="in" filter="fade">
                                      <p:cBhvr>
                                        <p:cTn id="41" dur="500"/>
                                        <p:tgtEl>
                                          <p:spTgt spid="1056"/>
                                        </p:tgtEl>
                                      </p:cBhvr>
                                    </p:animEffect>
                                  </p:childTnLst>
                                </p:cTn>
                              </p:par>
                              <p:par>
                                <p:cTn id="42" presetID="10" presetClass="entr" presetSubtype="0" fill="hold" nodeType="withEffect">
                                  <p:stCondLst>
                                    <p:cond delay="0"/>
                                  </p:stCondLst>
                                  <p:childTnLst>
                                    <p:set>
                                      <p:cBhvr>
                                        <p:cTn id="43" dur="1" fill="hold">
                                          <p:stCondLst>
                                            <p:cond delay="0"/>
                                          </p:stCondLst>
                                        </p:cTn>
                                        <p:tgtEl>
                                          <p:spTgt spid="1057"/>
                                        </p:tgtEl>
                                        <p:attrNameLst>
                                          <p:attrName>style.visibility</p:attrName>
                                        </p:attrNameLst>
                                      </p:cBhvr>
                                      <p:to>
                                        <p:strVal val="visible"/>
                                      </p:to>
                                    </p:set>
                                    <p:animEffect transition="in" filter="fade">
                                      <p:cBhvr>
                                        <p:cTn id="44" dur="500"/>
                                        <p:tgtEl>
                                          <p:spTgt spid="105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66"/>
                                        </p:tgtEl>
                                        <p:attrNameLst>
                                          <p:attrName>style.visibility</p:attrName>
                                        </p:attrNameLst>
                                      </p:cBhvr>
                                      <p:to>
                                        <p:strVal val="visible"/>
                                      </p:to>
                                    </p:set>
                                    <p:animEffect transition="in" filter="fade">
                                      <p:cBhvr>
                                        <p:cTn id="49" dur="500"/>
                                        <p:tgtEl>
                                          <p:spTgt spid="1066"/>
                                        </p:tgtEl>
                                      </p:cBhvr>
                                    </p:animEffect>
                                  </p:childTnLst>
                                </p:cTn>
                              </p:par>
                              <p:par>
                                <p:cTn id="50" presetID="10" presetClass="entr" presetSubtype="0" fill="hold" nodeType="withEffect">
                                  <p:stCondLst>
                                    <p:cond delay="0"/>
                                  </p:stCondLst>
                                  <p:childTnLst>
                                    <p:set>
                                      <p:cBhvr>
                                        <p:cTn id="51" dur="1" fill="hold">
                                          <p:stCondLst>
                                            <p:cond delay="0"/>
                                          </p:stCondLst>
                                        </p:cTn>
                                        <p:tgtEl>
                                          <p:spTgt spid="1067"/>
                                        </p:tgtEl>
                                        <p:attrNameLst>
                                          <p:attrName>style.visibility</p:attrName>
                                        </p:attrNameLst>
                                      </p:cBhvr>
                                      <p:to>
                                        <p:strVal val="visible"/>
                                      </p:to>
                                    </p:set>
                                    <p:animEffect transition="in" filter="fade">
                                      <p:cBhvr>
                                        <p:cTn id="52" dur="500"/>
                                        <p:tgtEl>
                                          <p:spTgt spid="106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68"/>
                                        </p:tgtEl>
                                        <p:attrNameLst>
                                          <p:attrName>style.visibility</p:attrName>
                                        </p:attrNameLst>
                                      </p:cBhvr>
                                      <p:to>
                                        <p:strVal val="visible"/>
                                      </p:to>
                                    </p:set>
                                    <p:animEffect transition="in" filter="fade">
                                      <p:cBhvr>
                                        <p:cTn id="57" dur="500"/>
                                        <p:tgtEl>
                                          <p:spTgt spid="1068"/>
                                        </p:tgtEl>
                                      </p:cBhvr>
                                    </p:animEffect>
                                  </p:childTnLst>
                                </p:cTn>
                              </p:par>
                              <p:par>
                                <p:cTn id="58" presetID="10" presetClass="entr" presetSubtype="0" fill="hold" nodeType="withEffect">
                                  <p:stCondLst>
                                    <p:cond delay="0"/>
                                  </p:stCondLst>
                                  <p:childTnLst>
                                    <p:set>
                                      <p:cBhvr>
                                        <p:cTn id="59" dur="1" fill="hold">
                                          <p:stCondLst>
                                            <p:cond delay="0"/>
                                          </p:stCondLst>
                                        </p:cTn>
                                        <p:tgtEl>
                                          <p:spTgt spid="1069"/>
                                        </p:tgtEl>
                                        <p:attrNameLst>
                                          <p:attrName>style.visibility</p:attrName>
                                        </p:attrNameLst>
                                      </p:cBhvr>
                                      <p:to>
                                        <p:strVal val="visible"/>
                                      </p:to>
                                    </p:set>
                                    <p:animEffect transition="in" filter="fade">
                                      <p:cBhvr>
                                        <p:cTn id="60" dur="500"/>
                                        <p:tgtEl>
                                          <p:spTgt spid="1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17"/>
          <p:cNvSpPr/>
          <p:nvPr/>
        </p:nvSpPr>
        <p:spPr>
          <a:xfrm>
            <a:off x="487626" y="177799"/>
            <a:ext cx="11313583" cy="5521091"/>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grpSp>
        <p:nvGrpSpPr>
          <p:cNvPr id="996" name="Google Shape;996;p17"/>
          <p:cNvGrpSpPr/>
          <p:nvPr/>
        </p:nvGrpSpPr>
        <p:grpSpPr>
          <a:xfrm>
            <a:off x="614218" y="972654"/>
            <a:ext cx="11005127" cy="3773313"/>
            <a:chOff x="900544" y="2705100"/>
            <a:chExt cx="16507691" cy="3113621"/>
          </a:xfrm>
        </p:grpSpPr>
        <p:sp>
          <p:nvSpPr>
            <p:cNvPr id="997" name="Google Shape;997;p17"/>
            <p:cNvSpPr/>
            <p:nvPr/>
          </p:nvSpPr>
          <p:spPr>
            <a:xfrm>
              <a:off x="900544" y="2705100"/>
              <a:ext cx="16507691" cy="3113621"/>
            </a:xfrm>
            <a:prstGeom prst="roundRect">
              <a:avLst>
                <a:gd name="adj" fmla="val 16667"/>
              </a:avLst>
            </a:prstGeom>
            <a:solidFill>
              <a:srgbClr val="FABF8E">
                <a:alpha val="74901"/>
              </a:srgbClr>
            </a:solidFill>
            <a:ln>
              <a:noFill/>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998" name="Google Shape;998;p17"/>
            <p:cNvSpPr/>
            <p:nvPr/>
          </p:nvSpPr>
          <p:spPr>
            <a:xfrm>
              <a:off x="1187994" y="2826116"/>
              <a:ext cx="16191888" cy="2717433"/>
            </a:xfrm>
            <a:prstGeom prst="rect">
              <a:avLst/>
            </a:prstGeom>
            <a:noFill/>
            <a:ln>
              <a:noFill/>
            </a:ln>
          </p:spPr>
          <p:txBody>
            <a:bodyPr spcFirstLastPara="1" wrap="square" lIns="60950" tIns="30467" rIns="60950" bIns="30467" anchor="t" anchorCtr="0">
              <a:spAutoFit/>
            </a:bodyPr>
            <a:lstStyle/>
            <a:p>
              <a:pPr marL="457200" marR="0" lvl="0" indent="-457200" algn="just" defTabSz="609630" rtl="0" eaLnBrk="1" fontAlgn="auto" latinLnBrk="0" hangingPunct="1">
                <a:lnSpc>
                  <a:spcPct val="150000"/>
                </a:lnSpc>
                <a:spcBef>
                  <a:spcPts val="0"/>
                </a:spcBef>
                <a:spcAft>
                  <a:spcPts val="0"/>
                </a:spcAft>
                <a:buClr>
                  <a:srgbClr val="000000"/>
                </a:buClr>
                <a:buSzTx/>
                <a:buFont typeface="Wingdings" panose="05000000000000000000" pitchFamily="2" charset="2"/>
                <a:buChar char="ü"/>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Lựa chọn những đặc điểm nổi bật của con vật như thân, mắt, mũi, bộ lông, chân…. </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457200" marR="0" lvl="0" indent="-457200" algn="just" defTabSz="609630" rtl="0" eaLnBrk="1" fontAlgn="auto" latinLnBrk="0" hangingPunct="1">
                <a:lnSpc>
                  <a:spcPct val="150000"/>
                </a:lnSpc>
                <a:spcBef>
                  <a:spcPts val="0"/>
                </a:spcBef>
                <a:spcAft>
                  <a:spcPts val="0"/>
                </a:spcAft>
                <a:buClr>
                  <a:srgbClr val="000000"/>
                </a:buClr>
                <a:buSzTx/>
                <a:buFont typeface="Wingdings" panose="05000000000000000000" pitchFamily="2" charset="2"/>
                <a:buChar char="ü"/>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Khi miêu tả con vật thì sử dụng từ ngữ trong sáng, rõ ràng, mạch lạc, sử dụng các biện pháp so sánh, nhân hóa cho bài văn thêm sinh động…</a:t>
              </a:r>
              <a:endParaRPr kumimoji="0" sz="26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endParaRPr>
            </a:p>
          </p:txBody>
        </p:sp>
      </p:grpSp>
      <p:sp>
        <p:nvSpPr>
          <p:cNvPr id="999" name="Google Shape;999;p17"/>
          <p:cNvSpPr/>
          <p:nvPr/>
        </p:nvSpPr>
        <p:spPr>
          <a:xfrm>
            <a:off x="1562987" y="339902"/>
            <a:ext cx="10979888" cy="492416"/>
          </a:xfrm>
          <a:prstGeom prst="rect">
            <a:avLst/>
          </a:prstGeom>
          <a:noFill/>
          <a:ln>
            <a:noFill/>
          </a:ln>
        </p:spPr>
        <p:txBody>
          <a:bodyPr spcFirstLastPara="1" wrap="square" lIns="60950" tIns="30467" rIns="60950" bIns="30467" anchor="t" anchorCtr="0">
            <a:sp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C0C0C"/>
                </a:solidFill>
                <a:effectLst/>
                <a:uLnTx/>
                <a:uFillTx/>
                <a:latin typeface="Cambria" panose="02040503050406030204" pitchFamily="18" charset="0"/>
                <a:ea typeface="Cambria" panose="02040503050406030204" pitchFamily="18" charset="0"/>
                <a:cs typeface="Lobster"/>
                <a:sym typeface="Lobster"/>
              </a:rPr>
              <a:t>Cách</a:t>
            </a:r>
            <a:r>
              <a:rPr kumimoji="0" lang="en-US" sz="2800" b="1" i="0" u="none" strike="noStrike" kern="0" cap="none" spc="0" normalizeH="0" baseline="0" noProof="0" dirty="0">
                <a:ln>
                  <a:noFill/>
                </a:ln>
                <a:solidFill>
                  <a:srgbClr val="0C0C0C"/>
                </a:solidFill>
                <a:effectLst/>
                <a:uLnTx/>
                <a:uFillTx/>
                <a:latin typeface="Cambria" panose="02040503050406030204" pitchFamily="18" charset="0"/>
                <a:ea typeface="Cambria" panose="02040503050406030204" pitchFamily="18" charset="0"/>
                <a:cs typeface="Lobster"/>
                <a:sym typeface="Lobster"/>
              </a:rPr>
              <a:t> </a:t>
            </a:r>
            <a:r>
              <a:rPr kumimoji="0" lang="en-US" sz="2800" b="1" i="0" u="none" strike="noStrike" kern="0" cap="none" spc="0" normalizeH="0" baseline="0" noProof="0" dirty="0" err="1">
                <a:ln>
                  <a:noFill/>
                </a:ln>
                <a:solidFill>
                  <a:srgbClr val="0C0C0C"/>
                </a:solidFill>
                <a:effectLst/>
                <a:uLnTx/>
                <a:uFillTx/>
                <a:latin typeface="Cambria" panose="02040503050406030204" pitchFamily="18" charset="0"/>
                <a:ea typeface="Cambria" panose="02040503050406030204" pitchFamily="18" charset="0"/>
                <a:cs typeface="Lobster"/>
                <a:sym typeface="Lobster"/>
              </a:rPr>
              <a:t>lựa</a:t>
            </a:r>
            <a:r>
              <a:rPr kumimoji="0" lang="en-US" sz="2800" b="1" i="0" u="none" strike="noStrike" kern="0" cap="none" spc="0" normalizeH="0" baseline="0" noProof="0" dirty="0">
                <a:ln>
                  <a:noFill/>
                </a:ln>
                <a:solidFill>
                  <a:srgbClr val="0C0C0C"/>
                </a:solidFill>
                <a:effectLst/>
                <a:uLnTx/>
                <a:uFillTx/>
                <a:latin typeface="Cambria" panose="02040503050406030204" pitchFamily="18" charset="0"/>
                <a:ea typeface="Cambria" panose="02040503050406030204" pitchFamily="18" charset="0"/>
                <a:cs typeface="Lobster"/>
                <a:sym typeface="Lobster"/>
              </a:rPr>
              <a:t> </a:t>
            </a:r>
            <a:r>
              <a:rPr kumimoji="0" lang="en-US" sz="2800" b="1" i="0" u="none" strike="noStrike" kern="0" cap="none" spc="0" normalizeH="0" baseline="0" noProof="0" dirty="0" err="1">
                <a:ln>
                  <a:noFill/>
                </a:ln>
                <a:solidFill>
                  <a:srgbClr val="0C0C0C"/>
                </a:solidFill>
                <a:effectLst/>
                <a:uLnTx/>
                <a:uFillTx/>
                <a:latin typeface="Cambria" panose="02040503050406030204" pitchFamily="18" charset="0"/>
                <a:ea typeface="Cambria" panose="02040503050406030204" pitchFamily="18" charset="0"/>
                <a:cs typeface="Lobster"/>
                <a:sym typeface="Lobster"/>
              </a:rPr>
              <a:t>chọn</a:t>
            </a:r>
            <a:r>
              <a:rPr kumimoji="0" lang="en-US" sz="2800" b="1" i="0" u="none" strike="noStrike" kern="0" cap="none" spc="0" normalizeH="0" baseline="0" noProof="0" dirty="0">
                <a:ln>
                  <a:noFill/>
                </a:ln>
                <a:solidFill>
                  <a:srgbClr val="0C0C0C"/>
                </a:solidFill>
                <a:effectLst/>
                <a:uLnTx/>
                <a:uFillTx/>
                <a:latin typeface="Cambria" panose="02040503050406030204" pitchFamily="18" charset="0"/>
                <a:ea typeface="Cambria" panose="02040503050406030204" pitchFamily="18" charset="0"/>
                <a:cs typeface="Lobster"/>
                <a:sym typeface="Lobster"/>
              </a:rPr>
              <a:t> </a:t>
            </a:r>
            <a:r>
              <a:rPr kumimoji="0" lang="en-US" sz="2800" b="1" i="0" u="none" strike="noStrike" kern="0" cap="none" spc="0" normalizeH="0" baseline="0" noProof="0" dirty="0" err="1">
                <a:ln>
                  <a:noFill/>
                </a:ln>
                <a:solidFill>
                  <a:srgbClr val="0C0C0C"/>
                </a:solidFill>
                <a:effectLst/>
                <a:uLnTx/>
                <a:uFillTx/>
                <a:latin typeface="Cambria" panose="02040503050406030204" pitchFamily="18" charset="0"/>
                <a:ea typeface="Cambria" panose="02040503050406030204" pitchFamily="18" charset="0"/>
                <a:cs typeface="Lobster"/>
                <a:sym typeface="Lobster"/>
              </a:rPr>
              <a:t>đặc</a:t>
            </a:r>
            <a:r>
              <a:rPr kumimoji="0" lang="en-US" sz="2800" b="1" i="0" u="none" strike="noStrike" kern="0" cap="none" spc="0" normalizeH="0" baseline="0" noProof="0" dirty="0">
                <a:ln>
                  <a:noFill/>
                </a:ln>
                <a:solidFill>
                  <a:srgbClr val="0C0C0C"/>
                </a:solidFill>
                <a:effectLst/>
                <a:uLnTx/>
                <a:uFillTx/>
                <a:latin typeface="Cambria" panose="02040503050406030204" pitchFamily="18" charset="0"/>
                <a:ea typeface="Cambria" panose="02040503050406030204" pitchFamily="18" charset="0"/>
                <a:cs typeface="Lobster"/>
                <a:sym typeface="Lobster"/>
              </a:rPr>
              <a:t> </a:t>
            </a:r>
            <a:r>
              <a:rPr kumimoji="0" lang="en-US" sz="2800" b="1" i="0" u="none" strike="noStrike" kern="0" cap="none" spc="0" normalizeH="0" baseline="0" noProof="0" dirty="0" err="1">
                <a:ln>
                  <a:noFill/>
                </a:ln>
                <a:solidFill>
                  <a:srgbClr val="0C0C0C"/>
                </a:solidFill>
                <a:effectLst/>
                <a:uLnTx/>
                <a:uFillTx/>
                <a:latin typeface="Cambria" panose="02040503050406030204" pitchFamily="18" charset="0"/>
                <a:ea typeface="Cambria" panose="02040503050406030204" pitchFamily="18" charset="0"/>
                <a:cs typeface="Lobster"/>
                <a:sym typeface="Lobster"/>
              </a:rPr>
              <a:t>điểm</a:t>
            </a:r>
            <a:r>
              <a:rPr kumimoji="0" lang="en-US" sz="2800" b="1" i="0" u="none" strike="noStrike" kern="0" cap="none" spc="0" normalizeH="0" baseline="0" noProof="0" dirty="0">
                <a:ln>
                  <a:noFill/>
                </a:ln>
                <a:solidFill>
                  <a:srgbClr val="0C0C0C"/>
                </a:solidFill>
                <a:effectLst/>
                <a:uLnTx/>
                <a:uFillTx/>
                <a:latin typeface="Cambria" panose="02040503050406030204" pitchFamily="18" charset="0"/>
                <a:ea typeface="Cambria" panose="02040503050406030204" pitchFamily="18" charset="0"/>
                <a:cs typeface="Lobster"/>
                <a:sym typeface="Lobster"/>
              </a:rPr>
              <a:t> </a:t>
            </a:r>
            <a:r>
              <a:rPr kumimoji="0" lang="en-US" sz="2800" b="1" i="0" u="none" strike="noStrike" kern="0" cap="none" spc="0" normalizeH="0" baseline="0" noProof="0" dirty="0" err="1">
                <a:ln>
                  <a:noFill/>
                </a:ln>
                <a:solidFill>
                  <a:srgbClr val="0C0C0C"/>
                </a:solidFill>
                <a:effectLst/>
                <a:uLnTx/>
                <a:uFillTx/>
                <a:latin typeface="Cambria" panose="02040503050406030204" pitchFamily="18" charset="0"/>
                <a:ea typeface="Cambria" panose="02040503050406030204" pitchFamily="18" charset="0"/>
                <a:cs typeface="Lobster"/>
                <a:sym typeface="Lobster"/>
              </a:rPr>
              <a:t>của</a:t>
            </a:r>
            <a:r>
              <a:rPr kumimoji="0" lang="en-US" sz="2800" b="1" i="0" u="none" strike="noStrike" kern="0" cap="none" spc="0" normalizeH="0" baseline="0" noProof="0" dirty="0">
                <a:ln>
                  <a:noFill/>
                </a:ln>
                <a:solidFill>
                  <a:srgbClr val="0C0C0C"/>
                </a:solidFill>
                <a:effectLst/>
                <a:uLnTx/>
                <a:uFillTx/>
                <a:latin typeface="Cambria" panose="02040503050406030204" pitchFamily="18" charset="0"/>
                <a:ea typeface="Cambria" panose="02040503050406030204" pitchFamily="18" charset="0"/>
                <a:cs typeface="Lobster"/>
                <a:sym typeface="Lobster"/>
              </a:rPr>
              <a:t> con </a:t>
            </a:r>
            <a:r>
              <a:rPr kumimoji="0" lang="en-US" sz="2800" b="1" i="0" u="none" strike="noStrike" kern="0" cap="none" spc="0" normalizeH="0" baseline="0" noProof="0" dirty="0" err="1">
                <a:ln>
                  <a:noFill/>
                </a:ln>
                <a:solidFill>
                  <a:srgbClr val="0C0C0C"/>
                </a:solidFill>
                <a:effectLst/>
                <a:uLnTx/>
                <a:uFillTx/>
                <a:latin typeface="Cambria" panose="02040503050406030204" pitchFamily="18" charset="0"/>
                <a:ea typeface="Cambria" panose="02040503050406030204" pitchFamily="18" charset="0"/>
                <a:cs typeface="Lobster"/>
                <a:sym typeface="Lobster"/>
              </a:rPr>
              <a:t>vật</a:t>
            </a:r>
            <a:r>
              <a:rPr kumimoji="0" lang="en-US" sz="2800" b="1" i="0" u="none" strike="noStrike" kern="0" cap="none" spc="0" normalizeH="0" baseline="0" noProof="0" dirty="0">
                <a:ln>
                  <a:noFill/>
                </a:ln>
                <a:solidFill>
                  <a:srgbClr val="0C0C0C"/>
                </a:solidFill>
                <a:effectLst/>
                <a:uLnTx/>
                <a:uFillTx/>
                <a:latin typeface="Cambria" panose="02040503050406030204" pitchFamily="18" charset="0"/>
                <a:ea typeface="Cambria" panose="02040503050406030204" pitchFamily="18" charset="0"/>
                <a:cs typeface="Lobster"/>
                <a:sym typeface="Lobster"/>
              </a:rPr>
              <a:t>, </a:t>
            </a:r>
            <a:r>
              <a:rPr kumimoji="0" lang="en-US" sz="2800" b="1" i="0" u="none" strike="noStrike" kern="0" cap="none" spc="0" normalizeH="0" baseline="0" noProof="0" dirty="0" err="1">
                <a:ln>
                  <a:noFill/>
                </a:ln>
                <a:solidFill>
                  <a:srgbClr val="0C0C0C"/>
                </a:solidFill>
                <a:effectLst/>
                <a:uLnTx/>
                <a:uFillTx/>
                <a:latin typeface="Cambria" panose="02040503050406030204" pitchFamily="18" charset="0"/>
                <a:ea typeface="Cambria" panose="02040503050406030204" pitchFamily="18" charset="0"/>
                <a:cs typeface="Lobster"/>
                <a:sym typeface="Lobster"/>
              </a:rPr>
              <a:t>cách</a:t>
            </a:r>
            <a:r>
              <a:rPr kumimoji="0" lang="en-US" sz="2800" b="1" i="0" u="none" strike="noStrike" kern="0" cap="none" spc="0" normalizeH="0" baseline="0" noProof="0" dirty="0">
                <a:ln>
                  <a:noFill/>
                </a:ln>
                <a:solidFill>
                  <a:srgbClr val="0C0C0C"/>
                </a:solidFill>
                <a:effectLst/>
                <a:uLnTx/>
                <a:uFillTx/>
                <a:latin typeface="Cambria" panose="02040503050406030204" pitchFamily="18" charset="0"/>
                <a:ea typeface="Cambria" panose="02040503050406030204" pitchFamily="18" charset="0"/>
                <a:cs typeface="Lobster"/>
                <a:sym typeface="Lobster"/>
              </a:rPr>
              <a:t> </a:t>
            </a:r>
            <a:r>
              <a:rPr kumimoji="0" lang="en-US" sz="2800" b="1" i="0" u="none" strike="noStrike" kern="0" cap="none" spc="0" normalizeH="0" baseline="0" noProof="0" dirty="0" err="1">
                <a:ln>
                  <a:noFill/>
                </a:ln>
                <a:solidFill>
                  <a:srgbClr val="0C0C0C"/>
                </a:solidFill>
                <a:effectLst/>
                <a:uLnTx/>
                <a:uFillTx/>
                <a:latin typeface="Cambria" panose="02040503050406030204" pitchFamily="18" charset="0"/>
                <a:ea typeface="Cambria" panose="02040503050406030204" pitchFamily="18" charset="0"/>
                <a:cs typeface="Lobster"/>
                <a:sym typeface="Lobster"/>
              </a:rPr>
              <a:t>miêu</a:t>
            </a:r>
            <a:r>
              <a:rPr kumimoji="0" lang="en-US" sz="2800" b="1" i="0" u="none" strike="noStrike" kern="0" cap="none" spc="0" normalizeH="0" baseline="0" noProof="0" dirty="0">
                <a:ln>
                  <a:noFill/>
                </a:ln>
                <a:solidFill>
                  <a:srgbClr val="0C0C0C"/>
                </a:solidFill>
                <a:effectLst/>
                <a:uLnTx/>
                <a:uFillTx/>
                <a:latin typeface="Cambria" panose="02040503050406030204" pitchFamily="18" charset="0"/>
                <a:ea typeface="Cambria" panose="02040503050406030204" pitchFamily="18" charset="0"/>
                <a:cs typeface="Lobster"/>
                <a:sym typeface="Lobster"/>
              </a:rPr>
              <a:t> </a:t>
            </a:r>
            <a:r>
              <a:rPr kumimoji="0" lang="en-US" sz="2800" b="1" i="0" u="none" strike="noStrike" kern="0" cap="none" spc="0" normalizeH="0" baseline="0" noProof="0" dirty="0" err="1">
                <a:ln>
                  <a:noFill/>
                </a:ln>
                <a:solidFill>
                  <a:srgbClr val="0C0C0C"/>
                </a:solidFill>
                <a:effectLst/>
                <a:uLnTx/>
                <a:uFillTx/>
                <a:latin typeface="Cambria" panose="02040503050406030204" pitchFamily="18" charset="0"/>
                <a:ea typeface="Cambria" panose="02040503050406030204" pitchFamily="18" charset="0"/>
                <a:cs typeface="Lobster"/>
                <a:sym typeface="Lobster"/>
              </a:rPr>
              <a:t>tả</a:t>
            </a:r>
            <a:r>
              <a:rPr kumimoji="0" lang="en-US" sz="2800" b="1" i="0" u="none" strike="noStrike" kern="0" cap="none" spc="0" normalizeH="0" baseline="0" noProof="0" dirty="0">
                <a:ln>
                  <a:noFill/>
                </a:ln>
                <a:solidFill>
                  <a:srgbClr val="0C0C0C"/>
                </a:solidFill>
                <a:effectLst/>
                <a:uLnTx/>
                <a:uFillTx/>
                <a:latin typeface="Cambria" panose="02040503050406030204" pitchFamily="18" charset="0"/>
                <a:ea typeface="Cambria" panose="02040503050406030204" pitchFamily="18" charset="0"/>
                <a:cs typeface="Lobster"/>
                <a:sym typeface="Lobster"/>
              </a:rPr>
              <a:t>,….</a:t>
            </a:r>
            <a:endParaRPr kumimoji="0" sz="1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000" name="Google Shape;1000;p17"/>
          <p:cNvPicPr preferRelativeResize="0"/>
          <p:nvPr/>
        </p:nvPicPr>
        <p:blipFill rotWithShape="1">
          <a:blip r:embed="rId4">
            <a:alphaModFix/>
          </a:blip>
          <a:srcRect/>
          <a:stretch/>
        </p:blipFill>
        <p:spPr>
          <a:xfrm>
            <a:off x="124691" y="4794690"/>
            <a:ext cx="2068945" cy="2037910"/>
          </a:xfrm>
          <a:prstGeom prst="rect">
            <a:avLst/>
          </a:prstGeom>
          <a:noFill/>
          <a:ln>
            <a:noFill/>
          </a:ln>
        </p:spPr>
      </p:pic>
      <p:pic>
        <p:nvPicPr>
          <p:cNvPr id="1001" name="Google Shape;1001;p17"/>
          <p:cNvPicPr preferRelativeResize="0"/>
          <p:nvPr/>
        </p:nvPicPr>
        <p:blipFill rotWithShape="1">
          <a:blip r:embed="rId5">
            <a:alphaModFix/>
          </a:blip>
          <a:srcRect/>
          <a:stretch/>
        </p:blipFill>
        <p:spPr>
          <a:xfrm>
            <a:off x="7213600" y="4164932"/>
            <a:ext cx="5454073" cy="3067916"/>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9"/>
                                        </p:tgtEl>
                                        <p:attrNameLst>
                                          <p:attrName>style.visibility</p:attrName>
                                        </p:attrNameLst>
                                      </p:cBhvr>
                                      <p:to>
                                        <p:strVal val="visible"/>
                                      </p:to>
                                    </p:set>
                                    <p:animEffect transition="in" filter="fade">
                                      <p:cBhvr>
                                        <p:cTn id="7" dur="500"/>
                                        <p:tgtEl>
                                          <p:spTgt spid="9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6"/>
                                        </p:tgtEl>
                                        <p:attrNameLst>
                                          <p:attrName>style.visibility</p:attrName>
                                        </p:attrNameLst>
                                      </p:cBhvr>
                                      <p:to>
                                        <p:strVal val="visible"/>
                                      </p:to>
                                    </p:set>
                                    <p:animEffect transition="in" filter="fade">
                                      <p:cBhvr>
                                        <p:cTn id="12" dur="1000"/>
                                        <p:tgtEl>
                                          <p:spTgt spid="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cstate="hqprint">
            <a:alphaModFix amt="46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630950" y="-172469"/>
            <a:ext cx="4220546" cy="2643117"/>
          </a:xfrm>
          <a:prstGeom prst="rect">
            <a:avLst/>
          </a:prstGeom>
        </p:spPr>
      </p:pic>
      <p:pic>
        <p:nvPicPr>
          <p:cNvPr id="3" name="Picture 3"/>
          <p:cNvPicPr>
            <a:picLocks noChangeAspect="1"/>
          </p:cNvPicPr>
          <p:nvPr/>
        </p:nvPicPr>
        <p:blipFill>
          <a:blip r:embed="rId7" cstate="hqprint">
            <a:alphaModFix amt="47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15846" y="-74700"/>
            <a:ext cx="2428743" cy="1521001"/>
          </a:xfrm>
          <a:prstGeom prst="rect">
            <a:avLst/>
          </a:prstGeom>
        </p:spPr>
      </p:pic>
      <p:pic>
        <p:nvPicPr>
          <p:cNvPr id="4" name="Picture 4"/>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91340" y="1149089"/>
            <a:ext cx="1214371" cy="760500"/>
          </a:xfrm>
          <a:prstGeom prst="rect">
            <a:avLst/>
          </a:prstGeom>
        </p:spPr>
      </p:pic>
      <p:pic>
        <p:nvPicPr>
          <p:cNvPr id="5" name="Picture 5"/>
          <p:cNvPicPr>
            <a:picLocks noChangeAspect="1"/>
          </p:cNvPicPr>
          <p:nvPr/>
        </p:nvPicPr>
        <p:blipFill>
          <a:blip r:embed="rId10"/>
          <a:srcRect l="1408" r="2542"/>
          <a:stretch>
            <a:fillRect/>
          </a:stretch>
        </p:blipFill>
        <p:spPr>
          <a:xfrm>
            <a:off x="-47075" y="4399574"/>
            <a:ext cx="3310874" cy="3906011"/>
          </a:xfrm>
          <a:prstGeom prst="rect">
            <a:avLst/>
          </a:prstGeom>
        </p:spPr>
      </p:pic>
      <p:pic>
        <p:nvPicPr>
          <p:cNvPr id="6" name="Picture 6"/>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H="1">
            <a:off x="2336276" y="5761723"/>
            <a:ext cx="1310905" cy="820955"/>
          </a:xfrm>
          <a:prstGeom prst="rect">
            <a:avLst/>
          </a:prstGeom>
        </p:spPr>
      </p:pic>
      <p:sp>
        <p:nvSpPr>
          <p:cNvPr id="8" name="TextBox 8"/>
          <p:cNvSpPr txBox="1"/>
          <p:nvPr/>
        </p:nvSpPr>
        <p:spPr>
          <a:xfrm>
            <a:off x="2264735" y="2179674"/>
            <a:ext cx="7721350" cy="1477328"/>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Lưu</a:t>
            </a:r>
            <a:r>
              <a:rPr kumimoji="0" lang="en-US" sz="48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ý: </a:t>
            </a:r>
            <a:r>
              <a:rPr kumimoji="0" lang="en-US" sz="4800" b="1"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Trình</a:t>
            </a:r>
            <a:r>
              <a:rPr kumimoji="0" lang="en-US" sz="48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4800" b="1"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bày</a:t>
            </a:r>
            <a:r>
              <a:rPr kumimoji="0" lang="en-US" sz="48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4800" b="1"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bài</a:t>
            </a:r>
            <a:r>
              <a:rPr kumimoji="0" lang="en-US" sz="48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4800" b="1"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viết</a:t>
            </a:r>
            <a:r>
              <a:rPr kumimoji="0" lang="en-US" sz="48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4800" b="1"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đủ</a:t>
            </a:r>
            <a:r>
              <a:rPr kumimoji="0" lang="en-US" sz="48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3 </a:t>
            </a:r>
            <a:r>
              <a:rPr kumimoji="0" lang="en-US" sz="4800" b="1"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phần</a:t>
            </a:r>
            <a:r>
              <a:rPr kumimoji="0" lang="en-US" sz="48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4800" b="1"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rõ</a:t>
            </a:r>
            <a:r>
              <a:rPr kumimoji="0" lang="en-US" sz="48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4800" b="1"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sàng</a:t>
            </a:r>
            <a:r>
              <a:rPr kumimoji="0" lang="en-US" sz="48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4800" b="1"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sạch</a:t>
            </a:r>
            <a:r>
              <a:rPr kumimoji="0" lang="en-US" sz="48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4800" b="1"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đẹp</a:t>
            </a:r>
            <a:r>
              <a:rPr kumimoji="0" lang="en-US" sz="48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t>
            </a:r>
          </a:p>
        </p:txBody>
      </p:sp>
      <p:grpSp>
        <p:nvGrpSpPr>
          <p:cNvPr id="9" name="Group 9"/>
          <p:cNvGrpSpPr/>
          <p:nvPr/>
        </p:nvGrpSpPr>
        <p:grpSpPr>
          <a:xfrm>
            <a:off x="5700015" y="357118"/>
            <a:ext cx="395985" cy="3959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1" name="Group 11"/>
          <p:cNvGrpSpPr/>
          <p:nvPr/>
        </p:nvGrpSpPr>
        <p:grpSpPr>
          <a:xfrm>
            <a:off x="7579242" y="307284"/>
            <a:ext cx="395985" cy="3959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3" name="Group 13"/>
          <p:cNvGrpSpPr/>
          <p:nvPr/>
        </p:nvGrpSpPr>
        <p:grpSpPr>
          <a:xfrm>
            <a:off x="3798313" y="385036"/>
            <a:ext cx="395985" cy="3959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pic>
        <p:nvPicPr>
          <p:cNvPr id="15" name="Picture 1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r="67042" b="63578"/>
          <a:stretch>
            <a:fillRect/>
          </a:stretch>
        </p:blipFill>
        <p:spPr>
          <a:xfrm>
            <a:off x="685800" y="2506343"/>
            <a:ext cx="922562" cy="890828"/>
          </a:xfrm>
          <a:prstGeom prst="rect">
            <a:avLst/>
          </a:prstGeom>
        </p:spPr>
      </p:pic>
      <p:pic>
        <p:nvPicPr>
          <p:cNvPr id="16" name="Picture 16"/>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r="67042" b="63578"/>
          <a:stretch>
            <a:fillRect/>
          </a:stretch>
        </p:blipFill>
        <p:spPr>
          <a:xfrm>
            <a:off x="10987310" y="2835777"/>
            <a:ext cx="405081" cy="391147"/>
          </a:xfrm>
          <a:prstGeom prst="rect">
            <a:avLst/>
          </a:prstGeom>
        </p:spPr>
      </p:pic>
      <p:pic>
        <p:nvPicPr>
          <p:cNvPr id="17" name="Picture 17"/>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r="67042" b="63578"/>
          <a:stretch>
            <a:fillRect/>
          </a:stretch>
        </p:blipFill>
        <p:spPr>
          <a:xfrm>
            <a:off x="10741223" y="2533578"/>
            <a:ext cx="246087" cy="237622"/>
          </a:xfrm>
          <a:prstGeom prst="rect">
            <a:avLst/>
          </a:prstGeom>
        </p:spPr>
      </p:pic>
      <p:pic>
        <p:nvPicPr>
          <p:cNvPr id="18" name="Picture 18"/>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r="67042" b="63578"/>
          <a:stretch>
            <a:fillRect/>
          </a:stretch>
        </p:blipFill>
        <p:spPr>
          <a:xfrm>
            <a:off x="11189850" y="2094978"/>
            <a:ext cx="246087" cy="237622"/>
          </a:xfrm>
          <a:prstGeom prst="rect">
            <a:avLst/>
          </a:prstGeom>
        </p:spPr>
      </p:pic>
      <p:pic>
        <p:nvPicPr>
          <p:cNvPr id="19" name="Picture 19"/>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r="67042" b="63578"/>
          <a:stretch>
            <a:fillRect/>
          </a:stretch>
        </p:blipFill>
        <p:spPr>
          <a:xfrm>
            <a:off x="8318580" y="5158471"/>
            <a:ext cx="624741" cy="603252"/>
          </a:xfrm>
          <a:prstGeom prst="rect">
            <a:avLst/>
          </a:prstGeom>
        </p:spPr>
      </p:pic>
      <p:pic>
        <p:nvPicPr>
          <p:cNvPr id="21" name="Picture 26"/>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218178" y="2397442"/>
            <a:ext cx="1673226" cy="1673226"/>
          </a:xfrm>
          <a:prstGeom prst="rect">
            <a:avLst/>
          </a:prstGeom>
        </p:spPr>
      </p:pic>
      <p:pic>
        <p:nvPicPr>
          <p:cNvPr id="22" name="Picture 10"/>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9429678" y="3136328"/>
            <a:ext cx="2725976" cy="3677540"/>
          </a:xfrm>
          <a:prstGeom prst="rect">
            <a:avLst/>
          </a:prstGeom>
        </p:spPr>
      </p:pic>
    </p:spTree>
    <p:custDataLst>
      <p:tags r:id="rId1"/>
    </p:custDataLst>
    <p:extLst>
      <p:ext uri="{BB962C8B-B14F-4D97-AF65-F5344CB8AC3E}">
        <p14:creationId xmlns:p14="http://schemas.microsoft.com/office/powerpoint/2010/main" val="298916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67042" b="63578"/>
          <a:stretch>
            <a:fillRect/>
          </a:stretch>
        </p:blipFill>
        <p:spPr>
          <a:xfrm>
            <a:off x="8757770" y="5781053"/>
            <a:ext cx="405081" cy="391147"/>
          </a:xfrm>
          <a:prstGeom prst="rect">
            <a:avLst/>
          </a:prstGeom>
        </p:spPr>
      </p:pic>
      <p:pic>
        <p:nvPicPr>
          <p:cNvPr id="3" name="Picture 3"/>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67042" b="63578"/>
          <a:stretch>
            <a:fillRect/>
          </a:stretch>
        </p:blipFill>
        <p:spPr>
          <a:xfrm>
            <a:off x="9456450" y="882298"/>
            <a:ext cx="405081" cy="391147"/>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67042" b="63578"/>
          <a:stretch>
            <a:fillRect/>
          </a:stretch>
        </p:blipFill>
        <p:spPr>
          <a:xfrm>
            <a:off x="597864" y="2590636"/>
            <a:ext cx="405081" cy="39114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67042" b="63578"/>
          <a:stretch>
            <a:fillRect/>
          </a:stretch>
        </p:blipFill>
        <p:spPr>
          <a:xfrm>
            <a:off x="800404" y="3110749"/>
            <a:ext cx="1226145" cy="1183968"/>
          </a:xfrm>
          <a:prstGeom prst="rect">
            <a:avLst/>
          </a:prstGeom>
        </p:spPr>
      </p:pic>
      <p:pic>
        <p:nvPicPr>
          <p:cNvPr id="6" name="Picture 6"/>
          <p:cNvPicPr>
            <a:picLocks noChangeAspect="1"/>
          </p:cNvPicPr>
          <p:nvPr/>
        </p:nvPicPr>
        <p:blipFill>
          <a:blip r:embed="rId7" cstate="hqprint">
            <a:alphaModFix amt="47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13967" y="5198918"/>
            <a:ext cx="3149518" cy="1972386"/>
          </a:xfrm>
          <a:prstGeom prst="rect">
            <a:avLst/>
          </a:prstGeom>
        </p:spPr>
      </p:pic>
      <p:pic>
        <p:nvPicPr>
          <p:cNvPr id="7" name="Picture 7"/>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60792" y="4958512"/>
            <a:ext cx="1574759" cy="986193"/>
          </a:xfrm>
          <a:prstGeom prst="rect">
            <a:avLst/>
          </a:prstGeom>
        </p:spPr>
      </p:pic>
      <p:pic>
        <p:nvPicPr>
          <p:cNvPr id="8" name="Picture 8"/>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078046" y="6430702"/>
            <a:ext cx="1574759" cy="986193"/>
          </a:xfrm>
          <a:prstGeom prst="rect">
            <a:avLst/>
          </a:prstGeom>
        </p:spPr>
      </p:pic>
      <p:pic>
        <p:nvPicPr>
          <p:cNvPr id="9" name="Picture 9"/>
          <p:cNvPicPr>
            <a:picLocks noChangeAspect="1"/>
          </p:cNvPicPr>
          <p:nvPr/>
        </p:nvPicPr>
        <p:blipFill>
          <a:blip r:embed="rId10" cstate="hqprint">
            <a:alphaModFix amt="47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96997" y="780407"/>
            <a:ext cx="2257788" cy="1413940"/>
          </a:xfrm>
          <a:prstGeom prst="rect">
            <a:avLst/>
          </a:prstGeom>
        </p:spPr>
      </p:pic>
      <p:pic>
        <p:nvPicPr>
          <p:cNvPr id="10" name="Picture 10"/>
          <p:cNvPicPr>
            <a:picLocks noChangeAspect="1"/>
          </p:cNvPicPr>
          <p:nvPr/>
        </p:nvPicPr>
        <p:blipFill>
          <a:blip r:embed="rId11"/>
          <a:srcRect/>
          <a:stretch>
            <a:fillRect/>
          </a:stretch>
        </p:blipFill>
        <p:spPr>
          <a:xfrm>
            <a:off x="0" y="0"/>
            <a:ext cx="12192000" cy="6852454"/>
          </a:xfrm>
          <a:prstGeom prst="rect">
            <a:avLst/>
          </a:prstGeom>
        </p:spPr>
      </p:pic>
      <p:pic>
        <p:nvPicPr>
          <p:cNvPr id="13" name="Picture 12">
            <a:extLst>
              <a:ext uri="{FF2B5EF4-FFF2-40B4-BE49-F238E27FC236}">
                <a16:creationId xmlns:a16="http://schemas.microsoft.com/office/drawing/2014/main" id="{29F4315D-DB12-E6B1-6D0C-4DD681C7D012}"/>
              </a:ext>
            </a:extLst>
          </p:cNvPr>
          <p:cNvPicPr>
            <a:picLocks noChangeAspect="1"/>
          </p:cNvPicPr>
          <p:nvPr/>
        </p:nvPicPr>
        <p:blipFill>
          <a:blip r:embed="rId12"/>
          <a:stretch>
            <a:fillRect/>
          </a:stretch>
        </p:blipFill>
        <p:spPr>
          <a:xfrm>
            <a:off x="3171081" y="1514439"/>
            <a:ext cx="5913633" cy="3084843"/>
          </a:xfrm>
          <a:prstGeom prst="rect">
            <a:avLst/>
          </a:prstGeom>
        </p:spPr>
      </p:pic>
    </p:spTree>
    <p:custDataLst>
      <p:tags r:id="rId1"/>
    </p:custDataLst>
    <p:extLst>
      <p:ext uri="{BB962C8B-B14F-4D97-AF65-F5344CB8AC3E}">
        <p14:creationId xmlns:p14="http://schemas.microsoft.com/office/powerpoint/2010/main" val="31473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4">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id="{4321FFAB-CE3D-5462-1E61-86634C6FC311}"/>
              </a:ext>
            </a:extLst>
          </p:cNvPr>
          <p:cNvPicPr>
            <a:picLocks noChangeAspect="1"/>
          </p:cNvPicPr>
          <p:nvPr/>
        </p:nvPicPr>
        <p:blipFill>
          <a:blip r:embed="rId5"/>
          <a:stretch>
            <a:fillRect/>
          </a:stretch>
        </p:blipFill>
        <p:spPr>
          <a:xfrm>
            <a:off x="4132329" y="3275853"/>
            <a:ext cx="6053853" cy="2517866"/>
          </a:xfrm>
          <a:prstGeom prst="rect">
            <a:avLst/>
          </a:prstGeom>
        </p:spPr>
      </p:pic>
    </p:spTree>
    <p:custDataLst>
      <p:tags r:id="rId1"/>
    </p:custDataLst>
    <p:extLst>
      <p:ext uri="{BB962C8B-B14F-4D97-AF65-F5344CB8AC3E}">
        <p14:creationId xmlns:p14="http://schemas.microsoft.com/office/powerpoint/2010/main" val="2419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4">
            <a:alphaModFix/>
          </a:blip>
          <a:srcRect/>
          <a:stretch/>
        </p:blipFill>
        <p:spPr>
          <a:xfrm>
            <a:off x="-3499846" y="-1828342"/>
            <a:ext cx="5911099" cy="6364967"/>
          </a:xfrm>
          <a:prstGeom prst="rect">
            <a:avLst/>
          </a:prstGeom>
          <a:noFill/>
          <a:ln>
            <a:noFill/>
          </a:ln>
        </p:spPr>
      </p:pic>
      <p:pic>
        <p:nvPicPr>
          <p:cNvPr id="810" name="Google Shape;810;p5"/>
          <p:cNvPicPr preferRelativeResize="0"/>
          <p:nvPr/>
        </p:nvPicPr>
        <p:blipFill rotWithShape="1">
          <a:blip r:embed="rId5">
            <a:alphaModFix/>
          </a:blip>
          <a:srcRect/>
          <a:stretch/>
        </p:blipFill>
        <p:spPr>
          <a:xfrm>
            <a:off x="8550651" y="3615623"/>
            <a:ext cx="5911099" cy="6364967"/>
          </a:xfrm>
          <a:prstGeom prst="rect">
            <a:avLst/>
          </a:prstGeom>
          <a:noFill/>
          <a:ln>
            <a:noFill/>
          </a:ln>
        </p:spPr>
      </p:pic>
      <p:pic>
        <p:nvPicPr>
          <p:cNvPr id="811" name="Google Shape;811;p5"/>
          <p:cNvPicPr preferRelativeResize="0"/>
          <p:nvPr/>
        </p:nvPicPr>
        <p:blipFill rotWithShape="1">
          <a:blip r:embed="rId6">
            <a:alphaModFix/>
          </a:blip>
          <a:srcRect/>
          <a:stretch/>
        </p:blipFill>
        <p:spPr>
          <a:xfrm>
            <a:off x="-310358" y="2510334"/>
            <a:ext cx="4866284" cy="4347666"/>
          </a:xfrm>
          <a:prstGeom prst="rect">
            <a:avLst/>
          </a:prstGeom>
          <a:noFill/>
          <a:ln>
            <a:noFill/>
          </a:ln>
        </p:spPr>
      </p:pic>
      <p:pic>
        <p:nvPicPr>
          <p:cNvPr id="812" name="Google Shape;812;p5"/>
          <p:cNvPicPr preferRelativeResize="0"/>
          <p:nvPr/>
        </p:nvPicPr>
        <p:blipFill rotWithShape="1">
          <a:blip r:embed="rId7">
            <a:alphaModFix/>
          </a:blip>
          <a:srcRect/>
          <a:stretch/>
        </p:blipFill>
        <p:spPr>
          <a:xfrm>
            <a:off x="2377965" y="0"/>
            <a:ext cx="9573030" cy="4561367"/>
          </a:xfrm>
          <a:prstGeom prst="rect">
            <a:avLst/>
          </a:prstGeom>
          <a:noFill/>
          <a:ln>
            <a:noFill/>
          </a:ln>
        </p:spPr>
      </p:pic>
      <p:sp>
        <p:nvSpPr>
          <p:cNvPr id="814" name="Google Shape;814;p5"/>
          <p:cNvSpPr txBox="1"/>
          <p:nvPr/>
        </p:nvSpPr>
        <p:spPr>
          <a:xfrm>
            <a:off x="3115340" y="0"/>
            <a:ext cx="7836196" cy="3619452"/>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40010"/>
              </a:lnSpc>
              <a:spcBef>
                <a:spcPts val="0"/>
              </a:spcBef>
              <a:spcAft>
                <a:spcPts val="0"/>
              </a:spcAft>
              <a:buClr>
                <a:srgbClr val="000000"/>
              </a:buClr>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nhà</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457200" marR="0" lvl="0" indent="-457200" algn="just" defTabSz="609630" rtl="0" eaLnBrk="1" fontAlgn="auto" latinLnBrk="0" hangingPunct="1">
              <a:lnSpc>
                <a:spcPct val="140010"/>
              </a:lnSpc>
              <a:spcBef>
                <a:spcPts val="0"/>
              </a:spcBef>
              <a:spcAft>
                <a:spcPts val="0"/>
              </a:spcAft>
              <a:buClr>
                <a:srgbClr val="000000"/>
              </a:buClr>
              <a:buSzTx/>
              <a:buFont typeface="Arial" panose="020B0604020202020204" pitchFamily="34" charset="0"/>
              <a:buChar char="•"/>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sát một con vật (trong nhà, trong tranh ảnh hoặc trên ti vi,...), tìm một số tính từ tả đặc điểm ngoại hình của con vật đó.</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457200" marR="0" lvl="0" indent="-457200" algn="just" defTabSz="609630" rtl="0" eaLnBrk="1" fontAlgn="auto" latinLnBrk="0" hangingPunct="1">
              <a:lnSpc>
                <a:spcPct val="140010"/>
              </a:lnSpc>
              <a:spcBef>
                <a:spcPts val="0"/>
              </a:spcBef>
              <a:spcAft>
                <a:spcPts val="0"/>
              </a:spcAft>
              <a:buClr>
                <a:srgbClr val="000000"/>
              </a:buClr>
              <a:buSzTx/>
              <a:buFont typeface="Arial" panose="020B0604020202020204" pitchFamily="34" charset="0"/>
              <a:buChar char="•"/>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Ghi chép và trao đổi với người thân những tính từ tìm được.</a:t>
            </a:r>
            <a:endParaRPr kumimoji="0" sz="11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pic>
        <p:nvPicPr>
          <p:cNvPr id="815" name="Google Shape;815;p5"/>
          <p:cNvPicPr preferRelativeResize="0"/>
          <p:nvPr/>
        </p:nvPicPr>
        <p:blipFill rotWithShape="1">
          <a:blip r:embed="rId8">
            <a:alphaModFix/>
          </a:blip>
          <a:srcRect/>
          <a:stretch/>
        </p:blipFill>
        <p:spPr>
          <a:xfrm>
            <a:off x="10544161" y="4047482"/>
            <a:ext cx="1492953" cy="2587233"/>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3766877" y="477907"/>
            <a:ext cx="11043306" cy="5756323"/>
          </a:xfrm>
          <a:prstGeom prst="rect">
            <a:avLst/>
          </a:prstGeom>
        </p:spPr>
      </p:pic>
      <p:pic>
        <p:nvPicPr>
          <p:cNvPr id="3" name="Picture 3"/>
          <p:cNvPicPr>
            <a:picLocks noChangeAspect="1"/>
          </p:cNvPicPr>
          <p:nvPr/>
        </p:nvPicPr>
        <p:blipFill>
          <a:blip r:embed="rId6" cstate="hqprint">
            <a:alphaModFix amt="47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660057" y="4830579"/>
            <a:ext cx="3846143" cy="2408647"/>
          </a:xfrm>
          <a:prstGeom prst="rect">
            <a:avLst/>
          </a:prstGeom>
        </p:spPr>
      </p:pic>
      <p:pic>
        <p:nvPicPr>
          <p:cNvPr id="4" name="Picture 4"/>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544665" y="4706584"/>
            <a:ext cx="1923071" cy="1204323"/>
          </a:xfrm>
          <a:prstGeom prst="rect">
            <a:avLst/>
          </a:prstGeom>
        </p:spPr>
      </p:pic>
      <p:pic>
        <p:nvPicPr>
          <p:cNvPr id="5" name="Picture 5"/>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62634" y="4618759"/>
            <a:ext cx="1648434" cy="1032332"/>
          </a:xfrm>
          <a:prstGeom prst="rect">
            <a:avLst/>
          </a:prstGeom>
        </p:spPr>
      </p:pic>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1169" b="40998"/>
          <a:stretch>
            <a:fillRect/>
          </a:stretch>
        </p:blipFill>
        <p:spPr>
          <a:xfrm rot="-9005201">
            <a:off x="9729547" y="-1479898"/>
            <a:ext cx="4874289" cy="3684663"/>
          </a:xfrm>
          <a:prstGeom prst="rect">
            <a:avLst/>
          </a:prstGeom>
        </p:spPr>
      </p:pic>
      <p:pic>
        <p:nvPicPr>
          <p:cNvPr id="7" name="Picture 7"/>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r="67042" b="63578"/>
          <a:stretch>
            <a:fillRect/>
          </a:stretch>
        </p:blipFill>
        <p:spPr>
          <a:xfrm>
            <a:off x="6095838" y="6060403"/>
            <a:ext cx="397485" cy="383812"/>
          </a:xfrm>
          <a:prstGeom prst="rect">
            <a:avLst/>
          </a:prstGeom>
        </p:spPr>
      </p:pic>
      <p:pic>
        <p:nvPicPr>
          <p:cNvPr id="8" name="Picture 8"/>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r="67042" b="63578"/>
          <a:stretch>
            <a:fillRect/>
          </a:stretch>
        </p:blipFill>
        <p:spPr>
          <a:xfrm>
            <a:off x="-1946081" y="-695829"/>
            <a:ext cx="1422809" cy="1373868"/>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r="67042" b="63578"/>
          <a:stretch>
            <a:fillRect/>
          </a:stretch>
        </p:blipFill>
        <p:spPr>
          <a:xfrm>
            <a:off x="6096000" y="292090"/>
            <a:ext cx="653739" cy="631252"/>
          </a:xfrm>
          <a:prstGeom prst="rect">
            <a:avLst/>
          </a:prstGeom>
        </p:spPr>
      </p:pic>
      <p:grpSp>
        <p:nvGrpSpPr>
          <p:cNvPr id="19" name="Group 6"/>
          <p:cNvGrpSpPr/>
          <p:nvPr/>
        </p:nvGrpSpPr>
        <p:grpSpPr>
          <a:xfrm>
            <a:off x="7983783" y="3209233"/>
            <a:ext cx="3672940" cy="3534414"/>
            <a:chOff x="0" y="0"/>
            <a:chExt cx="6350000" cy="6350000"/>
          </a:xfrm>
        </p:grpSpPr>
        <p:sp>
          <p:nvSpPr>
            <p:cNvPr id="20"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9B35F">
                <a:alpha val="34902"/>
              </a:srgbClr>
            </a:solidFill>
          </p:spPr>
        </p:sp>
      </p:grpSp>
      <p:grpSp>
        <p:nvGrpSpPr>
          <p:cNvPr id="21" name="Group 10"/>
          <p:cNvGrpSpPr/>
          <p:nvPr/>
        </p:nvGrpSpPr>
        <p:grpSpPr>
          <a:xfrm>
            <a:off x="6529157" y="484547"/>
            <a:ext cx="3724663" cy="3356067"/>
            <a:chOff x="0" y="0"/>
            <a:chExt cx="6350000" cy="6350000"/>
          </a:xfrm>
        </p:grpSpPr>
        <p:sp>
          <p:nvSpPr>
            <p:cNvPr id="22"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ACE1E">
                <a:alpha val="34902"/>
              </a:srgbClr>
            </a:solidFill>
          </p:spPr>
        </p:sp>
      </p:grpSp>
      <p:pic>
        <p:nvPicPr>
          <p:cNvPr id="23" name="Picture 15"/>
          <p:cNvPicPr>
            <a:picLocks noChangeAspect="1"/>
          </p:cNvPicPr>
          <p:nvPr/>
        </p:nvPicPr>
        <p:blipFill>
          <a:blip r:embed="rId16"/>
          <a:srcRect/>
          <a:stretch>
            <a:fillRect/>
          </a:stretch>
        </p:blipFill>
        <p:spPr>
          <a:xfrm>
            <a:off x="-392317" y="292090"/>
            <a:ext cx="7483710" cy="6807058"/>
          </a:xfrm>
          <a:prstGeom prst="rect">
            <a:avLst/>
          </a:prstGeom>
        </p:spPr>
      </p:pic>
      <p:pic>
        <p:nvPicPr>
          <p:cNvPr id="11" name="Picture 10">
            <a:extLst>
              <a:ext uri="{FF2B5EF4-FFF2-40B4-BE49-F238E27FC236}">
                <a16:creationId xmlns:a16="http://schemas.microsoft.com/office/drawing/2014/main" id="{D467FC22-AB33-96DF-695B-476385F1050C}"/>
              </a:ext>
            </a:extLst>
          </p:cNvPr>
          <p:cNvPicPr>
            <a:picLocks noChangeAspect="1"/>
          </p:cNvPicPr>
          <p:nvPr/>
        </p:nvPicPr>
        <p:blipFill>
          <a:blip r:embed="rId17"/>
          <a:stretch>
            <a:fillRect/>
          </a:stretch>
        </p:blipFill>
        <p:spPr>
          <a:xfrm>
            <a:off x="2330249" y="4112201"/>
            <a:ext cx="2853175" cy="107908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2163" b="13461"/>
          <a:stretch>
            <a:fillRect/>
          </a:stretch>
        </p:blipFill>
        <p:spPr>
          <a:xfrm>
            <a:off x="0" y="0"/>
            <a:ext cx="12192000" cy="6858000"/>
          </a:xfrm>
          <a:prstGeom prst="rect">
            <a:avLst/>
          </a:prstGeom>
        </p:spPr>
      </p:pic>
      <p:grpSp>
        <p:nvGrpSpPr>
          <p:cNvPr id="3" name="Group 3"/>
          <p:cNvGrpSpPr/>
          <p:nvPr/>
        </p:nvGrpSpPr>
        <p:grpSpPr>
          <a:xfrm>
            <a:off x="4354256" y="0"/>
            <a:ext cx="7460558" cy="7460558"/>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40232">
                <a:alpha val="57647"/>
              </a:srgbClr>
            </a:solidFill>
          </p:spPr>
        </p:sp>
      </p:grpSp>
      <p:pic>
        <p:nvPicPr>
          <p:cNvPr id="5" name="Picture 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364559" y="4459091"/>
            <a:ext cx="2119938" cy="1327611"/>
          </a:xfrm>
          <a:prstGeom prst="rect">
            <a:avLst/>
          </a:prstGeom>
        </p:spPr>
      </p:pic>
      <p:pic>
        <p:nvPicPr>
          <p:cNvPr id="6" name="Picture 6"/>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273725" y="4132189"/>
            <a:ext cx="1581968" cy="990707"/>
          </a:xfrm>
          <a:prstGeom prst="rect">
            <a:avLst/>
          </a:prstGeom>
        </p:spPr>
      </p:pic>
      <p:pic>
        <p:nvPicPr>
          <p:cNvPr id="7" name="Picture 7"/>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18340" y="-613137"/>
            <a:ext cx="3517577" cy="2202883"/>
          </a:xfrm>
          <a:prstGeom prst="rect">
            <a:avLst/>
          </a:prstGeom>
        </p:spPr>
      </p:pic>
      <p:pic>
        <p:nvPicPr>
          <p:cNvPr id="8" name="Picture 8"/>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5680220" y="5936405"/>
            <a:ext cx="2974467" cy="1862759"/>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8663348" y="822778"/>
            <a:ext cx="755435" cy="729451"/>
          </a:xfrm>
          <a:prstGeom prst="rect">
            <a:avLst/>
          </a:prstGeom>
        </p:spPr>
      </p:pic>
      <p:pic>
        <p:nvPicPr>
          <p:cNvPr id="10" name="Picture 10"/>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6415274" y="6232653"/>
            <a:ext cx="498809" cy="481651"/>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11350674" y="3027699"/>
            <a:ext cx="810069" cy="782204"/>
          </a:xfrm>
          <a:prstGeom prst="rect">
            <a:avLst/>
          </a:prstGeom>
        </p:spPr>
      </p:pic>
      <p:pic>
        <p:nvPicPr>
          <p:cNvPr id="12" name="Picture 12"/>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9418783" y="1650200"/>
            <a:ext cx="249405" cy="240825"/>
          </a:xfrm>
          <a:prstGeom prst="rect">
            <a:avLst/>
          </a:prstGeom>
        </p:spPr>
      </p:pic>
      <p:pic>
        <p:nvPicPr>
          <p:cNvPr id="14" name="Picture 13"/>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27843" y="0"/>
            <a:ext cx="5073851" cy="6709225"/>
          </a:xfrm>
          <a:prstGeom prst="rect">
            <a:avLst/>
          </a:prstGeom>
        </p:spPr>
      </p:pic>
      <p:pic>
        <p:nvPicPr>
          <p:cNvPr id="15" name="Picture 14">
            <a:extLst>
              <a:ext uri="{FF2B5EF4-FFF2-40B4-BE49-F238E27FC236}">
                <a16:creationId xmlns:a16="http://schemas.microsoft.com/office/drawing/2014/main" id="{4E8FE5D5-65D7-0D2D-9320-5B1A26C25825}"/>
              </a:ext>
            </a:extLst>
          </p:cNvPr>
          <p:cNvPicPr>
            <a:picLocks noChangeAspect="1"/>
          </p:cNvPicPr>
          <p:nvPr/>
        </p:nvPicPr>
        <p:blipFill>
          <a:blip r:embed="rId15"/>
          <a:stretch>
            <a:fillRect/>
          </a:stretch>
        </p:blipFill>
        <p:spPr>
          <a:xfrm>
            <a:off x="4861909" y="1698816"/>
            <a:ext cx="6657409" cy="4523624"/>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ì Sao Con Mèo Rửa Mặt  Nhạc Thiếu Nhi Có Lời_720p">
            <a:hlinkClick r:id="" action="ppaction://media"/>
            <a:extLst>
              <a:ext uri="{FF2B5EF4-FFF2-40B4-BE49-F238E27FC236}">
                <a16:creationId xmlns:a16="http://schemas.microsoft.com/office/drawing/2014/main" id="{1BA21323-FB2A-00DE-F454-AA95C09D16A2}"/>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237145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3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65722" y="-301278"/>
            <a:ext cx="7460558" cy="7460558"/>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alpha val="57647"/>
              </a:srgbClr>
            </a:solidFill>
          </p:spPr>
        </p:sp>
      </p:grpSp>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376024" y="4157813"/>
            <a:ext cx="2119938" cy="1327611"/>
          </a:xfrm>
          <a:prstGeom prst="rect">
            <a:avLst/>
          </a:prstGeom>
        </p:spPr>
      </p:pic>
      <p:pic>
        <p:nvPicPr>
          <p:cNvPr id="5" name="Picture 5"/>
          <p:cNvPicPr>
            <a:picLocks noChangeAspect="1"/>
          </p:cNvPicPr>
          <p:nvPr/>
        </p:nvPicPr>
        <p:blipFill>
          <a:blip r:embed="rId6"/>
          <a:srcRect/>
          <a:stretch>
            <a:fillRect/>
          </a:stretch>
        </p:blipFill>
        <p:spPr>
          <a:xfrm rot="100826">
            <a:off x="105880" y="1319648"/>
            <a:ext cx="3585312" cy="7273668"/>
          </a:xfrm>
          <a:prstGeom prst="rect">
            <a:avLst/>
          </a:prstGeom>
        </p:spPr>
      </p:pic>
      <p:pic>
        <p:nvPicPr>
          <p:cNvPr id="6" name="Picture 6"/>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672384" y="431273"/>
            <a:ext cx="3906933" cy="2944851"/>
          </a:xfrm>
          <a:prstGeom prst="rect">
            <a:avLst/>
          </a:prstGeom>
        </p:spPr>
      </p:pic>
      <p:pic>
        <p:nvPicPr>
          <p:cNvPr id="7" name="Picture 7"/>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8672384" y="834631"/>
            <a:ext cx="4025059" cy="2520693"/>
          </a:xfrm>
          <a:prstGeom prst="rect">
            <a:avLst/>
          </a:prstGeom>
        </p:spPr>
      </p:pic>
      <p:pic>
        <p:nvPicPr>
          <p:cNvPr id="8" name="Picture 8"/>
          <p:cNvPicPr>
            <a:picLocks noChangeAspect="1"/>
          </p:cNvPicPr>
          <p:nvPr/>
        </p:nvPicPr>
        <p:blipFill>
          <a:blip r:embed="rId11" cstate="hqprint">
            <a:alphaModFix amt="47000"/>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23032" y="1334477"/>
            <a:ext cx="2428743" cy="1521001"/>
          </a:xfrm>
          <a:prstGeom prst="rect">
            <a:avLst/>
          </a:prstGeom>
        </p:spPr>
      </p:pic>
      <p:pic>
        <p:nvPicPr>
          <p:cNvPr id="9" name="Picture 9"/>
          <p:cNvPicPr>
            <a:picLocks noChangeAspect="1"/>
          </p:cNvPicPr>
          <p:nvPr/>
        </p:nvPicPr>
        <p:blipFill>
          <a:blip r:embed="rId12" cstate="hqprint">
            <a:alphaModFix amt="56000"/>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9966359" y="771564"/>
            <a:ext cx="2612959" cy="1636365"/>
          </a:xfrm>
          <a:prstGeom prst="rect">
            <a:avLst/>
          </a:prstGeom>
        </p:spPr>
      </p:pic>
      <p:pic>
        <p:nvPicPr>
          <p:cNvPr id="10" name="Picture 10"/>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3691685" y="5635126"/>
            <a:ext cx="2974467" cy="1862759"/>
          </a:xfrm>
          <a:prstGeom prst="rect">
            <a:avLst/>
          </a:prstGeom>
        </p:spPr>
      </p:pic>
      <p:pic>
        <p:nvPicPr>
          <p:cNvPr id="11" name="Picture 11"/>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91340" y="1149089"/>
            <a:ext cx="1214371" cy="760500"/>
          </a:xfrm>
          <a:prstGeom prst="rect">
            <a:avLst/>
          </a:prstGeom>
        </p:spPr>
      </p:pic>
      <p:pic>
        <p:nvPicPr>
          <p:cNvPr id="12" name="Picture 12"/>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r="67042" b="63578"/>
          <a:stretch>
            <a:fillRect/>
          </a:stretch>
        </p:blipFill>
        <p:spPr>
          <a:xfrm>
            <a:off x="521270" y="2593784"/>
            <a:ext cx="527109" cy="508978"/>
          </a:xfrm>
          <a:prstGeom prst="rect">
            <a:avLst/>
          </a:prstGeom>
        </p:spPr>
      </p:pic>
      <p:pic>
        <p:nvPicPr>
          <p:cNvPr id="13" name="Picture 13"/>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r="67042" b="63578"/>
          <a:stretch>
            <a:fillRect/>
          </a:stretch>
        </p:blipFill>
        <p:spPr>
          <a:xfrm>
            <a:off x="11097971" y="4618779"/>
            <a:ext cx="349733" cy="337703"/>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r="67042" b="63578"/>
          <a:stretch>
            <a:fillRect/>
          </a:stretch>
        </p:blipFill>
        <p:spPr>
          <a:xfrm>
            <a:off x="2365722" y="152847"/>
            <a:ext cx="755435" cy="729451"/>
          </a:xfrm>
          <a:prstGeom prst="rect">
            <a:avLst/>
          </a:prstGeom>
        </p:spPr>
      </p:pic>
      <p:pic>
        <p:nvPicPr>
          <p:cNvPr id="15" name="Picture 15"/>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r="67042" b="63578"/>
          <a:stretch>
            <a:fillRect/>
          </a:stretch>
        </p:blipFill>
        <p:spPr>
          <a:xfrm>
            <a:off x="4384406" y="5931375"/>
            <a:ext cx="498809" cy="481651"/>
          </a:xfrm>
          <a:prstGeom prst="rect">
            <a:avLst/>
          </a:prstGeom>
        </p:spPr>
      </p:pic>
      <p:pic>
        <p:nvPicPr>
          <p:cNvPr id="16" name="Picture 16"/>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r="67042" b="63578"/>
          <a:stretch>
            <a:fillRect/>
          </a:stretch>
        </p:blipFill>
        <p:spPr>
          <a:xfrm>
            <a:off x="1940471" y="0"/>
            <a:ext cx="249405" cy="240825"/>
          </a:xfrm>
          <a:prstGeom prst="rect">
            <a:avLst/>
          </a:prstGeom>
        </p:spPr>
      </p:pic>
      <p:pic>
        <p:nvPicPr>
          <p:cNvPr id="17" name="Picture 17"/>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r="67042" b="63578"/>
          <a:stretch>
            <a:fillRect/>
          </a:stretch>
        </p:blipFill>
        <p:spPr>
          <a:xfrm>
            <a:off x="7430248" y="1348921"/>
            <a:ext cx="249405" cy="240825"/>
          </a:xfrm>
          <a:prstGeom prst="rect">
            <a:avLst/>
          </a:prstGeom>
        </p:spPr>
      </p:pic>
      <p:pic>
        <p:nvPicPr>
          <p:cNvPr id="18" name="Picture 18"/>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3648895" y="4263525"/>
            <a:ext cx="3781353" cy="2743200"/>
          </a:xfrm>
          <a:prstGeom prst="rect">
            <a:avLst/>
          </a:prstGeom>
        </p:spPr>
      </p:pic>
      <p:pic>
        <p:nvPicPr>
          <p:cNvPr id="19" name="Picture 19"/>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8368965" y="4113823"/>
            <a:ext cx="3764254" cy="2743200"/>
          </a:xfrm>
          <a:prstGeom prst="rect">
            <a:avLst/>
          </a:prstGeom>
        </p:spPr>
      </p:pic>
      <p:pic>
        <p:nvPicPr>
          <p:cNvPr id="23" name="Picture 22">
            <a:extLst>
              <a:ext uri="{FF2B5EF4-FFF2-40B4-BE49-F238E27FC236}">
                <a16:creationId xmlns:a16="http://schemas.microsoft.com/office/drawing/2014/main" id="{01F21C8F-6E52-337D-35E8-BEFCE644C9BB}"/>
              </a:ext>
            </a:extLst>
          </p:cNvPr>
          <p:cNvPicPr>
            <a:picLocks noChangeAspect="1"/>
          </p:cNvPicPr>
          <p:nvPr/>
        </p:nvPicPr>
        <p:blipFill>
          <a:blip r:embed="rId24"/>
          <a:stretch>
            <a:fillRect/>
          </a:stretch>
        </p:blipFill>
        <p:spPr>
          <a:xfrm>
            <a:off x="3707695" y="675862"/>
            <a:ext cx="4548010" cy="743776"/>
          </a:xfrm>
          <a:prstGeom prst="rect">
            <a:avLst/>
          </a:prstGeom>
        </p:spPr>
      </p:pic>
      <p:pic>
        <p:nvPicPr>
          <p:cNvPr id="24" name="Picture 23">
            <a:extLst>
              <a:ext uri="{FF2B5EF4-FFF2-40B4-BE49-F238E27FC236}">
                <a16:creationId xmlns:a16="http://schemas.microsoft.com/office/drawing/2014/main" id="{D08238A4-3A98-379B-58FB-C500A8C17675}"/>
              </a:ext>
            </a:extLst>
          </p:cNvPr>
          <p:cNvPicPr>
            <a:picLocks noChangeAspect="1"/>
          </p:cNvPicPr>
          <p:nvPr/>
        </p:nvPicPr>
        <p:blipFill>
          <a:blip r:embed="rId25"/>
          <a:stretch>
            <a:fillRect/>
          </a:stretch>
        </p:blipFill>
        <p:spPr>
          <a:xfrm>
            <a:off x="3340356" y="1616823"/>
            <a:ext cx="5816088" cy="3243353"/>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cstate="hqprint">
            <a:alphaModFix amt="46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630950" y="-172469"/>
            <a:ext cx="4220546" cy="2643117"/>
          </a:xfrm>
          <a:prstGeom prst="rect">
            <a:avLst/>
          </a:prstGeom>
        </p:spPr>
      </p:pic>
      <p:pic>
        <p:nvPicPr>
          <p:cNvPr id="3" name="Picture 3"/>
          <p:cNvPicPr>
            <a:picLocks noChangeAspect="1"/>
          </p:cNvPicPr>
          <p:nvPr/>
        </p:nvPicPr>
        <p:blipFill>
          <a:blip r:embed="rId6" cstate="hqprint">
            <a:alphaModFix amt="47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5846" y="-74700"/>
            <a:ext cx="2428743" cy="1521001"/>
          </a:xfrm>
          <a:prstGeom prst="rect">
            <a:avLst/>
          </a:prstGeom>
        </p:spPr>
      </p:pic>
      <p:pic>
        <p:nvPicPr>
          <p:cNvPr id="4" name="Picture 4"/>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91340" y="1149089"/>
            <a:ext cx="1214371" cy="760500"/>
          </a:xfrm>
          <a:prstGeom prst="rect">
            <a:avLst/>
          </a:prstGeom>
        </p:spPr>
      </p:pic>
      <p:pic>
        <p:nvPicPr>
          <p:cNvPr id="5" name="Picture 5"/>
          <p:cNvPicPr>
            <a:picLocks noChangeAspect="1"/>
          </p:cNvPicPr>
          <p:nvPr/>
        </p:nvPicPr>
        <p:blipFill>
          <a:blip r:embed="rId9"/>
          <a:srcRect l="1408" r="2542"/>
          <a:stretch>
            <a:fillRect/>
          </a:stretch>
        </p:blipFill>
        <p:spPr>
          <a:xfrm>
            <a:off x="-367307" y="4219195"/>
            <a:ext cx="3310874" cy="3906011"/>
          </a:xfrm>
          <a:prstGeom prst="rect">
            <a:avLst/>
          </a:prstGeom>
        </p:spPr>
      </p:pic>
      <p:pic>
        <p:nvPicPr>
          <p:cNvPr id="6" name="Picture 6"/>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2336276" y="5761723"/>
            <a:ext cx="1310905" cy="820955"/>
          </a:xfrm>
          <a:prstGeom prst="rect">
            <a:avLst/>
          </a:prstGeom>
        </p:spPr>
      </p:pic>
      <p:sp>
        <p:nvSpPr>
          <p:cNvPr id="8" name="TextBox 8"/>
          <p:cNvSpPr txBox="1"/>
          <p:nvPr/>
        </p:nvSpPr>
        <p:spPr>
          <a:xfrm>
            <a:off x="1629176" y="2286000"/>
            <a:ext cx="8537663" cy="1354217"/>
          </a:xfrm>
          <a:prstGeom prst="rect">
            <a:avLst/>
          </a:prstGeom>
        </p:spPr>
        <p:txBody>
          <a:bodyPr wrap="square" lIns="0" tIns="0" rIns="0" bIns="0" rtlCol="0" anchor="t">
            <a:spAutoFit/>
          </a:bodyPr>
          <a:lstStyle/>
          <a:p>
            <a:pPr marL="571500" marR="0" lvl="0" indent="-5715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Nhận</a:t>
            </a:r>
            <a:r>
              <a:rPr kumimoji="0" lang="en-US" sz="4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biết</a:t>
            </a:r>
            <a:r>
              <a:rPr kumimoji="0" lang="en-US" sz="4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cấu</a:t>
            </a:r>
            <a:r>
              <a:rPr kumimoji="0" lang="en-US" sz="4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trúc</a:t>
            </a:r>
            <a:r>
              <a:rPr kumimoji="0" lang="en-US" sz="4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của</a:t>
            </a:r>
            <a:r>
              <a:rPr kumimoji="0" lang="en-US" sz="4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một</a:t>
            </a:r>
            <a:r>
              <a:rPr kumimoji="0" lang="en-US" sz="4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bài</a:t>
            </a:r>
            <a:r>
              <a:rPr kumimoji="0" lang="en-US" sz="4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văn</a:t>
            </a:r>
            <a:r>
              <a:rPr kumimoji="0" lang="en-US" sz="4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miêu</a:t>
            </a:r>
            <a:r>
              <a:rPr kumimoji="0" lang="en-US" sz="4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tả</a:t>
            </a:r>
            <a:r>
              <a:rPr kumimoji="0" lang="en-US" sz="4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con </a:t>
            </a:r>
            <a:r>
              <a:rPr kumimoji="0" lang="en-US" sz="44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vật</a:t>
            </a:r>
            <a:r>
              <a:rPr kumimoji="0" lang="en-US" sz="4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t>
            </a:r>
          </a:p>
        </p:txBody>
      </p:sp>
      <p:grpSp>
        <p:nvGrpSpPr>
          <p:cNvPr id="9" name="Group 9"/>
          <p:cNvGrpSpPr/>
          <p:nvPr/>
        </p:nvGrpSpPr>
        <p:grpSpPr>
          <a:xfrm>
            <a:off x="5700015" y="357118"/>
            <a:ext cx="395985" cy="3959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1" name="Group 11"/>
          <p:cNvGrpSpPr/>
          <p:nvPr/>
        </p:nvGrpSpPr>
        <p:grpSpPr>
          <a:xfrm>
            <a:off x="7579242" y="307284"/>
            <a:ext cx="395985" cy="3959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3" name="Group 13"/>
          <p:cNvGrpSpPr/>
          <p:nvPr/>
        </p:nvGrpSpPr>
        <p:grpSpPr>
          <a:xfrm>
            <a:off x="3798313" y="385036"/>
            <a:ext cx="395985" cy="3959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r="67042" b="63578"/>
          <a:stretch>
            <a:fillRect/>
          </a:stretch>
        </p:blipFill>
        <p:spPr>
          <a:xfrm>
            <a:off x="685800" y="2506343"/>
            <a:ext cx="922562" cy="890828"/>
          </a:xfrm>
          <a:prstGeom prst="rect">
            <a:avLst/>
          </a:prstGeom>
        </p:spPr>
      </p:pic>
      <p:pic>
        <p:nvPicPr>
          <p:cNvPr id="16" name="Picture 16"/>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r="67042" b="63578"/>
          <a:stretch>
            <a:fillRect/>
          </a:stretch>
        </p:blipFill>
        <p:spPr>
          <a:xfrm>
            <a:off x="10987310" y="2835777"/>
            <a:ext cx="405081" cy="391147"/>
          </a:xfrm>
          <a:prstGeom prst="rect">
            <a:avLst/>
          </a:prstGeom>
        </p:spPr>
      </p:pic>
      <p:pic>
        <p:nvPicPr>
          <p:cNvPr id="17" name="Picture 17"/>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r="67042" b="63578"/>
          <a:stretch>
            <a:fillRect/>
          </a:stretch>
        </p:blipFill>
        <p:spPr>
          <a:xfrm>
            <a:off x="10741223" y="2533578"/>
            <a:ext cx="246087" cy="237622"/>
          </a:xfrm>
          <a:prstGeom prst="rect">
            <a:avLst/>
          </a:prstGeom>
        </p:spPr>
      </p:pic>
      <p:pic>
        <p:nvPicPr>
          <p:cNvPr id="18" name="Picture 18"/>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r="67042" b="63578"/>
          <a:stretch>
            <a:fillRect/>
          </a:stretch>
        </p:blipFill>
        <p:spPr>
          <a:xfrm>
            <a:off x="11189850" y="2094978"/>
            <a:ext cx="246087" cy="237622"/>
          </a:xfrm>
          <a:prstGeom prst="rect">
            <a:avLst/>
          </a:prstGeom>
        </p:spPr>
      </p:pic>
      <p:pic>
        <p:nvPicPr>
          <p:cNvPr id="19" name="Picture 19"/>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r="67042" b="63578"/>
          <a:stretch>
            <a:fillRect/>
          </a:stretch>
        </p:blipFill>
        <p:spPr>
          <a:xfrm>
            <a:off x="8318580" y="5158471"/>
            <a:ext cx="624741" cy="603252"/>
          </a:xfrm>
          <a:prstGeom prst="rect">
            <a:avLst/>
          </a:prstGeom>
        </p:spPr>
      </p:pic>
      <p:pic>
        <p:nvPicPr>
          <p:cNvPr id="20" name="Picture 20"/>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9373052" y="4114800"/>
            <a:ext cx="2736342" cy="2743200"/>
          </a:xfrm>
          <a:prstGeom prst="rect">
            <a:avLst/>
          </a:prstGeom>
        </p:spPr>
      </p:pic>
      <p:pic>
        <p:nvPicPr>
          <p:cNvPr id="21" name="Picture 20">
            <a:extLst>
              <a:ext uri="{FF2B5EF4-FFF2-40B4-BE49-F238E27FC236}">
                <a16:creationId xmlns:a16="http://schemas.microsoft.com/office/drawing/2014/main" id="{001E5BBC-2B4A-D7B9-6553-BAC48387C4F8}"/>
              </a:ext>
            </a:extLst>
          </p:cNvPr>
          <p:cNvPicPr>
            <a:picLocks noChangeAspect="1"/>
          </p:cNvPicPr>
          <p:nvPr/>
        </p:nvPicPr>
        <p:blipFill>
          <a:blip r:embed="rId18"/>
          <a:stretch>
            <a:fillRect/>
          </a:stretch>
        </p:blipFill>
        <p:spPr>
          <a:xfrm>
            <a:off x="2931174" y="799667"/>
            <a:ext cx="5746826" cy="124820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4">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id="{BF3A36B8-54FF-7CFE-7157-22FA4E350B71}"/>
              </a:ext>
            </a:extLst>
          </p:cNvPr>
          <p:cNvPicPr>
            <a:picLocks noChangeAspect="1"/>
          </p:cNvPicPr>
          <p:nvPr/>
        </p:nvPicPr>
        <p:blipFill>
          <a:blip r:embed="rId5"/>
          <a:stretch>
            <a:fillRect/>
          </a:stretch>
        </p:blipFill>
        <p:spPr>
          <a:xfrm>
            <a:off x="4249287" y="3254588"/>
            <a:ext cx="6053853" cy="251786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2163" b="13461"/>
          <a:stretch>
            <a:fillRect/>
          </a:stretch>
        </p:blipFill>
        <p:spPr>
          <a:xfrm>
            <a:off x="0" y="-107570"/>
            <a:ext cx="12125325" cy="6965570"/>
          </a:xfrm>
          <a:prstGeom prst="rect">
            <a:avLst/>
          </a:prstGeom>
        </p:spPr>
      </p:pic>
      <p:sp>
        <p:nvSpPr>
          <p:cNvPr id="45" name="TextBox 44">
            <a:extLst>
              <a:ext uri="{FF2B5EF4-FFF2-40B4-BE49-F238E27FC236}">
                <a16:creationId xmlns:a16="http://schemas.microsoft.com/office/drawing/2014/main" id="{21797F99-B031-E280-BD28-296011F228D0}"/>
              </a:ext>
            </a:extLst>
          </p:cNvPr>
          <p:cNvSpPr txBox="1"/>
          <p:nvPr/>
        </p:nvSpPr>
        <p:spPr>
          <a:xfrm>
            <a:off x="903767" y="0"/>
            <a:ext cx="1031358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văn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thực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hiện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yêu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cầu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47" name="Picture 46">
            <a:extLst>
              <a:ext uri="{FF2B5EF4-FFF2-40B4-BE49-F238E27FC236}">
                <a16:creationId xmlns:a16="http://schemas.microsoft.com/office/drawing/2014/main" id="{FF8AC18A-3FB1-0098-937D-958BEFB8D3E6}"/>
              </a:ext>
            </a:extLst>
          </p:cNvPr>
          <p:cNvPicPr>
            <a:picLocks noChangeAspect="1"/>
          </p:cNvPicPr>
          <p:nvPr/>
        </p:nvPicPr>
        <p:blipFill>
          <a:blip r:embed="rId5"/>
          <a:stretch>
            <a:fillRect/>
          </a:stretch>
        </p:blipFill>
        <p:spPr>
          <a:xfrm>
            <a:off x="1863577" y="1048414"/>
            <a:ext cx="8710825" cy="5341753"/>
          </a:xfrm>
          <a:prstGeom prst="rect">
            <a:avLst/>
          </a:prstGeom>
        </p:spPr>
      </p:pic>
    </p:spTree>
    <p:custDataLst>
      <p:tags r:id="rId1"/>
    </p:custDataLst>
    <p:extLst>
      <p:ext uri="{BB962C8B-B14F-4D97-AF65-F5344CB8AC3E}">
        <p14:creationId xmlns:p14="http://schemas.microsoft.com/office/powerpoint/2010/main" val="204701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5"/>
          <a:stretch>
            <a:fillRect/>
          </a:stretch>
        </p:blipFill>
        <p:spPr>
          <a:xfrm>
            <a:off x="6103088" y="0"/>
            <a:ext cx="7005390"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422065" y="500743"/>
            <a:ext cx="5609968" cy="1662204"/>
            <a:chOff x="8665318" y="723900"/>
            <a:chExt cx="8784482" cy="1063267"/>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967069" y="817446"/>
              <a:ext cx="8439083" cy="90259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28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a. Tìm phần mở bài, thân bài và kết bài của bài văn trên. Nêu nội dung chính của mỗi phần.</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620350" y="2402308"/>
            <a:ext cx="5330646" cy="1169551"/>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thiệu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rùa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3597DFCD-1AE2-D3F4-2450-2CF53F83B0A3}"/>
              </a:ext>
            </a:extLst>
          </p:cNvPr>
          <p:cNvPicPr>
            <a:picLocks noChangeAspect="1"/>
          </p:cNvPicPr>
          <p:nvPr/>
        </p:nvPicPr>
        <p:blipFill>
          <a:blip r:embed="rId6"/>
          <a:stretch>
            <a:fillRect/>
          </a:stretch>
        </p:blipFill>
        <p:spPr>
          <a:xfrm>
            <a:off x="119839" y="659219"/>
            <a:ext cx="6015148" cy="5879804"/>
          </a:xfrm>
          <a:prstGeom prst="rect">
            <a:avLst/>
          </a:prstGeom>
        </p:spPr>
      </p:pic>
      <p:sp>
        <p:nvSpPr>
          <p:cNvPr id="3" name="Rectangle: Rounded Corners 2">
            <a:extLst>
              <a:ext uri="{FF2B5EF4-FFF2-40B4-BE49-F238E27FC236}">
                <a16:creationId xmlns:a16="http://schemas.microsoft.com/office/drawing/2014/main" id="{787692F8-2F76-E746-6E74-6BC878C9352F}"/>
              </a:ext>
            </a:extLst>
          </p:cNvPr>
          <p:cNvSpPr/>
          <p:nvPr/>
        </p:nvSpPr>
        <p:spPr>
          <a:xfrm>
            <a:off x="159488" y="808074"/>
            <a:ext cx="4752754" cy="712382"/>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Freeform 20">
            <a:extLst>
              <a:ext uri="{FF2B5EF4-FFF2-40B4-BE49-F238E27FC236}">
                <a16:creationId xmlns:a16="http://schemas.microsoft.com/office/drawing/2014/main" id="{14C61CC2-A001-1230-C3C4-379D6A501C53}"/>
              </a:ext>
            </a:extLst>
          </p:cNvPr>
          <p:cNvSpPr/>
          <p:nvPr/>
        </p:nvSpPr>
        <p:spPr>
          <a:xfrm>
            <a:off x="4795283" y="776821"/>
            <a:ext cx="1605515" cy="669207"/>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marL="0" marR="0" lvl="0" indent="0" algn="ctr" defTabSz="1926263"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a:ea typeface="+mn-ea"/>
                <a:cs typeface="+mn-cs"/>
              </a:rPr>
              <a:t>Mở</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bài</a:t>
            </a:r>
            <a:endParaRPr kumimoji="0" lang="en-US" sz="2800" b="1" i="0" u="none" strike="noStrike" kern="1200" cap="none" spc="0" normalizeH="0" baseline="0" noProof="0" dirty="0">
              <a:ln>
                <a:noFill/>
              </a:ln>
              <a:solidFill>
                <a:srgbClr val="002060"/>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9307B4BF-8C4C-35EB-CF01-FC887EA8AAE0}"/>
              </a:ext>
            </a:extLst>
          </p:cNvPr>
          <p:cNvSpPr/>
          <p:nvPr/>
        </p:nvSpPr>
        <p:spPr>
          <a:xfrm>
            <a:off x="85060" y="1648046"/>
            <a:ext cx="4752754" cy="3997842"/>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Freeform 20">
            <a:extLst>
              <a:ext uri="{FF2B5EF4-FFF2-40B4-BE49-F238E27FC236}">
                <a16:creationId xmlns:a16="http://schemas.microsoft.com/office/drawing/2014/main" id="{832A3DF8-B24E-144B-491E-412A56A8FE7A}"/>
              </a:ext>
            </a:extLst>
          </p:cNvPr>
          <p:cNvSpPr/>
          <p:nvPr/>
        </p:nvSpPr>
        <p:spPr>
          <a:xfrm>
            <a:off x="4837813" y="2265379"/>
            <a:ext cx="1743740" cy="669207"/>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marL="0" marR="0" lvl="0" indent="0" algn="ctr" defTabSz="1926263"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a:ea typeface="+mn-ea"/>
                <a:cs typeface="+mn-cs"/>
              </a:rPr>
              <a:t>Thân</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bài</a:t>
            </a:r>
            <a:endParaRPr kumimoji="0" lang="en-US" sz="2800" b="1" i="0" u="none" strike="noStrike" kern="1200" cap="none" spc="0" normalizeH="0" baseline="0" noProof="0" dirty="0">
              <a:ln>
                <a:noFill/>
              </a:ln>
              <a:solidFill>
                <a:srgbClr val="002060"/>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4259FE6F-B4D6-179A-178D-0253EEC5F5D2}"/>
              </a:ext>
            </a:extLst>
          </p:cNvPr>
          <p:cNvSpPr/>
          <p:nvPr/>
        </p:nvSpPr>
        <p:spPr>
          <a:xfrm>
            <a:off x="223284" y="5688418"/>
            <a:ext cx="4752754" cy="318977"/>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Freeform 20">
            <a:extLst>
              <a:ext uri="{FF2B5EF4-FFF2-40B4-BE49-F238E27FC236}">
                <a16:creationId xmlns:a16="http://schemas.microsoft.com/office/drawing/2014/main" id="{5100F861-B3F4-068F-8926-B39641BD0E13}"/>
              </a:ext>
            </a:extLst>
          </p:cNvPr>
          <p:cNvSpPr/>
          <p:nvPr/>
        </p:nvSpPr>
        <p:spPr>
          <a:xfrm>
            <a:off x="4455041" y="5604002"/>
            <a:ext cx="1743740" cy="467189"/>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marL="0" marR="0" lvl="0" indent="0" algn="ctr" defTabSz="1926263"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a:ea typeface="+mn-ea"/>
                <a:cs typeface="+mn-cs"/>
              </a:rPr>
              <a:t>Kết</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bài</a:t>
            </a:r>
            <a:endParaRPr kumimoji="0" lang="en-US" sz="2800" b="1" i="0" u="none" strike="noStrike" kern="1200" cap="none" spc="0" normalizeH="0" baseline="0" noProof="0" dirty="0">
              <a:ln>
                <a:noFill/>
              </a:ln>
              <a:solidFill>
                <a:srgbClr val="002060"/>
              </a:solidFill>
              <a:effectLst/>
              <a:uLnTx/>
              <a:uFillTx/>
              <a:latin typeface="Calibri"/>
              <a:ea typeface="+mn-ea"/>
              <a:cs typeface="+mn-cs"/>
            </a:endParaRPr>
          </a:p>
        </p:txBody>
      </p:sp>
      <p:sp>
        <p:nvSpPr>
          <p:cNvPr id="11" name="Hình chữ nhật 6">
            <a:extLst>
              <a:ext uri="{FF2B5EF4-FFF2-40B4-BE49-F238E27FC236}">
                <a16:creationId xmlns:a16="http://schemas.microsoft.com/office/drawing/2014/main" id="{3885497B-F3AE-EBAB-E12C-54A671D53BFC}"/>
              </a:ext>
            </a:extLst>
          </p:cNvPr>
          <p:cNvSpPr/>
          <p:nvPr/>
        </p:nvSpPr>
        <p:spPr>
          <a:xfrm>
            <a:off x="6652248" y="3614420"/>
            <a:ext cx="5330646" cy="153888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Thân</a:t>
            </a:r>
            <a:r>
              <a:rPr kumimoji="0" lang="en-US"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Miêu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điểm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hoạt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rùa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Hình chữ nhật 6">
            <a:extLst>
              <a:ext uri="{FF2B5EF4-FFF2-40B4-BE49-F238E27FC236}">
                <a16:creationId xmlns:a16="http://schemas.microsoft.com/office/drawing/2014/main" id="{9E710DC3-F13E-1294-6F1D-5330491B085D}"/>
              </a:ext>
            </a:extLst>
          </p:cNvPr>
          <p:cNvSpPr/>
          <p:nvPr/>
        </p:nvSpPr>
        <p:spPr>
          <a:xfrm>
            <a:off x="6694778" y="5219936"/>
            <a:ext cx="5330646" cy="1046440"/>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Bạn</a:t>
            </a:r>
            <a:r>
              <a:rPr kumimoji="0" lang="en-US"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nhỏ </a:t>
            </a:r>
            <a:r>
              <a:rPr kumimoji="0" lang="en-US" sz="32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bày</a:t>
            </a:r>
            <a:r>
              <a:rPr kumimoji="0" lang="en-US"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tỏ</a:t>
            </a:r>
            <a:r>
              <a:rPr kumimoji="0" lang="en-US"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tình</a:t>
            </a:r>
            <a:r>
              <a:rPr kumimoji="0" lang="en-US"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cảm</a:t>
            </a:r>
            <a:r>
              <a:rPr kumimoji="0" lang="en-US"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với</a:t>
            </a:r>
            <a:r>
              <a:rPr kumimoji="0" lang="en-US"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chú</a:t>
            </a:r>
            <a:r>
              <a:rPr kumimoji="0" lang="en-US"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rùa</a:t>
            </a:r>
            <a:r>
              <a:rPr kumimoji="0" lang="en-US"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Su</a:t>
            </a:r>
            <a:r>
              <a:rPr kumimoji="0" lang="en-US"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custDataLst>
      <p:tags r:id="rId1"/>
    </p:custDataLst>
    <p:extLst>
      <p:ext uri="{BB962C8B-B14F-4D97-AF65-F5344CB8AC3E}">
        <p14:creationId xmlns:p14="http://schemas.microsoft.com/office/powerpoint/2010/main" val="297009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subTnLst>
                                    <p:audio>
                                      <p:cMediaNode>
                                        <p:cTn display="0" masterRel="sameClick">
                                          <p:stCondLst>
                                            <p:cond evt="begin" delay="0">
                                              <p:tn val="40"/>
                                            </p:cond>
                                          </p:stCondLst>
                                          <p:endCondLst>
                                            <p:cond evt="onStopAudio" delay="0">
                                              <p:tgtEl>
                                                <p:sldTgt/>
                                              </p:tgtEl>
                                            </p:cond>
                                          </p:endCondLst>
                                        </p:cTn>
                                        <p:tgtEl>
                                          <p:sndTgt r:embed="rId4" name="chimes.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P spid="5" grpId="0" animBg="1"/>
      <p:bldP spid="6" grpId="0" animBg="1"/>
      <p:bldP spid="7" grpId="0" animBg="1"/>
      <p:bldP spid="9" grpId="0" animBg="1"/>
      <p:bldP spid="10" grpId="0" animBg="1"/>
      <p:bldP spid="11"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5"/>
          <a:stretch>
            <a:fillRect/>
          </a:stretch>
        </p:blipFill>
        <p:spPr>
          <a:xfrm>
            <a:off x="6103088" y="0"/>
            <a:ext cx="7005390"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422065" y="500743"/>
            <a:ext cx="5609968" cy="1662204"/>
            <a:chOff x="8665318" y="723900"/>
            <a:chExt cx="8784482" cy="1063267"/>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967069" y="817446"/>
              <a:ext cx="8439083" cy="90259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28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 Phần thân bài có mấy đoạn? Mỗi đoạn miêu tả đặc điểm gì của con rùa?</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620350" y="2402308"/>
            <a:ext cx="5330646" cy="1723549"/>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1: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Miêu</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tả</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những</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đặc</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điểm</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chú</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rùa</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là</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mai</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đầu</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đôi</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mắt</a:t>
            </a:r>
            <a:endPar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3597DFCD-1AE2-D3F4-2450-2CF53F83B0A3}"/>
              </a:ext>
            </a:extLst>
          </p:cNvPr>
          <p:cNvPicPr>
            <a:picLocks noChangeAspect="1"/>
          </p:cNvPicPr>
          <p:nvPr/>
        </p:nvPicPr>
        <p:blipFill>
          <a:blip r:embed="rId6"/>
          <a:stretch>
            <a:fillRect/>
          </a:stretch>
        </p:blipFill>
        <p:spPr>
          <a:xfrm>
            <a:off x="119839" y="659219"/>
            <a:ext cx="6015148" cy="5879804"/>
          </a:xfrm>
          <a:prstGeom prst="rect">
            <a:avLst/>
          </a:prstGeom>
        </p:spPr>
      </p:pic>
      <p:sp>
        <p:nvSpPr>
          <p:cNvPr id="4" name="Rectangle: Rounded Corners 3">
            <a:extLst>
              <a:ext uri="{FF2B5EF4-FFF2-40B4-BE49-F238E27FC236}">
                <a16:creationId xmlns:a16="http://schemas.microsoft.com/office/drawing/2014/main" id="{2CB9AC01-D3FE-5F73-6C8D-0E089EB8F396}"/>
              </a:ext>
            </a:extLst>
          </p:cNvPr>
          <p:cNvSpPr/>
          <p:nvPr/>
        </p:nvSpPr>
        <p:spPr>
          <a:xfrm>
            <a:off x="212651" y="1658679"/>
            <a:ext cx="4752754" cy="193512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251474DD-84A8-D6E0-6246-388CE6691E9B}"/>
              </a:ext>
            </a:extLst>
          </p:cNvPr>
          <p:cNvSpPr/>
          <p:nvPr/>
        </p:nvSpPr>
        <p:spPr>
          <a:xfrm>
            <a:off x="116958" y="3732028"/>
            <a:ext cx="4752754" cy="193512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Hình chữ nhật 6">
            <a:extLst>
              <a:ext uri="{FF2B5EF4-FFF2-40B4-BE49-F238E27FC236}">
                <a16:creationId xmlns:a16="http://schemas.microsoft.com/office/drawing/2014/main" id="{D914CBD0-FAE1-E2EA-FDAF-9948CCA49E1A}"/>
              </a:ext>
            </a:extLst>
          </p:cNvPr>
          <p:cNvSpPr/>
          <p:nvPr/>
        </p:nvSpPr>
        <p:spPr>
          <a:xfrm>
            <a:off x="6630983" y="4209843"/>
            <a:ext cx="5330646" cy="2831544"/>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2: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Miêu</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tả</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những</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đặc</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điểm</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chú</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rùa</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là</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chân</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móng</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chăm</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đi</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bộ</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a:t>
            </a:r>
          </a:p>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custDataLst>
      <p:tags r:id="rId1"/>
    </p:custDataLst>
    <p:extLst>
      <p:ext uri="{BB962C8B-B14F-4D97-AF65-F5344CB8AC3E}">
        <p14:creationId xmlns:p14="http://schemas.microsoft.com/office/powerpoint/2010/main" val="2438266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animBg="1"/>
      <p:bldP spid="8" grpId="0" animBg="1"/>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DD6C7950-040A-4F98-8F88-C68046A71B65"/>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8{8277CBFB-9E3F-4972-BECD-6960C81951DB}&quot;,&quot;D:\\Giai Tri&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V Tuần 14 Tìm hiểu cách viết bài văn miêu tả con vật"/>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516F1793-193F-4CD9-A6C0-99D54572DA04}:305"/>
</p:tagLst>
</file>

<file path=ppt/tags/tag11.xml><?xml version="1.0" encoding="utf-8"?>
<p:tagLst xmlns:a="http://schemas.openxmlformats.org/drawingml/2006/main" xmlns:r="http://schemas.openxmlformats.org/officeDocument/2006/relationships" xmlns:p="http://schemas.openxmlformats.org/presentationml/2006/main">
  <p:tag name="GENSWF_SLIDE_UID" val="{1B9067D9-6808-4B2E-A0B4-DD02995614EC}:306"/>
</p:tagLst>
</file>

<file path=ppt/tags/tag12.xml><?xml version="1.0" encoding="utf-8"?>
<p:tagLst xmlns:a="http://schemas.openxmlformats.org/drawingml/2006/main" xmlns:r="http://schemas.openxmlformats.org/officeDocument/2006/relationships" xmlns:p="http://schemas.openxmlformats.org/presentationml/2006/main">
  <p:tag name="GENSWF_SLIDE_UID" val="{F5C34C6C-774F-4352-99DE-CCA842A30D88}:276"/>
</p:tagLst>
</file>

<file path=ppt/tags/tag13.xml><?xml version="1.0" encoding="utf-8"?>
<p:tagLst xmlns:a="http://schemas.openxmlformats.org/drawingml/2006/main" xmlns:r="http://schemas.openxmlformats.org/officeDocument/2006/relationships" xmlns:p="http://schemas.openxmlformats.org/presentationml/2006/main">
  <p:tag name="GENSWF_SLIDE_UID" val="{1DC57505-1C5E-418F-8995-BFED84995073}:309"/>
</p:tagLst>
</file>

<file path=ppt/tags/tag14.xml><?xml version="1.0" encoding="utf-8"?>
<p:tagLst xmlns:a="http://schemas.openxmlformats.org/drawingml/2006/main" xmlns:r="http://schemas.openxmlformats.org/officeDocument/2006/relationships" xmlns:p="http://schemas.openxmlformats.org/presentationml/2006/main">
  <p:tag name="GENSWF_SLIDE_UID" val="{AB1934A6-5EBD-47C2-9BBD-177CECEC2A7A}:307"/>
</p:tagLst>
</file>

<file path=ppt/tags/tag15.xml><?xml version="1.0" encoding="utf-8"?>
<p:tagLst xmlns:a="http://schemas.openxmlformats.org/drawingml/2006/main" xmlns:r="http://schemas.openxmlformats.org/officeDocument/2006/relationships" xmlns:p="http://schemas.openxmlformats.org/presentationml/2006/main">
  <p:tag name="GENSWF_SLIDE_UID" val="{1452B95B-46D9-4EEF-B4AE-CD8E08011934}:310"/>
</p:tagLst>
</file>

<file path=ppt/tags/tag16.xml><?xml version="1.0" encoding="utf-8"?>
<p:tagLst xmlns:a="http://schemas.openxmlformats.org/drawingml/2006/main" xmlns:r="http://schemas.openxmlformats.org/officeDocument/2006/relationships" xmlns:p="http://schemas.openxmlformats.org/presentationml/2006/main">
  <p:tag name="GENSWF_SLIDE_UID" val="{17973110-28A3-4814-B880-E05012399F78}:308"/>
</p:tagLst>
</file>

<file path=ppt/tags/tag17.xml><?xml version="1.0" encoding="utf-8"?>
<p:tagLst xmlns:a="http://schemas.openxmlformats.org/drawingml/2006/main" xmlns:r="http://schemas.openxmlformats.org/officeDocument/2006/relationships" xmlns:p="http://schemas.openxmlformats.org/presentationml/2006/main">
  <p:tag name="GENSWF_SLIDE_UID" val="{0E488A8C-9B67-4482-90A5-6B2E771DB657}:313"/>
</p:tagLst>
</file>

<file path=ppt/tags/tag18.xml><?xml version="1.0" encoding="utf-8"?>
<p:tagLst xmlns:a="http://schemas.openxmlformats.org/drawingml/2006/main" xmlns:r="http://schemas.openxmlformats.org/officeDocument/2006/relationships" xmlns:p="http://schemas.openxmlformats.org/presentationml/2006/main">
  <p:tag name="GENSWF_SLIDE_UID" val="{A414EF5F-4487-4F52-96F8-4932BA26B641}:311"/>
</p:tagLst>
</file>

<file path=ppt/tags/tag19.xml><?xml version="1.0" encoding="utf-8"?>
<p:tagLst xmlns:a="http://schemas.openxmlformats.org/drawingml/2006/main" xmlns:r="http://schemas.openxmlformats.org/officeDocument/2006/relationships" xmlns:p="http://schemas.openxmlformats.org/presentationml/2006/main">
  <p:tag name="GENSWF_SLIDE_UID" val="{8533EF2D-A2E8-4313-94A9-2A6C9A92BB8F}:272"/>
</p:tagLst>
</file>

<file path=ppt/tags/tag2.xml><?xml version="1.0" encoding="utf-8"?>
<p:tagLst xmlns:a="http://schemas.openxmlformats.org/drawingml/2006/main" xmlns:r="http://schemas.openxmlformats.org/officeDocument/2006/relationships" xmlns:p="http://schemas.openxmlformats.org/presentationml/2006/main">
  <p:tag name="GENSWF_SLIDE_UID" val="{2408F63F-21FF-4AB9-B0A0-0AA2B112159E}:315"/>
</p:tagLst>
</file>

<file path=ppt/tags/tag20.xml><?xml version="1.0" encoding="utf-8"?>
<p:tagLst xmlns:a="http://schemas.openxmlformats.org/drawingml/2006/main" xmlns:r="http://schemas.openxmlformats.org/officeDocument/2006/relationships" xmlns:p="http://schemas.openxmlformats.org/presentationml/2006/main">
  <p:tag name="GENSWF_SLIDE_UID" val="{5DA6F21E-05E9-47BA-9FA5-AF8B04766F17}:283"/>
</p:tagLst>
</file>

<file path=ppt/tags/tag21.xml><?xml version="1.0" encoding="utf-8"?>
<p:tagLst xmlns:a="http://schemas.openxmlformats.org/drawingml/2006/main" xmlns:r="http://schemas.openxmlformats.org/officeDocument/2006/relationships" xmlns:p="http://schemas.openxmlformats.org/presentationml/2006/main">
  <p:tag name="GENSWF_SLIDE_UID" val="{ACF4F921-A65C-49D6-86ED-C979FCCBBBF6}:314"/>
</p:tagLst>
</file>

<file path=ppt/tags/tag22.xml><?xml version="1.0" encoding="utf-8"?>
<p:tagLst xmlns:a="http://schemas.openxmlformats.org/drawingml/2006/main" xmlns:r="http://schemas.openxmlformats.org/officeDocument/2006/relationships" xmlns:p="http://schemas.openxmlformats.org/presentationml/2006/main">
  <p:tag name="GENSWF_SLIDE_UID" val="{00807228-2476-497B-B8A7-B3CC29C4FD4C}:260"/>
</p:tagLst>
</file>

<file path=ppt/tags/tag23.xml><?xml version="1.0" encoding="utf-8"?>
<p:tagLst xmlns:a="http://schemas.openxmlformats.org/drawingml/2006/main" xmlns:r="http://schemas.openxmlformats.org/officeDocument/2006/relationships" xmlns:p="http://schemas.openxmlformats.org/presentationml/2006/main">
  <p:tag name="GENSWF_SLIDE_UID" val="{148591D6-B5B0-4D6F-BB3E-3A4A439BA56B}:281"/>
</p:tagLst>
</file>

<file path=ppt/tags/tag24.xml><?xml version="1.0" encoding="utf-8"?>
<p:tagLst xmlns:a="http://schemas.openxmlformats.org/drawingml/2006/main" xmlns:r="http://schemas.openxmlformats.org/officeDocument/2006/relationships" xmlns:p="http://schemas.openxmlformats.org/presentationml/2006/main">
  <p:tag name="GENSWF_SLIDE_UID" val="{9F07E24A-2843-4AA1-85FF-AF32F093255C}:282"/>
</p:tagLst>
</file>

<file path=ppt/tags/tag3.xml><?xml version="1.0" encoding="utf-8"?>
<p:tagLst xmlns:a="http://schemas.openxmlformats.org/drawingml/2006/main" xmlns:r="http://schemas.openxmlformats.org/officeDocument/2006/relationships" xmlns:p="http://schemas.openxmlformats.org/presentationml/2006/main">
  <p:tag name="GENSWF_SLIDE_UID" val="{5024511F-B36C-46A6-8570-0B0F22735682}:303"/>
</p:tagLst>
</file>

<file path=ppt/tags/tag4.xml><?xml version="1.0" encoding="utf-8"?>
<p:tagLst xmlns:a="http://schemas.openxmlformats.org/drawingml/2006/main" xmlns:r="http://schemas.openxmlformats.org/officeDocument/2006/relationships" xmlns:p="http://schemas.openxmlformats.org/presentationml/2006/main">
  <p:tag name="GENSWF_SLIDE_UID" val="{F28BF59F-A0B3-4C26-8200-88A6984609F1}:304"/>
</p:tagLst>
</file>

<file path=ppt/tags/tag5.xml><?xml version="1.0" encoding="utf-8"?>
<p:tagLst xmlns:a="http://schemas.openxmlformats.org/drawingml/2006/main" xmlns:r="http://schemas.openxmlformats.org/officeDocument/2006/relationships" xmlns:p="http://schemas.openxmlformats.org/presentationml/2006/main">
  <p:tag name="GENSWF_SLIDE_UID" val="{3CB42091-626F-4276-A61C-74AC8A1CD48B}:273"/>
</p:tagLst>
</file>

<file path=ppt/tags/tag6.xml><?xml version="1.0" encoding="utf-8"?>
<p:tagLst xmlns:a="http://schemas.openxmlformats.org/drawingml/2006/main" xmlns:r="http://schemas.openxmlformats.org/officeDocument/2006/relationships" xmlns:p="http://schemas.openxmlformats.org/presentationml/2006/main">
  <p:tag name="GENSWF_SLIDE_UID" val="{AB72F775-B6DD-4220-9E20-36E35A59202A}:274"/>
</p:tagLst>
</file>

<file path=ppt/tags/tag7.xml><?xml version="1.0" encoding="utf-8"?>
<p:tagLst xmlns:a="http://schemas.openxmlformats.org/drawingml/2006/main" xmlns:r="http://schemas.openxmlformats.org/officeDocument/2006/relationships" xmlns:p="http://schemas.openxmlformats.org/presentationml/2006/main">
  <p:tag name="GENSWF_SLIDE_UID" val="{B5A2A202-A4CE-4B72-817D-B6D95F04F5FD}:312"/>
</p:tagLst>
</file>

<file path=ppt/tags/tag8.xml><?xml version="1.0" encoding="utf-8"?>
<p:tagLst xmlns:a="http://schemas.openxmlformats.org/drawingml/2006/main" xmlns:r="http://schemas.openxmlformats.org/officeDocument/2006/relationships" xmlns:p="http://schemas.openxmlformats.org/presentationml/2006/main">
  <p:tag name="GENSWF_SLIDE_UID" val="{19BB5D1B-D641-48C1-94ED-4E9CCDBB42B1}:302"/>
</p:tagLst>
</file>

<file path=ppt/tags/tag9.xml><?xml version="1.0" encoding="utf-8"?>
<p:tagLst xmlns:a="http://schemas.openxmlformats.org/drawingml/2006/main" xmlns:r="http://schemas.openxmlformats.org/officeDocument/2006/relationships" xmlns:p="http://schemas.openxmlformats.org/presentationml/2006/main">
  <p:tag name="GENSWF_SLIDE_UID" val="{050E8916-431E-4E45-B097-C6A63D201134}:27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830</Words>
  <Application>Microsoft Office PowerPoint</Application>
  <PresentationFormat>Widescreen</PresentationFormat>
  <Paragraphs>86</Paragraphs>
  <Slides>23</Slides>
  <Notes>23</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Arial</vt:lpstr>
      <vt:lpstr>Bungee</vt:lpstr>
      <vt:lpstr>Calibri</vt:lpstr>
      <vt:lpstr>Calibri Light</vt:lpstr>
      <vt:lpstr>Cambria</vt:lpstr>
      <vt:lpstr>Lobster</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 Tuần 14 Tìm hiểu cách viết bài văn miêu tả con vật</dc:title>
  <dc:creator>Administrator</dc:creator>
  <cp:lastModifiedBy>Administrator</cp:lastModifiedBy>
  <cp:revision>4</cp:revision>
  <dcterms:created xsi:type="dcterms:W3CDTF">2024-12-07T01:50:06Z</dcterms:created>
  <dcterms:modified xsi:type="dcterms:W3CDTF">2024-12-08T13:21:25Z</dcterms:modified>
</cp:coreProperties>
</file>