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  <p:sldMasterId id="2147483714" r:id="rId4"/>
  </p:sldMasterIdLst>
  <p:notesMasterIdLst>
    <p:notesMasterId r:id="rId34"/>
  </p:notesMasterIdLst>
  <p:sldIdLst>
    <p:sldId id="295" r:id="rId5"/>
    <p:sldId id="256" r:id="rId6"/>
    <p:sldId id="258" r:id="rId7"/>
    <p:sldId id="261" r:id="rId8"/>
    <p:sldId id="328" r:id="rId9"/>
    <p:sldId id="329" r:id="rId10"/>
    <p:sldId id="327" r:id="rId11"/>
    <p:sldId id="330" r:id="rId12"/>
    <p:sldId id="331" r:id="rId13"/>
    <p:sldId id="294" r:id="rId14"/>
    <p:sldId id="332" r:id="rId15"/>
    <p:sldId id="26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3" r:id="rId26"/>
    <p:sldId id="349" r:id="rId27"/>
    <p:sldId id="345" r:id="rId28"/>
    <p:sldId id="347" r:id="rId29"/>
    <p:sldId id="348" r:id="rId30"/>
    <p:sldId id="344" r:id="rId31"/>
    <p:sldId id="346" r:id="rId32"/>
    <p:sldId id="311" r:id="rId33"/>
  </p:sldIdLst>
  <p:sldSz cx="9144000" cy="5143500" type="screen16x9"/>
  <p:notesSz cx="6858000" cy="9144000"/>
  <p:embeddedFontLst>
    <p:embeddedFont>
      <p:font typeface="Anaheim" panose="020B0604020202020204" charset="0"/>
      <p:regular r:id="rId35"/>
    </p:embeddedFont>
    <p:embeddedFont>
      <p:font typeface="Spartan" panose="020B0604020202020204" charset="0"/>
      <p:regular r:id="rId36"/>
      <p:bold r:id="rId37"/>
      <p:italic r:id="rId38"/>
      <p:boldItalic r:id="rId39"/>
    </p:embeddedFont>
    <p:embeddedFont>
      <p:font typeface="Nunito Light" panose="00000400000000000000" pitchFamily="2" charset="0"/>
      <p:regular r:id="rId40"/>
      <p:italic r:id="rId41"/>
    </p:embeddedFont>
    <p:embeddedFont>
      <p:font typeface="Rubik" panose="020B0604020202020204" charset="-79"/>
      <p:regular r:id="rId42"/>
      <p:bold r:id="rId43"/>
      <p:italic r:id="rId44"/>
      <p:boldItalic r:id="rId45"/>
    </p:embeddedFont>
    <p:embeddedFont>
      <p:font typeface="Spartan Medium" panose="020B0604020202020204" charset="0"/>
      <p:regular r:id="rId46"/>
      <p:bold r:id="rId47"/>
      <p:italic r:id="rId48"/>
      <p:boldItalic r:id="rId49"/>
    </p:embeddedFont>
    <p:embeddedFont>
      <p:font typeface="Bebas Neue" panose="020B0604020202020204" charset="0"/>
      <p:regular r:id="rId50"/>
    </p:embeddedFont>
    <p:embeddedFont>
      <p:font typeface="Arvo" panose="020B060402020202020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Balsamiq Sans" panose="020B0604020202020204" charset="0"/>
      <p:regular r:id="rId61"/>
      <p:bold r:id="rId62"/>
      <p:italic r:id="rId63"/>
      <p:boldItalic r:id="rId64"/>
    </p:embeddedFont>
    <p:embeddedFont>
      <p:font typeface="Comic Sans MS" panose="030F0702030302020204" pitchFamily="66" charset="0"/>
      <p:regular r:id="rId65"/>
      <p:bold r:id="rId66"/>
      <p:italic r:id="rId67"/>
      <p:boldItalic r:id="rId68"/>
    </p:embeddedFont>
  </p:embeddedFontLst>
  <p:custDataLst>
    <p:tags r:id="rId6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7843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35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197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89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08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2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93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40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04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7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7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14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2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30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9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51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9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8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662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75" y="3984750"/>
            <a:ext cx="9144000" cy="11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77150" y="384688"/>
            <a:ext cx="8948150" cy="251975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3650" y="2895600"/>
            <a:ext cx="9143915" cy="1096514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7853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258605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649313" y="1301100"/>
            <a:ext cx="3667500" cy="14073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998938" y="1514400"/>
            <a:ext cx="1192800" cy="98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3649313" y="2895600"/>
            <a:ext cx="3667500" cy="291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5762625" y="-104775"/>
            <a:ext cx="4076700" cy="2147450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438672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618740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79880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434146" y="3273107"/>
            <a:ext cx="5306823" cy="719023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5318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202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721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50" y="4719548"/>
            <a:ext cx="9143923" cy="4238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709948" y="3043291"/>
            <a:ext cx="11018894" cy="1108812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150" y="4152091"/>
            <a:ext cx="9144111" cy="601083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621800" y="1689675"/>
            <a:ext cx="3513600" cy="2340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621800" y="539100"/>
            <a:ext cx="3513600" cy="1015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860623" y="356932"/>
            <a:ext cx="7965375" cy="1647247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208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75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50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flipH="1">
            <a:off x="6128873" y="5383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482530" y="272070"/>
            <a:ext cx="816337" cy="26628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4421030" y="459143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32573" y="3569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150" y="1000125"/>
            <a:ext cx="9144111" cy="2637309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150" y="3637475"/>
            <a:ext cx="9144111" cy="95211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9"/>
          <p:cNvGrpSpPr/>
          <p:nvPr/>
        </p:nvGrpSpPr>
        <p:grpSpPr>
          <a:xfrm>
            <a:off x="31859" y="3637483"/>
            <a:ext cx="9057943" cy="954958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7983380" y="197018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737450" y="1757750"/>
            <a:ext cx="30345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09000" y="1777200"/>
            <a:ext cx="31458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916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4572213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572201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157968" y="431164"/>
            <a:ext cx="3115287" cy="4030627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00" y="3564575"/>
            <a:ext cx="4571788" cy="1282899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2416925" y="370495"/>
            <a:ext cx="5846497" cy="2562307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4808275" y="1467438"/>
            <a:ext cx="3498900" cy="1711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5122825" y="3178938"/>
            <a:ext cx="2869800" cy="497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150" y="4445834"/>
            <a:ext cx="4571910" cy="697677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85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72073" y="4060929"/>
            <a:ext cx="1722951" cy="14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063402" y="3379226"/>
            <a:ext cx="1226200" cy="185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-79900" y="4671700"/>
            <a:ext cx="2549450" cy="6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93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554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1332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350" y="3807350"/>
            <a:ext cx="9143915" cy="796993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75" y="4604377"/>
            <a:ext cx="9144111" cy="53922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560079" y="379448"/>
            <a:ext cx="8064294" cy="2870091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1848025" y="539100"/>
            <a:ext cx="5448000" cy="473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394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210700" y="1055237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493925" y="3846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/>
          <p:nvPr/>
        </p:nvSpPr>
        <p:spPr>
          <a:xfrm flipH="1">
            <a:off x="5193775" y="2912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 flipH="1">
            <a:off x="4726750" y="1752062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>
            <a:off x="6852900" y="150553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1"/>
          <p:cNvSpPr/>
          <p:nvPr/>
        </p:nvSpPr>
        <p:spPr>
          <a:xfrm>
            <a:off x="-50" y="2056475"/>
            <a:ext cx="9144111" cy="230607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1"/>
          <p:cNvSpPr/>
          <p:nvPr/>
        </p:nvSpPr>
        <p:spPr>
          <a:xfrm>
            <a:off x="0" y="3321200"/>
            <a:ext cx="9144111" cy="1283362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237124" y="3321294"/>
            <a:ext cx="744900" cy="12834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1802393" y="3321294"/>
            <a:ext cx="594300" cy="12771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5756876" y="-180025"/>
            <a:ext cx="3570479" cy="1581174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6714124" y="3321294"/>
            <a:ext cx="2159569" cy="12834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2624000" y="3562500"/>
            <a:ext cx="4479900" cy="801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2624000" y="539100"/>
            <a:ext cx="4479900" cy="2782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435306" y="2782244"/>
            <a:ext cx="994476" cy="538823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6936534" y="2917565"/>
            <a:ext cx="744873" cy="403611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75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"/>
          <p:cNvSpPr/>
          <p:nvPr/>
        </p:nvSpPr>
        <p:spPr>
          <a:xfrm>
            <a:off x="50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42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50" y="2684875"/>
            <a:ext cx="9144111" cy="202996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75" y="4401134"/>
            <a:ext cx="9144111" cy="753303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713100" y="1030025"/>
            <a:ext cx="2717100" cy="2211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713100" y="3398625"/>
            <a:ext cx="2376900" cy="874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90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32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626323" y="276980"/>
            <a:ext cx="7890513" cy="1257515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188856" y="2396403"/>
            <a:ext cx="2492974" cy="2206418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43175" y="4590182"/>
            <a:ext cx="9057943" cy="553112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8314900" y="1539638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9"/>
          <p:cNvSpPr/>
          <p:nvPr/>
        </p:nvSpPr>
        <p:spPr>
          <a:xfrm flipH="1">
            <a:off x="-293375" y="1658563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272600" y="539100"/>
            <a:ext cx="65991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937700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937700" y="1924725"/>
            <a:ext cx="21753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3426975" y="1789113"/>
            <a:ext cx="2174400" cy="527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3426975" y="2374450"/>
            <a:ext cx="2174400" cy="5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6031148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6032050" y="1924725"/>
            <a:ext cx="21744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505084" y="4188515"/>
            <a:ext cx="744873" cy="403611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4527628" y="4267901"/>
            <a:ext cx="598365" cy="324225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7349510" y="4083488"/>
            <a:ext cx="938535" cy="508512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686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459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75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2"/>
          <p:cNvSpPr/>
          <p:nvPr/>
        </p:nvSpPr>
        <p:spPr>
          <a:xfrm>
            <a:off x="50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2"/>
          <p:cNvSpPr/>
          <p:nvPr/>
        </p:nvSpPr>
        <p:spPr>
          <a:xfrm>
            <a:off x="-75" y="2835899"/>
            <a:ext cx="9144000" cy="14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2"/>
          <p:cNvSpPr/>
          <p:nvPr/>
        </p:nvSpPr>
        <p:spPr>
          <a:xfrm>
            <a:off x="-75" y="3996089"/>
            <a:ext cx="9144111" cy="818865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43175" y="3995742"/>
            <a:ext cx="9236385" cy="847716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03683" y="313597"/>
            <a:ext cx="8928795" cy="1781591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1677150" y="532925"/>
            <a:ext cx="5789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2418825" y="114112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4608075" y="1127475"/>
            <a:ext cx="21171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2418825" y="172761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4608075" y="171397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2418825" y="2900588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4608075" y="2886950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2418825" y="348707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4608075" y="3473438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2418825" y="2314100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4608075" y="2300463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2418825" y="407356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4608075" y="405992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340672" y="3351690"/>
            <a:ext cx="744873" cy="403611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499175" y="2738130"/>
            <a:ext cx="545047" cy="295335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7158462" y="2738130"/>
            <a:ext cx="545047" cy="295335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503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-150" y="-5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722088" y="3608925"/>
            <a:ext cx="7704000" cy="694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75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4"/>
          <p:cNvSpPr/>
          <p:nvPr/>
        </p:nvSpPr>
        <p:spPr>
          <a:xfrm>
            <a:off x="50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92" y="2569038"/>
            <a:ext cx="9144128" cy="2035688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720000" y="535625"/>
            <a:ext cx="7704000" cy="482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916063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95367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3616050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3652950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6316025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635222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3998550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299278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6697825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176225" y="367079"/>
            <a:ext cx="8469783" cy="1415635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3859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577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056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8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4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23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2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28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4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1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5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4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8849" y="4103575"/>
            <a:ext cx="941550" cy="1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374" y="4604009"/>
            <a:ext cx="2257352" cy="58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8" r:id="rId5"/>
    <p:sldLayoutId id="2147483659" r:id="rId6"/>
    <p:sldLayoutId id="2147483661" r:id="rId7"/>
    <p:sldLayoutId id="2147483662" r:id="rId8"/>
    <p:sldLayoutId id="2147483668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1422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4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7.xml"/><Relationship Id="rId3" Type="http://schemas.openxmlformats.org/officeDocument/2006/relationships/slide" Target="slide23.xml"/><Relationship Id="rId7" Type="http://schemas.openxmlformats.org/officeDocument/2006/relationships/slide" Target="slide25.xml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image" Target="../media/image51.png"/><Relationship Id="rId11" Type="http://schemas.openxmlformats.org/officeDocument/2006/relationships/slide" Target="slide28.xml"/><Relationship Id="rId5" Type="http://schemas.openxmlformats.org/officeDocument/2006/relationships/slide" Target="slide24.xml"/><Relationship Id="rId15" Type="http://schemas.openxmlformats.org/officeDocument/2006/relationships/slide" Target="slide22.xm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slide" Target="slide26.xml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5" Type="http://schemas.openxmlformats.org/officeDocument/2006/relationships/image" Target="../media/image58.png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slide" Target="slide22.xml"/><Relationship Id="rId5" Type="http://schemas.openxmlformats.org/officeDocument/2006/relationships/image" Target="../media/image36.png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openxmlformats.org/officeDocument/2006/relationships/slide" Target="slide22.xml"/><Relationship Id="rId5" Type="http://schemas.openxmlformats.org/officeDocument/2006/relationships/image" Target="../media/image59.png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.xml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AA64-EF30-0B22-7FF5-66318DC4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00" y="136961"/>
            <a:ext cx="7704000" cy="654000"/>
          </a:xfrm>
        </p:spPr>
        <p:txBody>
          <a:bodyPr/>
          <a:lstStyle/>
          <a:p>
            <a:r>
              <a:rPr lang="en-US" dirty="0"/>
              <a:t>Our school rooms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13604" y="814017"/>
            <a:ext cx="2362200" cy="15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797583" y="797833"/>
            <a:ext cx="2412539" cy="1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847922" y="2695119"/>
            <a:ext cx="2362200" cy="1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444792" y="2781570"/>
            <a:ext cx="2362199" cy="15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513603" y="2073207"/>
            <a:ext cx="2362200" cy="3966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b="0" dirty="0"/>
              <a:t>computer room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017907-9777-29C5-CAEA-3E2698D10990}"/>
              </a:ext>
            </a:extLst>
          </p:cNvPr>
          <p:cNvSpPr txBox="1">
            <a:spLocks/>
          </p:cNvSpPr>
          <p:nvPr/>
        </p:nvSpPr>
        <p:spPr>
          <a:xfrm>
            <a:off x="4987902" y="2047497"/>
            <a:ext cx="2064665" cy="4224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800" b="0" dirty="0"/>
              <a:t>music room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A72710-1602-542F-2FD5-CC7B87688A04}"/>
              </a:ext>
            </a:extLst>
          </p:cNvPr>
          <p:cNvSpPr txBox="1">
            <a:spLocks/>
          </p:cNvSpPr>
          <p:nvPr/>
        </p:nvSpPr>
        <p:spPr>
          <a:xfrm>
            <a:off x="5128259" y="4133005"/>
            <a:ext cx="1947168" cy="422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800" b="0" dirty="0"/>
              <a:t>art room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D6E901-95AD-4F45-CD7D-8B8D51A14145}"/>
              </a:ext>
            </a:extLst>
          </p:cNvPr>
          <p:cNvSpPr txBox="1">
            <a:spLocks/>
          </p:cNvSpPr>
          <p:nvPr/>
        </p:nvSpPr>
        <p:spPr>
          <a:xfrm>
            <a:off x="1721119" y="4194565"/>
            <a:ext cx="1947168" cy="422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b="0" dirty="0"/>
              <a:t>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8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72000" y="989888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2182953"/>
            <a:ext cx="5194426" cy="465600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Listen and tick or cross.</a:t>
            </a:r>
          </a:p>
        </p:txBody>
      </p:sp>
      <p:pic>
        <p:nvPicPr>
          <p:cNvPr id="3" name="Google Shape;1310;p71">
            <a:extLst>
              <a:ext uri="{FF2B5EF4-FFF2-40B4-BE49-F238E27FC236}">
                <a16:creationId xmlns:a16="http://schemas.microsoft.com/office/drawing/2014/main" id="{1AD983EA-83FE-9E7A-D4A3-C440411A6A4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800" y="1510797"/>
            <a:ext cx="1524000" cy="167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03;p71">
            <a:extLst>
              <a:ext uri="{FF2B5EF4-FFF2-40B4-BE49-F238E27FC236}">
                <a16:creationId xmlns:a16="http://schemas.microsoft.com/office/drawing/2014/main" id="{D097F72D-A884-19F4-01F5-C9F2117CAA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730975">
            <a:off x="1907443" y="2012439"/>
            <a:ext cx="376115" cy="6766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7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Where’s Class 5D?</a:t>
            </a:r>
            <a:endParaRPr dirty="0"/>
          </a:p>
        </p:txBody>
      </p:sp>
      <p:pic>
        <p:nvPicPr>
          <p:cNvPr id="4" name="Track 58">
            <a:hlinkClick r:id="" action="ppaction://media"/>
            <a:extLst>
              <a:ext uri="{FF2B5EF4-FFF2-40B4-BE49-F238E27FC236}">
                <a16:creationId xmlns:a16="http://schemas.microsoft.com/office/drawing/2014/main" id="{D73DEAAD-6577-C643-880C-DF1057B8F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98424"/>
            <a:ext cx="815975" cy="815975"/>
          </a:xfrm>
          <a:prstGeom prst="rect">
            <a:avLst/>
          </a:prstGeom>
        </p:spPr>
      </p:pic>
      <p:sp>
        <p:nvSpPr>
          <p:cNvPr id="5" name="Google Shape;367;p41">
            <a:extLst>
              <a:ext uri="{FF2B5EF4-FFF2-40B4-BE49-F238E27FC236}">
                <a16:creationId xmlns:a16="http://schemas.microsoft.com/office/drawing/2014/main" id="{636078E1-49E9-0ECE-956A-4D49CEBE7758}"/>
              </a:ext>
            </a:extLst>
          </p:cNvPr>
          <p:cNvSpPr txBox="1">
            <a:spLocks/>
          </p:cNvSpPr>
          <p:nvPr/>
        </p:nvSpPr>
        <p:spPr>
          <a:xfrm>
            <a:off x="914399" y="2857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art room?</a:t>
            </a:r>
          </a:p>
        </p:txBody>
      </p:sp>
      <p:sp>
        <p:nvSpPr>
          <p:cNvPr id="6" name="Google Shape;367;p41">
            <a:extLst>
              <a:ext uri="{FF2B5EF4-FFF2-40B4-BE49-F238E27FC236}">
                <a16:creationId xmlns:a16="http://schemas.microsoft.com/office/drawing/2014/main" id="{2C636D11-A070-940D-B64A-82BF765FDA7A}"/>
              </a:ext>
            </a:extLst>
          </p:cNvPr>
          <p:cNvSpPr txBox="1">
            <a:spLocks/>
          </p:cNvSpPr>
          <p:nvPr/>
        </p:nvSpPr>
        <p:spPr>
          <a:xfrm>
            <a:off x="817200" y="33363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music room?</a:t>
            </a:r>
          </a:p>
        </p:txBody>
      </p:sp>
      <p:sp>
        <p:nvSpPr>
          <p:cNvPr id="7" name="Google Shape;367;p41">
            <a:extLst>
              <a:ext uri="{FF2B5EF4-FFF2-40B4-BE49-F238E27FC236}">
                <a16:creationId xmlns:a16="http://schemas.microsoft.com/office/drawing/2014/main" id="{D31CF080-9A0A-A1CB-E34A-1B948FEBC744}"/>
              </a:ext>
            </a:extLst>
          </p:cNvPr>
          <p:cNvSpPr txBox="1">
            <a:spLocks/>
          </p:cNvSpPr>
          <p:nvPr/>
        </p:nvSpPr>
        <p:spPr>
          <a:xfrm>
            <a:off x="756101" y="4150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library?</a:t>
            </a:r>
          </a:p>
        </p:txBody>
      </p:sp>
      <p:sp>
        <p:nvSpPr>
          <p:cNvPr id="8" name="Google Shape;367;p41">
            <a:extLst>
              <a:ext uri="{FF2B5EF4-FFF2-40B4-BE49-F238E27FC236}">
                <a16:creationId xmlns:a16="http://schemas.microsoft.com/office/drawing/2014/main" id="{FF124F3D-40D8-2D98-BC6D-D192886CC1F9}"/>
              </a:ext>
            </a:extLst>
          </p:cNvPr>
          <p:cNvSpPr txBox="1">
            <a:spLocks/>
          </p:cNvSpPr>
          <p:nvPr/>
        </p:nvSpPr>
        <p:spPr>
          <a:xfrm>
            <a:off x="895349" y="31908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Listen and tick or cross.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BFEB2-A4A9-982B-B9E7-3E101C45E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4" y="1285701"/>
            <a:ext cx="8991600" cy="3032381"/>
          </a:xfrm>
          <a:prstGeom prst="rect">
            <a:avLst/>
          </a:prstGeom>
        </p:spPr>
      </p:pic>
      <p:pic>
        <p:nvPicPr>
          <p:cNvPr id="4098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98" y="3646017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cross not OK vector symbol | Free SVG">
            <a:extLst>
              <a:ext uri="{FF2B5EF4-FFF2-40B4-BE49-F238E27FC236}">
                <a16:creationId xmlns:a16="http://schemas.microsoft.com/office/drawing/2014/main" id="{55A43750-9700-CF50-9433-CFC33AA6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56" y="3690310"/>
            <a:ext cx="334978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d cross not OK vector symbol | Free SVG">
            <a:extLst>
              <a:ext uri="{FF2B5EF4-FFF2-40B4-BE49-F238E27FC236}">
                <a16:creationId xmlns:a16="http://schemas.microsoft.com/office/drawing/2014/main" id="{F6264E9E-35F9-D328-169F-705E6AEF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81" y="3678188"/>
            <a:ext cx="334978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d checkmark icon - Free red check mark icons">
            <a:extLst>
              <a:ext uri="{FF2B5EF4-FFF2-40B4-BE49-F238E27FC236}">
                <a16:creationId xmlns:a16="http://schemas.microsoft.com/office/drawing/2014/main" id="{5B4813C9-72E9-9671-D619-0B7063BB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24" y="3690310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9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7" grpId="0"/>
      <p:bldP spid="367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396577" y="125175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837" y="2495550"/>
            <a:ext cx="7620000" cy="462434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</a:p>
        </p:txBody>
      </p:sp>
      <p:pic>
        <p:nvPicPr>
          <p:cNvPr id="4" name="Google Shape;344;p38">
            <a:extLst>
              <a:ext uri="{FF2B5EF4-FFF2-40B4-BE49-F238E27FC236}">
                <a16:creationId xmlns:a16="http://schemas.microsoft.com/office/drawing/2014/main" id="{E7421382-58F5-C987-6BCB-922AEBAE1AB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447800" y="-13734"/>
            <a:ext cx="1610400" cy="2354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8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7647B727-FCA7-605C-07AC-876FA47C07BF}"/>
              </a:ext>
            </a:extLst>
          </p:cNvPr>
          <p:cNvSpPr txBox="1">
            <a:spLocks/>
          </p:cNvSpPr>
          <p:nvPr/>
        </p:nvSpPr>
        <p:spPr>
          <a:xfrm>
            <a:off x="2088374" y="43270"/>
            <a:ext cx="4967251" cy="465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FE5E7-5B44-18D3-BA16-C97B233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8" y="568517"/>
            <a:ext cx="2468226" cy="1599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92140-A011-39C2-1A73-1608EF62326C}"/>
              </a:ext>
            </a:extLst>
          </p:cNvPr>
          <p:cNvSpPr txBox="1"/>
          <p:nvPr/>
        </p:nvSpPr>
        <p:spPr>
          <a:xfrm>
            <a:off x="0" y="2171197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1.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Where’s the computer room?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 floor.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D4F5D-C951-4112-3D70-550D8D035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74712"/>
            <a:ext cx="2743200" cy="158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D94D2-29D5-9C25-DC3F-572478A9A467}"/>
              </a:ext>
            </a:extLst>
          </p:cNvPr>
          <p:cNvSpPr txBox="1"/>
          <p:nvPr/>
        </p:nvSpPr>
        <p:spPr>
          <a:xfrm>
            <a:off x="4876798" y="2162267"/>
            <a:ext cx="4267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2.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Where’s the art room?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 floor.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EBCCF-78D6-49D5-10F4-27946C138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26" y="2858651"/>
            <a:ext cx="2667000" cy="166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E221A-4D87-9370-1ED4-4D9D8117E0CA}"/>
              </a:ext>
            </a:extLst>
          </p:cNvPr>
          <p:cNvSpPr txBox="1"/>
          <p:nvPr/>
        </p:nvSpPr>
        <p:spPr>
          <a:xfrm>
            <a:off x="76200" y="4392344"/>
            <a:ext cx="472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3.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________ class 5A?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187E0-AB6E-0578-80A2-45809B744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800350"/>
            <a:ext cx="2743200" cy="1723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397034-94A1-9777-C229-5965B7EEB97F}"/>
              </a:ext>
            </a:extLst>
          </p:cNvPr>
          <p:cNvSpPr txBox="1"/>
          <p:nvPr/>
        </p:nvSpPr>
        <p:spPr>
          <a:xfrm>
            <a:off x="4922024" y="4392344"/>
            <a:ext cx="4267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4.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Where’s the _________?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It’s on the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31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5773">
            <a:extLst>
              <a:ext uri="{FF2B5EF4-FFF2-40B4-BE49-F238E27FC236}">
                <a16:creationId xmlns:a16="http://schemas.microsoft.com/office/drawing/2014/main" id="{ADF05CEE-F0FF-E577-8E52-09E85E5AE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21083" y="79556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E453754C-CE23-917A-1E03-125BFA7B6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12976" y="119531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F7092AF4-FA06-5D43-000D-97B0DD6D0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12977" y="212732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D4BE16-3C19-195B-599F-751EFF466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20" y="526015"/>
            <a:ext cx="5715000" cy="3065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B4E6A-61F0-04F9-886C-16BC66A35F50}"/>
              </a:ext>
            </a:extLst>
          </p:cNvPr>
          <p:cNvSpPr txBox="1"/>
          <p:nvPr/>
        </p:nvSpPr>
        <p:spPr>
          <a:xfrm>
            <a:off x="990600" y="3628324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1.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computer room?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 floor.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4030720"/>
            <a:ext cx="1143000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first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4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1" y="13520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2" y="223988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8EBC7-40C5-31F8-4521-321D29B5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00" y="616516"/>
            <a:ext cx="5716800" cy="3011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04CC06-D542-667B-C2CB-22CE4DD10A28}"/>
              </a:ext>
            </a:extLst>
          </p:cNvPr>
          <p:cNvSpPr txBox="1"/>
          <p:nvPr/>
        </p:nvSpPr>
        <p:spPr>
          <a:xfrm>
            <a:off x="990599" y="3628324"/>
            <a:ext cx="6704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2.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art room?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 floor.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4015569"/>
            <a:ext cx="1919615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second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8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1" y="13520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2" y="223988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998F0-44CD-2767-3849-659498BE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38171"/>
            <a:ext cx="5716800" cy="3132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0CBCA6-CDBA-23A5-FE10-7B6AD158D642}"/>
              </a:ext>
            </a:extLst>
          </p:cNvPr>
          <p:cNvSpPr txBox="1"/>
          <p:nvPr/>
        </p:nvSpPr>
        <p:spPr>
          <a:xfrm>
            <a:off x="992400" y="3628324"/>
            <a:ext cx="700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3.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__________ class 5A?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503931"/>
            <a:ext cx="2156287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Where’s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DD3B8C-0051-934B-F266-E7559130BB2B}"/>
              </a:ext>
            </a:extLst>
          </p:cNvPr>
          <p:cNvSpPr txBox="1">
            <a:spLocks/>
          </p:cNvSpPr>
          <p:nvPr/>
        </p:nvSpPr>
        <p:spPr>
          <a:xfrm>
            <a:off x="4432186" y="4051542"/>
            <a:ext cx="3231243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ground floor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07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5773">
            <a:extLst>
              <a:ext uri="{FF2B5EF4-FFF2-40B4-BE49-F238E27FC236}">
                <a16:creationId xmlns:a16="http://schemas.microsoft.com/office/drawing/2014/main" id="{ADF05CEE-F0FF-E577-8E52-09E85E5AE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956329" y="5355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083903" y="155339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41733" y="2360981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440909" y="1120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434934" y="19283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2F4C60-4894-B928-6982-34087DFE6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47" y="324437"/>
            <a:ext cx="5716800" cy="320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A1E965-CBA9-142A-A23D-BCB2C8F8A2D7}"/>
              </a:ext>
            </a:extLst>
          </p:cNvPr>
          <p:cNvSpPr txBox="1"/>
          <p:nvPr/>
        </p:nvSpPr>
        <p:spPr>
          <a:xfrm>
            <a:off x="992400" y="3628324"/>
            <a:ext cx="700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4.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________ 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700" y="3512933"/>
            <a:ext cx="1813038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DD3B8C-0051-934B-F266-E7559130BB2B}"/>
              </a:ext>
            </a:extLst>
          </p:cNvPr>
          <p:cNvSpPr txBox="1">
            <a:spLocks/>
          </p:cNvSpPr>
          <p:nvPr/>
        </p:nvSpPr>
        <p:spPr>
          <a:xfrm>
            <a:off x="4267200" y="4051542"/>
            <a:ext cx="2590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third floor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5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919512" y="109515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2444" y="17170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975" y="2338950"/>
            <a:ext cx="4086300" cy="465600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Let’s sing.</a:t>
            </a:r>
          </a:p>
        </p:txBody>
      </p:sp>
      <p:pic>
        <p:nvPicPr>
          <p:cNvPr id="4" name="Google Shape;377;p42">
            <a:extLst>
              <a:ext uri="{FF2B5EF4-FFF2-40B4-BE49-F238E27FC236}">
                <a16:creationId xmlns:a16="http://schemas.microsoft.com/office/drawing/2014/main" id="{B5F1F133-3761-C71E-FA74-5E2430A201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9600" y="1336572"/>
            <a:ext cx="1915239" cy="23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8;p42">
            <a:extLst>
              <a:ext uri="{FF2B5EF4-FFF2-40B4-BE49-F238E27FC236}">
                <a16:creationId xmlns:a16="http://schemas.microsoft.com/office/drawing/2014/main" id="{9E3548A6-09A5-219D-0600-03AA9258A4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2115803" y="48740"/>
            <a:ext cx="810054" cy="14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9;p42">
            <a:extLst>
              <a:ext uri="{FF2B5EF4-FFF2-40B4-BE49-F238E27FC236}">
                <a16:creationId xmlns:a16="http://schemas.microsoft.com/office/drawing/2014/main" id="{D77ECFCB-DA50-B85D-6B14-5CB1376FDFB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923395">
            <a:off x="611659" y="4152828"/>
            <a:ext cx="1911119" cy="7726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7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188595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Our school Rooms</a:t>
            </a:r>
            <a:endParaRPr sz="5400"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0050" y="264795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2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38160-F35A-C1A4-8519-C94EFC669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4000" cy="5314950"/>
          </a:xfrm>
          <a:prstGeom prst="rect">
            <a:avLst/>
          </a:prstGeom>
        </p:spPr>
      </p:pic>
      <p:pic>
        <p:nvPicPr>
          <p:cNvPr id="5" name="Track 59">
            <a:hlinkClick r:id="" action="ppaction://media"/>
            <a:extLst>
              <a:ext uri="{FF2B5EF4-FFF2-40B4-BE49-F238E27FC236}">
                <a16:creationId xmlns:a16="http://schemas.microsoft.com/office/drawing/2014/main" id="{772D1C2A-F6D4-E9DD-FF50-5E80704AB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33350"/>
            <a:ext cx="511175" cy="511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5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38277" y="2266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00600" y="547365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7346" y="3266182"/>
            <a:ext cx="4086300" cy="465600"/>
          </a:xfrm>
        </p:spPr>
        <p:txBody>
          <a:bodyPr/>
          <a:lstStyle/>
          <a:p>
            <a:pPr algn="ctr"/>
            <a:endParaRPr lang="en-US" sz="2800" dirty="0"/>
          </a:p>
        </p:txBody>
      </p:sp>
      <p:pic>
        <p:nvPicPr>
          <p:cNvPr id="4" name="Google Shape;377;p42">
            <a:extLst>
              <a:ext uri="{FF2B5EF4-FFF2-40B4-BE49-F238E27FC236}">
                <a16:creationId xmlns:a16="http://schemas.microsoft.com/office/drawing/2014/main" id="{B5F1F133-3761-C71E-FA74-5E2430A201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9600" y="1336572"/>
            <a:ext cx="1915239" cy="23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8;p42">
            <a:extLst>
              <a:ext uri="{FF2B5EF4-FFF2-40B4-BE49-F238E27FC236}">
                <a16:creationId xmlns:a16="http://schemas.microsoft.com/office/drawing/2014/main" id="{9E3548A6-09A5-219D-0600-03AA9258A4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2115803" y="48740"/>
            <a:ext cx="810054" cy="14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9;p42">
            <a:extLst>
              <a:ext uri="{FF2B5EF4-FFF2-40B4-BE49-F238E27FC236}">
                <a16:creationId xmlns:a16="http://schemas.microsoft.com/office/drawing/2014/main" id="{D77ECFCB-DA50-B85D-6B14-5CB1376FDFB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923395">
            <a:off x="611659" y="4152828"/>
            <a:ext cx="1911119" cy="7726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4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29A5FB-B5F4-BEAA-870C-12E182A32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67262"/>
            <a:ext cx="2786140" cy="230448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E640A3B6-C120-767A-D307-C81EC9EF0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1" y="267262"/>
            <a:ext cx="2786140" cy="230448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7E4B84E-D6D5-9287-7883-E9E043995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184" y="292663"/>
            <a:ext cx="2786140" cy="230448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532C34FF-BB8C-1C81-DDAD-2B31D2AB6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2717803"/>
            <a:ext cx="2786140" cy="2304488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7A11739C-24FF-64B1-A2B0-4914F26BD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184" y="2647951"/>
            <a:ext cx="2786140" cy="2304488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F091C6B0-1E3D-D71B-5D91-557FCDA5B8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4201" y="2673352"/>
            <a:ext cx="2786140" cy="2304488"/>
          </a:xfrm>
          <a:prstGeom prst="rect">
            <a:avLst/>
          </a:prstGeom>
        </p:spPr>
      </p:pic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61CBF045-31DE-E021-BBE1-6C5EB818C110}"/>
              </a:ext>
            </a:extLst>
          </p:cNvPr>
          <p:cNvSpPr/>
          <p:nvPr/>
        </p:nvSpPr>
        <p:spPr>
          <a:xfrm>
            <a:off x="7620000" y="1047750"/>
            <a:ext cx="1524000" cy="1219200"/>
          </a:xfrm>
          <a:prstGeom prst="snip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School tour</a:t>
            </a:r>
          </a:p>
        </p:txBody>
      </p:sp>
      <p:pic>
        <p:nvPicPr>
          <p:cNvPr id="2050" name="Picture 2" descr="Location - Free maps and location icons">
            <a:hlinkClick r:id="rId15" action="ppaction://hlinksldjump"/>
            <a:extLst>
              <a:ext uri="{FF2B5EF4-FFF2-40B4-BE49-F238E27FC236}">
                <a16:creationId xmlns:a16="http://schemas.microsoft.com/office/drawing/2014/main" id="{8612C8D4-846F-9A8E-7692-8E8D965F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83" y="607597"/>
            <a:ext cx="778706" cy="7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7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748926" y="133350"/>
            <a:ext cx="5032873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15" y="196997"/>
            <a:ext cx="7662000" cy="654000"/>
          </a:xfrm>
        </p:spPr>
        <p:txBody>
          <a:bodyPr/>
          <a:lstStyle/>
          <a:p>
            <a:r>
              <a:rPr lang="en-US" dirty="0"/>
              <a:t>Where’s the 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512246"/>
          </a:xfrm>
          <a:prstGeom prst="wedgeRoundRectCallout">
            <a:avLst>
              <a:gd name="adj1" fmla="val 164810"/>
              <a:gd name="adj2" fmla="val 739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102365" y="4428060"/>
            <a:ext cx="419366" cy="4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35840" y="3859072"/>
            <a:ext cx="387964" cy="4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22980" y="4434397"/>
            <a:ext cx="479545" cy="5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30085" y="3783912"/>
            <a:ext cx="472035" cy="50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467884" y="998876"/>
            <a:ext cx="2295115" cy="150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391400" y="2501348"/>
            <a:ext cx="224042" cy="1518202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654950" y="81603"/>
            <a:ext cx="16764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53947" y="2501348"/>
            <a:ext cx="3352800" cy="77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800" dirty="0">
                <a:solidFill>
                  <a:srgbClr val="FF0000"/>
                </a:solidFill>
              </a:rPr>
              <a:t>ground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64131" y="4436952"/>
            <a:ext cx="422402" cy="45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933EBE3A-CBA7-D12C-93AA-75A7F79A83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51095" y="3815119"/>
            <a:ext cx="446166" cy="47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5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286000" y="133350"/>
            <a:ext cx="4648199" cy="762000"/>
          </a:xfrm>
          <a:prstGeom prst="wedgeRoundRectCallout">
            <a:avLst>
              <a:gd name="adj1" fmla="val 61733"/>
              <a:gd name="adj2" fmla="val 91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Class 5E?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7207507" y="4184059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63726"/>
              <a:gd name="adj2" fmla="val 1182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3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ground floor.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44C60DD6-E899-1F04-FCCD-5000AFBE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8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905000" y="133350"/>
            <a:ext cx="55249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the ________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7841980" y="602338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lsamiq Sans"/>
                <a:ea typeface="Balsamiq Sans"/>
                <a:sym typeface="Balsamiq Sans"/>
              </a:rPr>
              <a:t>_________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65082"/>
              <a:gd name="adj2" fmla="val 372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sz="3000" b="0" dirty="0">
                <a:solidFill>
                  <a:schemeClr val="bg1"/>
                </a:solidFill>
              </a:rPr>
              <a:t>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781800" y="1290628"/>
            <a:ext cx="1817053" cy="167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429900" y="2969871"/>
            <a:ext cx="260427" cy="26718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8600" y="57150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art room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95915" y="2529840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third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04146" y="430688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5773">
            <a:extLst>
              <a:ext uri="{FF2B5EF4-FFF2-40B4-BE49-F238E27FC236}">
                <a16:creationId xmlns:a16="http://schemas.microsoft.com/office/drawing/2014/main" id="{C2561EEF-12ED-51B5-7D21-6C6C56CC72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04434" y="358879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Location - Free maps and location icons">
            <a:hlinkClick r:id="rId6" action="ppaction://hlinksldjump"/>
            <a:extLst>
              <a:ext uri="{FF2B5EF4-FFF2-40B4-BE49-F238E27FC236}">
                <a16:creationId xmlns:a16="http://schemas.microsoft.com/office/drawing/2014/main" id="{CE08FB6E-A0DD-EFD4-F7A1-81C5982DE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720000" y="133350"/>
            <a:ext cx="66714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4341"/>
            <a:ext cx="7662000" cy="654000"/>
          </a:xfrm>
        </p:spPr>
        <p:txBody>
          <a:bodyPr/>
          <a:lstStyle/>
          <a:p>
            <a:r>
              <a:rPr lang="en-US" dirty="0"/>
              <a:t>Where’s the ______________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70392"/>
              <a:gd name="adj2" fmla="val 602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302310" y="1352550"/>
            <a:ext cx="2220344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412482" y="2800350"/>
            <a:ext cx="30480" cy="78404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3258190" y="120353"/>
            <a:ext cx="388465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computer room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95915" y="2522347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second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04146" y="430688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cation - Free maps and location icons">
            <a:hlinkClick r:id="rId6" action="ppaction://hlinksldjump"/>
            <a:extLst>
              <a:ext uri="{FF2B5EF4-FFF2-40B4-BE49-F238E27FC236}">
                <a16:creationId xmlns:a16="http://schemas.microsoft.com/office/drawing/2014/main" id="{A7A07F50-8A2F-DD4A-99FE-86961B64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57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17307" y="133350"/>
            <a:ext cx="4072640" cy="68307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606870"/>
          </a:xfrm>
        </p:spPr>
        <p:txBody>
          <a:bodyPr/>
          <a:lstStyle/>
          <a:p>
            <a:pPr algn="ctr"/>
            <a:r>
              <a:rPr lang="en-US" dirty="0"/>
              <a:t>Where’s Class 5A?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5257800" y="3409950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70441" y="425975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159921" y="430688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575A2E5-4EA8-73A0-E7DF-A07244308EDC}"/>
              </a:ext>
            </a:extLst>
          </p:cNvPr>
          <p:cNvSpPr/>
          <p:nvPr/>
        </p:nvSpPr>
        <p:spPr>
          <a:xfrm>
            <a:off x="181894" y="1525460"/>
            <a:ext cx="3276600" cy="1371600"/>
          </a:xfrm>
          <a:prstGeom prst="wedgeRoundRectCallout">
            <a:avLst>
              <a:gd name="adj1" fmla="val 102252"/>
              <a:gd name="adj2" fmla="val 969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24D9B0-51C3-FAAA-3452-211BC9AB6EB0}"/>
              </a:ext>
            </a:extLst>
          </p:cNvPr>
          <p:cNvSpPr txBox="1">
            <a:spLocks/>
          </p:cNvSpPr>
          <p:nvPr/>
        </p:nvSpPr>
        <p:spPr>
          <a:xfrm>
            <a:off x="105694" y="1526486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81894" y="1940554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second floor.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3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828800" y="133350"/>
            <a:ext cx="55626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the music room?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964198" y="970412"/>
            <a:ext cx="5040032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5105400" y="2955724"/>
            <a:ext cx="163619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lsamiq Sans"/>
                <a:ea typeface="Balsamiq Sans"/>
                <a:sym typeface="Balsamiq Sans"/>
              </a:rPr>
              <a:t>MUSIC ROOM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293740" y="2096625"/>
            <a:ext cx="2513053" cy="70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third floor.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0C608CE0-CF4C-4AC8-EA20-9F310AC0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BF686F7-1AD6-605B-6E54-4DD4358920F4}"/>
              </a:ext>
            </a:extLst>
          </p:cNvPr>
          <p:cNvSpPr/>
          <p:nvPr/>
        </p:nvSpPr>
        <p:spPr>
          <a:xfrm>
            <a:off x="181894" y="1525460"/>
            <a:ext cx="3276600" cy="1371600"/>
          </a:xfrm>
          <a:prstGeom prst="wedgeRoundRectCallout">
            <a:avLst>
              <a:gd name="adj1" fmla="val 98066"/>
              <a:gd name="adj2" fmla="val 69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339D47-759C-8B22-D987-AB6F739DA7F5}"/>
              </a:ext>
            </a:extLst>
          </p:cNvPr>
          <p:cNvSpPr txBox="1">
            <a:spLocks/>
          </p:cNvSpPr>
          <p:nvPr/>
        </p:nvSpPr>
        <p:spPr>
          <a:xfrm>
            <a:off x="105694" y="1526486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0F1A5D-9F5D-96AE-4842-CEB5E5574FF7}"/>
              </a:ext>
            </a:extLst>
          </p:cNvPr>
          <p:cNvSpPr txBox="1">
            <a:spLocks/>
          </p:cNvSpPr>
          <p:nvPr/>
        </p:nvSpPr>
        <p:spPr>
          <a:xfrm>
            <a:off x="181894" y="1940554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third floor.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5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358072" y="3685223"/>
            <a:ext cx="34775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6" name="Google Shape;326;p37"/>
          <p:cNvSpPr txBox="1">
            <a:spLocks noGrp="1"/>
          </p:cNvSpPr>
          <p:nvPr>
            <p:ph type="subTitle" idx="1"/>
          </p:nvPr>
        </p:nvSpPr>
        <p:spPr>
          <a:xfrm>
            <a:off x="2375005" y="159156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358092" y="244476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 and tick or cross.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283901" y="112917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314978" y="355792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314978" y="2317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380932" y="1658658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557647" y="118273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Let’s sing.</a:t>
            </a:r>
          </a:p>
        </p:txBody>
      </p:sp>
      <p:sp>
        <p:nvSpPr>
          <p:cNvPr id="18" name="Google Shape;327;p37">
            <a:extLst>
              <a:ext uri="{FF2B5EF4-FFF2-40B4-BE49-F238E27FC236}">
                <a16:creationId xmlns:a16="http://schemas.microsoft.com/office/drawing/2014/main" id="{DF21F1EE-1012-4169-956C-E2B1C4925816}"/>
              </a:ext>
            </a:extLst>
          </p:cNvPr>
          <p:cNvSpPr txBox="1">
            <a:spLocks/>
          </p:cNvSpPr>
          <p:nvPr/>
        </p:nvSpPr>
        <p:spPr>
          <a:xfrm>
            <a:off x="5835660" y="2828304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502950" y="1041729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439224" y="2255244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557647" y="2918214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38654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br>
              <a:rPr lang="en" dirty="0"/>
            </a:br>
            <a:r>
              <a:rPr lang="en" dirty="0"/>
              <a:t>&amp; </a:t>
            </a:r>
            <a:r>
              <a:rPr lang="en" sz="6000" dirty="0">
                <a:latin typeface="Balsamiq Sans"/>
                <a:ea typeface="Balsamiq Sans"/>
                <a:cs typeface="Balsamiq Sans"/>
                <a:sym typeface="Balsamiq Sans"/>
              </a:rPr>
              <a:t>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3274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9528" y="17335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600" y="1276350"/>
            <a:ext cx="2021976" cy="24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ool Building Clip Art Free PNG Image｜Illustoon">
            <a:extLst>
              <a:ext uri="{FF2B5EF4-FFF2-40B4-BE49-F238E27FC236}">
                <a16:creationId xmlns:a16="http://schemas.microsoft.com/office/drawing/2014/main" id="{28C15A9A-4B37-3492-1F36-90F16C2E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6686DF22-411A-BA5B-4917-5E504747252B}"/>
              </a:ext>
            </a:extLst>
          </p:cNvPr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DB77ADE0-5214-9582-75FD-00B2C7003B71}"/>
              </a:ext>
            </a:extLst>
          </p:cNvPr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317B711-2354-BEB2-1441-86201EFD8F19}"/>
              </a:ext>
            </a:extLst>
          </p:cNvPr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7F98157-5094-C525-E735-310EAE206D04}"/>
              </a:ext>
            </a:extLst>
          </p:cNvPr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582791FE-BF34-006F-C207-60482B090D0F}"/>
              </a:ext>
            </a:extLst>
          </p:cNvPr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0D61095-EC61-616A-A748-0B5AA73123E5}"/>
              </a:ext>
            </a:extLst>
          </p:cNvPr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908FBD5-38F0-70A5-850C-86289B69C267}"/>
              </a:ext>
            </a:extLst>
          </p:cNvPr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4F4396A-5BBC-D957-4EFA-705999B76B96}"/>
              </a:ext>
            </a:extLst>
          </p:cNvPr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1C5799-6BD6-6643-A6D6-5CBF3F38343A}"/>
              </a:ext>
            </a:extLst>
          </p:cNvPr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0DD63E39-3F37-A510-A928-BA8BA40624DC}"/>
              </a:ext>
            </a:extLst>
          </p:cNvPr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6FDD465-4051-C219-52B2-7795B71478A6}"/>
              </a:ext>
            </a:extLst>
          </p:cNvPr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B0EB1B4D-0525-2F86-D318-1D35B8B0D9BC}"/>
              </a:ext>
            </a:extLst>
          </p:cNvPr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88645078-4FE7-4CE1-FA85-3B8EF9329AF4}"/>
              </a:ext>
            </a:extLst>
          </p:cNvPr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A15B85A6-BE46-C588-77DE-58C3B220C1DC}"/>
              </a:ext>
            </a:extLst>
          </p:cNvPr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728E47F5-3F5B-9D2F-2638-55E81BA53D92}"/>
              </a:ext>
            </a:extLst>
          </p:cNvPr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CE7DB497-B0DC-4C9A-79B6-3037BE999010}"/>
              </a:ext>
            </a:extLst>
          </p:cNvPr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1252C1D9-14BB-AAD5-9A3D-D7A12FFD285A}"/>
              </a:ext>
            </a:extLst>
          </p:cNvPr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B946578-215D-9E8E-662A-0AE4FA81BB46}"/>
              </a:ext>
            </a:extLst>
          </p:cNvPr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CBA0AC4A-41EF-F5A2-C42A-607649BAF4E2}"/>
              </a:ext>
            </a:extLst>
          </p:cNvPr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1E555C0-9DD5-0571-0BC9-19C530407542}"/>
              </a:ext>
            </a:extLst>
          </p:cNvPr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9163B2E0-2FC4-3AFD-9577-F3765C28938E}"/>
              </a:ext>
            </a:extLst>
          </p:cNvPr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9FA1FF5-E1B9-FAFD-6D2A-3D8DF2153413}"/>
              </a:ext>
            </a:extLst>
          </p:cNvPr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CA1683B-432D-4A55-D724-886C1C3D429B}"/>
              </a:ext>
            </a:extLst>
          </p:cNvPr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33A1147E-3483-B2BA-43BD-9F5A393ED6A4}"/>
              </a:ext>
            </a:extLst>
          </p:cNvPr>
          <p:cNvSpPr/>
          <p:nvPr/>
        </p:nvSpPr>
        <p:spPr>
          <a:xfrm>
            <a:off x="1143000" y="285594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E28675B-C57F-5A51-11B3-08EF5B566C9E}"/>
              </a:ext>
            </a:extLst>
          </p:cNvPr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9A8EC6B-A75E-F274-588F-A24E06A070D7}"/>
              </a:ext>
            </a:extLst>
          </p:cNvPr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BFDE8C91-60DA-E05B-99C0-036C7C365009}"/>
              </a:ext>
            </a:extLst>
          </p:cNvPr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4DB61643-7F04-0975-D095-AE44183A6E5B}"/>
              </a:ext>
            </a:extLst>
          </p:cNvPr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DECD0B71-ADB0-8D16-1A64-474B0B9CA413}"/>
              </a:ext>
            </a:extLst>
          </p:cNvPr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DE8690-B4FC-DEC1-5036-4E6719671C98}"/>
              </a:ext>
            </a:extLst>
          </p:cNvPr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school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81EF2175-43C7-2973-2A50-FA6CD6709C2E}"/>
              </a:ext>
            </a:extLst>
          </p:cNvPr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490C9B6B-843B-AD48-C2D2-05E348418BD5}"/>
              </a:ext>
            </a:extLst>
          </p:cNvPr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02A2B16C-3AAB-DC98-2057-A9392E337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FBFBEEE3-13AB-0C68-4141-B64D8C388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5773">
            <a:extLst>
              <a:ext uri="{FF2B5EF4-FFF2-40B4-BE49-F238E27FC236}">
                <a16:creationId xmlns:a16="http://schemas.microsoft.com/office/drawing/2014/main" id="{DD0B5CDF-976F-46C5-5145-9158B098B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2190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 descr="5773">
            <a:extLst>
              <a:ext uri="{FF2B5EF4-FFF2-40B4-BE49-F238E27FC236}">
                <a16:creationId xmlns:a16="http://schemas.microsoft.com/office/drawing/2014/main" id="{C13E12B4-445F-4D46-534A-B8B9EEEB9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6" y="301380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7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0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40983" y="368300"/>
            <a:ext cx="5452533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619115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library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915EC1C9-C904-217E-C229-CF9687984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49F7E830-66B6-7A40-EBA5-4C1F78D5A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BC47AE68-743A-3697-70D9-625BDC21A2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48530" y="21902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1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600200" y="405476"/>
            <a:ext cx="6134100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708107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c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omputer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8A2D52FA-2FE2-2C45-2CFC-F97CFBB50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4E076635-0A81-C723-7787-73B47FFBF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D171C90A-54F9-74EF-6AF3-25B8C8EB22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02579" y="219024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E13A8E49-00A8-7DD1-A153-4E6184D97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68526" y="301857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5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600200" y="687785"/>
            <a:ext cx="6134100" cy="34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4764" y="2604828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m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usic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862936A5-F87D-4F09-B12D-4F5A99CAF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F2EF6662-8B10-E975-9BFC-7B9C84AE3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139525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D0FD554F-9D84-7596-16E2-A21A61C59D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78767" y="21451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34EA5AED-4428-B6BF-70FD-3622B798E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3" y="292837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5773">
            <a:extLst>
              <a:ext uri="{FF2B5EF4-FFF2-40B4-BE49-F238E27FC236}">
                <a16:creationId xmlns:a16="http://schemas.microsoft.com/office/drawing/2014/main" id="{A0021DF2-1F03-5392-3336-A00B85127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4" y="3713317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School art classroom interior concept">
            <a:extLst>
              <a:ext uri="{FF2B5EF4-FFF2-40B4-BE49-F238E27FC236}">
                <a16:creationId xmlns:a16="http://schemas.microsoft.com/office/drawing/2014/main" id="{1CDE5D0B-09BF-856D-87FE-81D58646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66" y="454079"/>
            <a:ext cx="637386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62578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art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1C6C945F-74C2-B777-901F-FFEB39F40E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12380" y="71744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69420A73-1695-C486-BBDA-866221CEF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89051" y="160528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5332581B-CC92-086D-18D7-B18D4E85B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89052" y="249312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1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3BBBB14-D894-4393-B538-DD444E5C770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6 Lesson 1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C5900-56EA-48CC-9182-0B9A9964F3D5}:3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844E63-2A28-4622-9AB1-9EBDE42D231B}: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8A681-EE8A-4A91-95BD-6276DE141E83}:3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B1172C-524D-49E0-A05E-215CDB3DB58D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A40BF1-5FD8-4B12-A171-54D930E0FC87}:3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727458-F09A-449B-A828-F25E96639BF7}:3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1C7E6B-9BBF-48ED-838F-AF0E7647ECBF}:3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A9E5E1-CFEB-48B4-B5B1-0F6630AE991F}:3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330A7E-3FF1-4C4C-863C-F85C1D003304}:3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424F47-2B86-4753-91FA-12B0F4EBC2E1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A853FA-8EBF-48B1-B7CB-2326F701C997}:2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36CD11-8781-4602-8E6D-0706F5BB323A}: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6A3DA-6F52-4F9D-89B0-F5331602D69B}:3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EE98C1-23C0-4185-B9B9-D7D03B4967BE}:3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2E4BB0-4AD6-4F9C-BF3E-7AC3ACF95302}:3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205D50-CE95-4417-9BC1-7F4C3C39E3C9}:34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571DEB-A8F5-4F68-B89D-8BAA87CDF577}:3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160A0-1731-417F-ABEB-FD9030388B78}:3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0C6A3C-93C2-444E-A3DB-FC580393F48D}:3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AA238F-6C0B-4AB0-9570-33833545B9AA}:3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2B8D90-0B71-40A0-A73A-56AA0544B318}:3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BBF829-3569-422E-A6AC-7F5BC29CC48F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EA9891-32A3-4454-97AA-6E646E15AFA6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90C88A-565D-4764-B34F-9FD069E676EC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ACEDFB-588C-4A4A-8926-20401D07D2FC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4598B6-5373-486E-BB2D-848C0604E860}:3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18EEBF-1456-49EE-BE5C-1603859B3AD2}:3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DDBBFB-89AE-40BD-80A9-21B070A45F77}:3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4898CA-0DA5-429B-A3EB-F7403D1FD828}:330"/>
</p:tagLst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288</TotalTime>
  <Words>341</Words>
  <Application>Microsoft Office PowerPoint</Application>
  <PresentationFormat>On-screen Show (16:9)</PresentationFormat>
  <Paragraphs>95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Anaheim</vt:lpstr>
      <vt:lpstr>Spartan</vt:lpstr>
      <vt:lpstr>Nunito Light</vt:lpstr>
      <vt:lpstr>Arial</vt:lpstr>
      <vt:lpstr>Rubik</vt:lpstr>
      <vt:lpstr>Spartan Medium</vt:lpstr>
      <vt:lpstr>Bebas Neue</vt:lpstr>
      <vt:lpstr>Arvo</vt:lpstr>
      <vt:lpstr>Calibri Light</vt:lpstr>
      <vt:lpstr>Calibri</vt:lpstr>
      <vt:lpstr>Balsamiq Sans</vt:lpstr>
      <vt:lpstr>Comic Sans MS</vt:lpstr>
      <vt:lpstr>Basic School Supplies for Pre-K by Slidesgo</vt:lpstr>
      <vt:lpstr>Office Theme</vt:lpstr>
      <vt:lpstr>Walk to School Day by Slidesgo</vt:lpstr>
      <vt:lpstr>1_Office Theme</vt:lpstr>
      <vt:lpstr>PowerPoint Presentation</vt:lpstr>
      <vt:lpstr>Our school Rooms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school rooms</vt:lpstr>
      <vt:lpstr>02</vt:lpstr>
      <vt:lpstr>Where’s Class 5D?</vt:lpstr>
      <vt:lpstr>03</vt:lpstr>
      <vt:lpstr>PowerPoint Presentation</vt:lpstr>
      <vt:lpstr>first</vt:lpstr>
      <vt:lpstr>second</vt:lpstr>
      <vt:lpstr>Where’s</vt:lpstr>
      <vt:lpstr>library</vt:lpstr>
      <vt:lpstr>04</vt:lpstr>
      <vt:lpstr>PowerPoint Presentation</vt:lpstr>
      <vt:lpstr>Fun corner &amp; Wrap-up</vt:lpstr>
      <vt:lpstr>PowerPoint Presentation</vt:lpstr>
      <vt:lpstr>Where’s the _______ ?</vt:lpstr>
      <vt:lpstr>Where’s Class 5E?</vt:lpstr>
      <vt:lpstr>Where’s the ________ ?</vt:lpstr>
      <vt:lpstr>Where’s the ______________ ?</vt:lpstr>
      <vt:lpstr>Where’s Class 5A?</vt:lpstr>
      <vt:lpstr>Where’s the music room?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Lesson 1 Period 2</dc:title>
  <dc:subject>9Slide.vn</dc:subject>
  <dc:creator>Admin</dc:creator>
  <dc:description>9Slide.vn</dc:description>
  <cp:lastModifiedBy>Admin</cp:lastModifiedBy>
  <cp:revision>29</cp:revision>
  <dcterms:modified xsi:type="dcterms:W3CDTF">2024-10-31T14:37:51Z</dcterms:modified>
  <cp:category>9Slide.vn</cp:category>
</cp:coreProperties>
</file>