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56" r:id="rId2"/>
    <p:sldId id="266" r:id="rId3"/>
    <p:sldId id="322" r:id="rId4"/>
    <p:sldId id="324" r:id="rId5"/>
    <p:sldId id="351" r:id="rId6"/>
    <p:sldId id="352" r:id="rId7"/>
    <p:sldId id="329" r:id="rId8"/>
    <p:sldId id="345" r:id="rId9"/>
    <p:sldId id="347" r:id="rId10"/>
    <p:sldId id="348" r:id="rId11"/>
    <p:sldId id="349" r:id="rId12"/>
    <p:sldId id="350" r:id="rId13"/>
    <p:sldId id="353" r:id="rId14"/>
    <p:sldId id="346" r:id="rId15"/>
    <p:sldId id="339" r:id="rId16"/>
    <p:sldId id="340" r:id="rId17"/>
    <p:sldId id="341" r:id="rId18"/>
    <p:sldId id="343" r:id="rId19"/>
    <p:sldId id="342" r:id="rId20"/>
    <p:sldId id="355" r:id="rId21"/>
    <p:sldId id="35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3306C-271A-47A5-83BB-94DF39135384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70B2B-D087-4365-8906-E8E70BC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9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70B2B-D087-4365-8906-E8E70BC6B4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6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D2E9-97BB-4437-B9BB-F63D64E41EF9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27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image" Target="../media/image26.PNG"/><Relationship Id="rId2" Type="http://schemas.microsoft.com/office/2007/relationships/media" Target="../media/media5.mp3"/><Relationship Id="rId16" Type="http://schemas.openxmlformats.org/officeDocument/2006/relationships/image" Target="../media/image30.png"/><Relationship Id="rId1" Type="http://schemas.openxmlformats.org/officeDocument/2006/relationships/tags" Target="../tags/tag14.xml"/><Relationship Id="rId6" Type="http://schemas.microsoft.com/office/2007/relationships/media" Target="../media/media7.mp3"/><Relationship Id="rId11" Type="http://schemas.openxmlformats.org/officeDocument/2006/relationships/image" Target="../media/image25.jpg"/><Relationship Id="rId5" Type="http://schemas.openxmlformats.org/officeDocument/2006/relationships/audio" Target="../media/media6.mp3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7.xml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8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openxmlformats.org/officeDocument/2006/relationships/tags" Target="../tags/tag2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22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4532" y="0"/>
            <a:ext cx="643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BÁT TRANG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6618" y="1574028"/>
            <a:ext cx="927106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CHUYÊN ĐỀ CẤP TRƯỜNG</a:t>
            </a:r>
          </a:p>
          <a:p>
            <a:pPr algn="ctr"/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94230" y="3338980"/>
            <a:ext cx="156975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0283" y="5282113"/>
            <a:ext cx="60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1824" y="6200105"/>
            <a:ext cx="333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5"/>
            <a:ext cx="1325448" cy="13020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4758" y="3194570"/>
            <a:ext cx="106730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Dạy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triển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năng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lực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5</a:t>
            </a:r>
            <a:endParaRPr lang="en-US" sz="1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8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950631541646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5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951257734698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2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95125853792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3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9" y="204896"/>
            <a:ext cx="4156263" cy="260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89" y="3539590"/>
            <a:ext cx="4027587" cy="26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8" y="3539590"/>
            <a:ext cx="4156263" cy="26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79" y="348587"/>
            <a:ext cx="4068524" cy="260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8202" y="2937166"/>
            <a:ext cx="150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Writer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6560" y="2820045"/>
            <a:ext cx="261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Firefighter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5896" y="6232427"/>
            <a:ext cx="233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Reporter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8202" y="6232423"/>
            <a:ext cx="255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Gardener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firefight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54547" y="2828522"/>
            <a:ext cx="609600" cy="609600"/>
          </a:xfrm>
          <a:prstGeom prst="rect">
            <a:avLst/>
          </a:prstGeom>
        </p:spPr>
      </p:pic>
      <p:pic>
        <p:nvPicPr>
          <p:cNvPr id="11" name="writ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96152" y="2912341"/>
            <a:ext cx="609600" cy="609600"/>
          </a:xfrm>
          <a:prstGeom prst="rect">
            <a:avLst/>
          </a:prstGeom>
        </p:spPr>
      </p:pic>
      <p:pic>
        <p:nvPicPr>
          <p:cNvPr id="12" name="reporte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45179" y="6248400"/>
            <a:ext cx="609600" cy="609600"/>
          </a:xfrm>
          <a:prstGeom prst="rect">
            <a:avLst/>
          </a:prstGeom>
        </p:spPr>
      </p:pic>
      <p:pic>
        <p:nvPicPr>
          <p:cNvPr id="13" name="gaderne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02340" y="62830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1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21071" y="876235"/>
            <a:ext cx="75155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GAME: HIDEN PICTURES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7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9" y="1106233"/>
            <a:ext cx="4156263" cy="260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79" y="4010296"/>
            <a:ext cx="4027587" cy="26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20" y="4010295"/>
            <a:ext cx="4156263" cy="26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79" y="1106233"/>
            <a:ext cx="4068524" cy="260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00F66-1DB1-437E-82F4-6B83AED604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41" y="43697"/>
            <a:ext cx="519542" cy="62974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4FD54532-EF04-429C-9F33-4E5789AA2470}"/>
              </a:ext>
            </a:extLst>
          </p:cNvPr>
          <p:cNvSpPr/>
          <p:nvPr/>
        </p:nvSpPr>
        <p:spPr>
          <a:xfrm>
            <a:off x="3695650" y="671497"/>
            <a:ext cx="4990802" cy="347963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993E68F8-E710-4189-9686-40DF4F052958}"/>
              </a:ext>
            </a:extLst>
          </p:cNvPr>
          <p:cNvSpPr/>
          <p:nvPr/>
        </p:nvSpPr>
        <p:spPr>
          <a:xfrm>
            <a:off x="10674103" y="671497"/>
            <a:ext cx="1300696" cy="382076"/>
          </a:xfrm>
          <a:prstGeom prst="roundRect">
            <a:avLst/>
          </a:prstGeom>
          <a:solidFill>
            <a:srgbClr val="FFFF00"/>
          </a:solidFill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Algerian" panose="04020705040A02060702" pitchFamily="82" charset="0"/>
              </a:rPr>
              <a:t>Start</a:t>
            </a:r>
            <a:endParaRPr lang="en-US" sz="2400" b="1" dirty="0">
              <a:solidFill>
                <a:sysClr val="windowText" lastClr="000000"/>
              </a:solidFill>
              <a:latin typeface="Algerian" panose="04020705040A020607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0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-đếm-ngược-10-gi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-2.59259E-6 L 0.40937 -2.59259E-6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7" y="374713"/>
            <a:ext cx="4156263" cy="260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65" y="374713"/>
            <a:ext cx="4027587" cy="26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7" y="3560817"/>
            <a:ext cx="4156263" cy="26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28" y="3555914"/>
            <a:ext cx="4068524" cy="260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6262" y="2976042"/>
            <a:ext cx="4101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Firefighter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91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93" y="370819"/>
            <a:ext cx="4156263" cy="260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95" y="284214"/>
            <a:ext cx="4027587" cy="26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9" y="3566158"/>
            <a:ext cx="4156263" cy="26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93" y="3752376"/>
            <a:ext cx="4068524" cy="260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5898" y="6139542"/>
            <a:ext cx="445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Reporter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4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89" y="3478831"/>
            <a:ext cx="4156263" cy="260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6" y="3435529"/>
            <a:ext cx="4027587" cy="26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89" y="392611"/>
            <a:ext cx="4156263" cy="26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79" y="479216"/>
            <a:ext cx="4068524" cy="260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6273" y="5995851"/>
            <a:ext cx="269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Gardener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5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40" y="3674773"/>
            <a:ext cx="4156263" cy="260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19" y="261979"/>
            <a:ext cx="4027587" cy="2692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9" y="3631471"/>
            <a:ext cx="4156263" cy="269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79" y="348587"/>
            <a:ext cx="4068524" cy="260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2035" y="2954816"/>
            <a:ext cx="150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Writer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8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21071" y="876235"/>
            <a:ext cx="75155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GAME: RING THE BELL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21071" y="876235"/>
            <a:ext cx="75155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GAME: PASSING BALL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3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9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600" y="533400"/>
            <a:ext cx="7010400" cy="1981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sz="4000" b="1" dirty="0" smtClean="0">
                <a:solidFill>
                  <a:schemeClr val="bg1"/>
                </a:solidFill>
                <a:sym typeface="+mn-ea"/>
              </a:rPr>
              <a:t>Question 1: What does she do? 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 defTabSz="685800"/>
            <a:endParaRPr lang="en-US" altLang="en-US" sz="4000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806700"/>
            <a:ext cx="23622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A singer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064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8956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9591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0353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947584"/>
            <a:ext cx="2436283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A doctor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207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85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1021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1719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5109633"/>
            <a:ext cx="24384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A teacher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50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128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1689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3149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2752725"/>
            <a:ext cx="3993152" cy="27087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399" y="533400"/>
            <a:ext cx="8175171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4400" dirty="0" smtClean="0">
                <a:solidFill>
                  <a:schemeClr val="bg1"/>
                </a:solidFill>
              </a:rPr>
              <a:t>Question 2: Reorder the letter:</a:t>
            </a:r>
          </a:p>
          <a:p>
            <a:pPr defTabSz="685800"/>
            <a:r>
              <a:rPr lang="en-US" sz="4400" dirty="0">
                <a:solidFill>
                  <a:schemeClr val="bg1"/>
                </a:solidFill>
              </a:rPr>
              <a:t>t</a:t>
            </a:r>
            <a:r>
              <a:rPr lang="en-US" sz="4400" dirty="0" smtClean="0">
                <a:solidFill>
                  <a:schemeClr val="bg1"/>
                </a:solidFill>
              </a:rPr>
              <a:t> / e / c / a / e / r / h</a:t>
            </a: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0"/>
            <a:ext cx="25146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driver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620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522133"/>
            <a:ext cx="251248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teacher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763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6576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37274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5133"/>
            <a:ext cx="25908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policeman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906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7244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48704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399" y="533400"/>
            <a:ext cx="8175171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just" defTabSz="685800"/>
            <a:r>
              <a:rPr lang="en-US" altLang="en-US" sz="3600" dirty="0">
                <a:solidFill>
                  <a:schemeClr val="bg1"/>
                </a:solidFill>
              </a:rPr>
              <a:t>Question 3: She works at a nursing home.</a:t>
            </a:r>
          </a:p>
          <a:p>
            <a:pPr algn="just" defTabSz="685800"/>
            <a:r>
              <a:rPr lang="en-US" altLang="en-US" sz="3600" dirty="0">
                <a:solidFill>
                  <a:schemeClr val="bg1"/>
                </a:solidFill>
              </a:rPr>
              <a:t>She’s a………….. </a:t>
            </a: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0"/>
            <a:ext cx="25146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farmer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620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522133"/>
            <a:ext cx="251248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>
                <a:solidFill>
                  <a:schemeClr val="bg1"/>
                </a:solidFill>
              </a:rPr>
              <a:t>n</a:t>
            </a:r>
            <a:r>
              <a:rPr lang="en-US" altLang="en-US" sz="4000" dirty="0" smtClean="0">
                <a:solidFill>
                  <a:schemeClr val="bg1"/>
                </a:solidFill>
              </a:rPr>
              <a:t>urse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763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6576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37274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5133"/>
            <a:ext cx="25908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worker 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906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7244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48704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2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399" y="533400"/>
            <a:ext cx="8175171" cy="146685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</a:rPr>
              <a:t> Question 4: What’s his job?</a:t>
            </a: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0"/>
            <a:ext cx="46482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an actor.</a:t>
            </a:r>
            <a:endParaRPr lang="vi-VN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620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522133"/>
            <a:ext cx="4646083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policeman.</a:t>
            </a:r>
            <a:r>
              <a:rPr lang="vi-VN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763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6576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37274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5133"/>
            <a:ext cx="46482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vi-VN" sz="4000">
                <a:solidFill>
                  <a:schemeClr val="bg1"/>
                </a:solidFill>
              </a:rPr>
              <a:t>He’s an office worker.</a:t>
            </a:r>
            <a:endParaRPr lang="en-US" altLang="vi-VN" sz="4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9064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1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7244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48704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179" y="2590800"/>
            <a:ext cx="3196065" cy="2546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9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600" y="533400"/>
            <a:ext cx="7010400" cy="126274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Question 5: What’s her job? </a:t>
            </a:r>
            <a:endParaRPr lang="en-US" altLang="en-US" sz="4000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567956" y="2389716"/>
            <a:ext cx="400812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She’s a doctor. 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8442" y="273790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8476" y="2582333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23142" y="260601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266413" y="274849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567956" y="3650343"/>
            <a:ext cx="4032058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She’s an actress. 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9392" y="4053769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8476" y="3744812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042803" y="384112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198284" y="3960179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677602" y="4863979"/>
            <a:ext cx="3788828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 smtClean="0">
                <a:solidFill>
                  <a:schemeClr val="bg1"/>
                </a:solidFill>
              </a:rPr>
              <a:t>She’s a dancer. 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3692" y="509892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6074" y="4909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123142" y="5011506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274483" y="5129077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6431008" y="5625339"/>
            <a:ext cx="1254034" cy="1186688"/>
            <a:chOff x="4335" y="2846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35" y="284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02" y="3196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</a:t>
              </a:r>
              <a:r>
                <a:rPr lang="en-US" sz="3735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735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giờ</a:t>
              </a:r>
              <a:endParaRPr lang="en-US" sz="3735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38304" y="5803895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96" y="2544233"/>
            <a:ext cx="3052233" cy="3052233"/>
          </a:xfrm>
          <a:prstGeom prst="rect">
            <a:avLst/>
          </a:prstGeom>
        </p:spPr>
      </p:pic>
      <p:sp>
        <p:nvSpPr>
          <p:cNvPr id="41" name="WordArt 41"/>
          <p:cNvSpPr>
            <a:spLocks noChangeArrowheads="1" noChangeShapeType="1" noTextEdit="1"/>
          </p:cNvSpPr>
          <p:nvPr/>
        </p:nvSpPr>
        <p:spPr bwMode="auto">
          <a:xfrm>
            <a:off x="6653573" y="5829598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7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21071" y="876235"/>
            <a:ext cx="75155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1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950613155390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4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9B52536-D69B-492E-A812-29F20185976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0BD947A0-96DD-46E2-9D23-DCBF768A0053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ppt U5-E5(Lesson 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19BDAC-5AD7-41F2-A78F-08FC2C1D644D}:3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FC3A8F-F6D8-49B9-8393-7CCE3BE93339}:3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5A557B-FD5C-4AC0-BDA7-426FE6AF207A}:3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50EFA7-A9C4-46A3-967A-1665E9ED41CD}:3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043AC0-D774-4ACD-88D6-A40ECB087F04}:3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68E57F-B694-4299-8A7E-7728594FA436}:34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547325-8141-4610-9418-853C0B031199}:3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12F85D-7CF0-4F8A-8E75-0897DA8EDE8F}:3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FC41CE-5ADB-4747-A82D-4633DAC60577}:34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402120-B719-4EA0-84CA-EEB0BF890588}:3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50F5EB-E8CE-4BF5-888F-0C8DC6DF789D}:3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EF6335-4DAC-4400-AE98-25A5782B03E1}:3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9168F4-C6CF-4267-9A6C-6DA316DFB861}:3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84585-2645-4282-A46F-46272A6EB4E0}:3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C5DB72-E333-4C91-9D77-A828AE5C2FB4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B21698FF-0F41-4634-864E-32F302DB95DA}:3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EADE15DE-BA48-4AF2-B349-360C66853BD1}:3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2C564D3B-23CB-48EB-9E46-342DB17A129B}:3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D907B5DD-89CC-4F3F-9C85-C5C648028DB2}:3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EA04F90C-9CFA-4461-9031-8E323A62ED9C}:32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A5369D-5CFB-473A-A044-8AA563316277}:3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215</Words>
  <Application>Microsoft Office PowerPoint</Application>
  <PresentationFormat>Widescreen</PresentationFormat>
  <Paragraphs>94</Paragraphs>
  <Slides>21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.VnHelvetInsH</vt:lpstr>
      <vt:lpstr>.VnTime</vt:lpstr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U5-E5(Lesson 1)</dc:title>
  <dc:creator>nguyen tuan anh 20168026</dc:creator>
  <cp:lastModifiedBy>Admin</cp:lastModifiedBy>
  <cp:revision>68</cp:revision>
  <dcterms:created xsi:type="dcterms:W3CDTF">2020-08-18T09:25:00Z</dcterms:created>
  <dcterms:modified xsi:type="dcterms:W3CDTF">2024-11-17T02:12:38Z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B27508F179604B518612115F2DF14E61</vt:lpwstr>
  </property>
  <property fmtid="{D5CDD505-2E9C-101B-9397-08002B2CF9AE}" pid="3" name="KSOProductBuildVer">
    <vt:lpwstr>1033-11.2.0.11074</vt:lpwstr>
  </property>
</Properties>
</file>