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2" r:id="rId5"/>
    <p:sldId id="441" r:id="rId6"/>
    <p:sldId id="440" r:id="rId7"/>
    <p:sldId id="438" r:id="rId8"/>
    <p:sldId id="437" r:id="rId9"/>
    <p:sldId id="436" r:id="rId10"/>
    <p:sldId id="435" r:id="rId11"/>
    <p:sldId id="44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1096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pPr algn="ctr"/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Bát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Thu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385409"/>
            <a:ext cx="5773567" cy="673100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MỘT CHIẾC MŨ LEN MÀ EM YÊU THÍCH BẰNG HÌNH THỨC VẼ RỒI TRANG TRÍ VÀ TÔ MÀU HOẶC DÙNG ĐẤT NẶN TẠO SẢN PHẨM.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30087"/>
            <a:ext cx="7143987" cy="2784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9" y="3207026"/>
            <a:ext cx="8044068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568465"/>
            <a:ext cx="5526518" cy="110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màu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sắc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bức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95194"/>
            <a:ext cx="9144000" cy="18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2237"/>
            <a:ext cx="5484631" cy="22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189853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89853"/>
            <a:ext cx="6771094" cy="102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7" y="1409053"/>
            <a:ext cx="590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Sản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phẩm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sinh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617107"/>
            <a:ext cx="6747922" cy="128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96256"/>
            <a:ext cx="9144001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6256"/>
            <a:ext cx="9143999" cy="57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1138</TotalTime>
  <Words>79</Words>
  <Application>Microsoft Office PowerPoint</Application>
  <PresentationFormat>On-screen Show (4:3)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STD_HP</cp:lastModifiedBy>
  <cp:revision>143</cp:revision>
  <dcterms:created xsi:type="dcterms:W3CDTF">2021-01-29T04:19:07Z</dcterms:created>
  <dcterms:modified xsi:type="dcterms:W3CDTF">2024-12-17T09:28:04Z</dcterms:modified>
</cp:coreProperties>
</file>