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4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6"/>
  </p:notesMasterIdLst>
  <p:sldIdLst>
    <p:sldId id="436" r:id="rId4"/>
    <p:sldId id="440" r:id="rId5"/>
    <p:sldId id="441" r:id="rId6"/>
    <p:sldId id="448" r:id="rId7"/>
    <p:sldId id="438" r:id="rId8"/>
    <p:sldId id="442" r:id="rId9"/>
    <p:sldId id="433" r:id="rId10"/>
    <p:sldId id="451" r:id="rId11"/>
    <p:sldId id="423" r:id="rId12"/>
    <p:sldId id="422" r:id="rId13"/>
    <p:sldId id="421" r:id="rId14"/>
    <p:sldId id="447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44" d="100"/>
          <a:sy n="44" d="100"/>
        </p:scale>
        <p:origin x="1096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C6AE51-5D47-4933-ADF3-13704277DACE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CA4D2-3780-447D-B44F-687D17483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736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F3A58-DEE7-44FE-8E3F-71F98875EC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229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897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34EF2C-78D9-44E9-97E7-9CDEE5FF17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681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34EF2C-78D9-44E9-97E7-9CDEE5FF17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528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FD3CC-E74C-454E-AEC8-ADE3669C89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02AF4-5419-4C97-8941-6E8144AD92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0680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FD3CC-E74C-454E-AEC8-ADE3669C89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02AF4-5419-4C97-8941-6E8144AD92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5618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FD3CC-E74C-454E-AEC8-ADE3669C89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02AF4-5419-4C97-8941-6E8144AD92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3287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FD3CC-E74C-454E-AEC8-ADE3669C89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02AF4-5419-4C97-8941-6E8144AD92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1535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FD3CC-E74C-454E-AEC8-ADE3669C89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02AF4-5419-4C97-8941-6E8144AD92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8664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FD3CC-E74C-454E-AEC8-ADE3669C89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02AF4-5419-4C97-8941-6E8144AD92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3212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FD3CC-E74C-454E-AEC8-ADE3669C89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02AF4-5419-4C97-8941-6E8144AD92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9159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FD3CC-E74C-454E-AEC8-ADE3669C89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02AF4-5419-4C97-8941-6E8144AD92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923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FD3CC-E74C-454E-AEC8-ADE3669C89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02AF4-5419-4C97-8941-6E8144AD92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3716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FD3CC-E74C-454E-AEC8-ADE3669C89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02AF4-5419-4C97-8941-6E8144AD92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2235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FD3CC-E74C-454E-AEC8-ADE3669C89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02AF4-5419-4C97-8941-6E8144AD92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2408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322964"/>
            <a:ext cx="6858000" cy="2187001"/>
          </a:xfrm>
        </p:spPr>
        <p:txBody>
          <a:bodyPr anchor="b">
            <a:normAutofit/>
          </a:bodyPr>
          <a:lstStyle>
            <a:lvl1pPr algn="ctr">
              <a:defRPr sz="4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>
            <a:normAutofit/>
          </a:bodyPr>
          <a:lstStyle>
            <a:lvl1pPr marL="0" indent="0" algn="ctr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2024/12/26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en-US" altLang="zh-CN">
                <a:solidFill>
                  <a:srgbClr val="000000">
                    <a:tint val="75000"/>
                  </a:srgbClr>
                </a:solidFill>
              </a:rPr>
              <a:t>教育PPT</a:t>
            </a:r>
            <a:r>
              <a:rPr lang="zh-CN" altLang="en-US">
                <a:solidFill>
                  <a:srgbClr val="000000">
                    <a:tint val="75000"/>
                  </a:srgbClr>
                </a:solidFill>
              </a:rPr>
              <a:t>定制 </a:t>
            </a:r>
            <a:r>
              <a:rPr lang="en-US" altLang="zh-CN">
                <a:solidFill>
                  <a:srgbClr val="000000">
                    <a:tint val="75000"/>
                  </a:srgbClr>
                </a:solidFill>
              </a:rPr>
              <a:t>RX-FLY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r>
              <a:rPr lang="en-US" altLang="zh-CN">
                <a:solidFill>
                  <a:srgbClr val="000000">
                    <a:tint val="75000"/>
                  </a:srgbClr>
                </a:solidFill>
              </a:rPr>
              <a:t>微信qq:2305864678</a:t>
            </a:r>
          </a:p>
        </p:txBody>
      </p:sp>
    </p:spTree>
    <p:extLst>
      <p:ext uri="{BB962C8B-B14F-4D97-AF65-F5344CB8AC3E}">
        <p14:creationId xmlns:p14="http://schemas.microsoft.com/office/powerpoint/2010/main" val="1606249631"/>
      </p:ext>
    </p:extLst>
  </p:cSld>
  <p:clrMapOvr>
    <a:masterClrMapping/>
  </p:clrMapOvr>
  <p:transition advClick="0" advTm="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258445"/>
            <a:ext cx="7886700" cy="1325563"/>
          </a:xfrm>
        </p:spPr>
        <p:txBody>
          <a:bodyPr anchor="ctr" anchorCtr="0">
            <a:normAutofit/>
          </a:bodyPr>
          <a:lstStyle>
            <a:lvl1pPr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5775" y="1825625"/>
            <a:ext cx="7886700" cy="4351339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2024/12/26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715218"/>
      </p:ext>
    </p:extLst>
  </p:cSld>
  <p:clrMapOvr>
    <a:masterClrMapping/>
  </p:clrMapOvr>
  <p:transition advClick="0" advTm="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3751117"/>
            <a:ext cx="5491163" cy="811357"/>
          </a:xfrm>
        </p:spPr>
        <p:txBody>
          <a:bodyPr anchor="b">
            <a:normAutofit/>
          </a:bodyPr>
          <a:lstStyle>
            <a:lvl1pPr>
              <a:defRPr sz="3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610029"/>
            <a:ext cx="5491163" cy="647555"/>
          </a:xfrm>
        </p:spPr>
        <p:txBody>
          <a:bodyPr>
            <a:normAutofit/>
          </a:bodyPr>
          <a:lstStyle>
            <a:lvl1pPr marL="0" indent="0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2024/12/26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874601"/>
      </p:ext>
    </p:extLst>
  </p:cSld>
  <p:clrMapOvr>
    <a:masterClrMapping/>
  </p:clrMapOvr>
  <p:transition advClick="0" advTm="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258445"/>
            <a:ext cx="7886700" cy="1325563"/>
          </a:xfrm>
        </p:spPr>
        <p:txBody>
          <a:bodyPr>
            <a:normAutofit/>
          </a:bodyPr>
          <a:lstStyle>
            <a:lvl1pPr>
              <a:defRPr sz="18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85775" y="1825625"/>
            <a:ext cx="3886200" cy="4351339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486275" y="1825625"/>
            <a:ext cx="3886200" cy="4351339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2024/12/26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732928"/>
      </p:ext>
    </p:extLst>
  </p:cSld>
  <p:clrMapOvr>
    <a:masterClrMapping/>
  </p:clrMapOvr>
  <p:transition advClick="0" advTm="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744961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615610"/>
            <a:ext cx="3868340" cy="357405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1" y="1744961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1" y="2615610"/>
            <a:ext cx="3887391" cy="357405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2024/12/26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367121"/>
      </p:ext>
    </p:extLst>
  </p:cSld>
  <p:clrMapOvr>
    <a:masterClrMapping/>
  </p:clrMapOvr>
  <p:transition advClick="0" advTm="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66220"/>
            <a:ext cx="7886700" cy="1325563"/>
          </a:xfrm>
        </p:spPr>
        <p:txBody>
          <a:bodyPr>
            <a:normAutofit/>
          </a:bodyPr>
          <a:lstStyle>
            <a:lvl1pPr algn="ctr">
              <a:defRPr sz="36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2024/12/26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232324"/>
      </p:ext>
    </p:extLst>
  </p:cSld>
  <p:clrMapOvr>
    <a:masterClrMapping/>
  </p:clrMapOvr>
  <p:transition advClick="0" advTm="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2024/12/26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105967"/>
      </p:ext>
    </p:extLst>
  </p:cSld>
  <p:clrMapOvr>
    <a:masterClrMapping/>
  </p:clrMapOvr>
  <p:transition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85060" y="127000"/>
            <a:ext cx="3123900" cy="1600200"/>
          </a:xfrm>
        </p:spPr>
        <p:txBody>
          <a:bodyPr anchor="ctr" anchorCtr="0">
            <a:normAutofit/>
          </a:bodyPr>
          <a:lstStyle>
            <a:lvl1pPr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3888002" y="766354"/>
            <a:ext cx="4363031" cy="509444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88870" y="2057401"/>
            <a:ext cx="31239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EFD9D74-47D9-4702-A33C-335B63B48DBF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2024/12/26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ABC47A4-756D-490B-A52F-7D9E2C9FC05F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cxnSp>
        <p:nvCxnSpPr>
          <p:cNvPr id="8" name="直接连接符 7" hidden="1"/>
          <p:cNvCxnSpPr/>
          <p:nvPr userDrawn="1"/>
        </p:nvCxnSpPr>
        <p:spPr>
          <a:xfrm>
            <a:off x="557213" y="434340"/>
            <a:ext cx="0" cy="13912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942764"/>
      </p:ext>
    </p:extLst>
  </p:cSld>
  <p:clrMapOvr>
    <a:masterClrMapping/>
  </p:clrMapOvr>
  <p:transition advClick="0" advTm="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68364" y="365126"/>
            <a:ext cx="1146987" cy="5811839"/>
          </a:xfrm>
        </p:spPr>
        <p:txBody>
          <a:bodyPr vert="eaVert">
            <a:normAutofit/>
          </a:bodyPr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6659969" cy="5811839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2024/12/26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09006"/>
      </p:ext>
    </p:extLst>
  </p:cSld>
  <p:clrMapOvr>
    <a:masterClrMapping/>
  </p:clrMapOvr>
  <p:transition advClick="0" advTm="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2024/12/26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551544"/>
            <a:ext cx="78867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51958569"/>
      </p:ext>
    </p:extLst>
  </p:cSld>
  <p:clrMapOvr>
    <a:masterClrMapping/>
  </p:clrMapOvr>
  <p:transition advClick="0" advTm="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0779862"/>
      </p:ext>
    </p:extLst>
  </p:cSld>
  <p:clrMapOvr>
    <a:masterClrMapping/>
  </p:clrMapOvr>
  <p:transition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FD3CC-E74C-454E-AEC8-ADE3669C89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02AF4-5419-4C97-8941-6E8144AD92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423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2024/12/26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KSO_TEMPLATE" hidden="1"/>
          <p:cNvSpPr/>
          <p:nvPr userDrawn="1">
            <p:custDataLst>
              <p:tags r:id="rId1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973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010" y="2162840"/>
            <a:ext cx="8387593" cy="245908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/>
            </a:pPr>
            <a:r>
              <a:rPr lang="vi-VN" sz="6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6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6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6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MĨ THUẬT</a:t>
            </a:r>
          </a:p>
          <a:p>
            <a:pPr>
              <a:spcBef>
                <a:spcPts val="0"/>
              </a:spcBef>
              <a:defRPr/>
            </a:pPr>
            <a:r>
              <a:rPr lang="vi-VN" sz="6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1F1CA14-F39D-7350-C243-1CFC574520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54534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5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41" y="0"/>
            <a:ext cx="4220164" cy="15033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0326" y="-64196"/>
            <a:ext cx="3097670" cy="31431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0326" y="3363401"/>
            <a:ext cx="3097670" cy="30455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41" y="1792343"/>
            <a:ext cx="4840208" cy="436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296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62" y="230589"/>
            <a:ext cx="4029716" cy="25494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062" y="3030842"/>
            <a:ext cx="4039209" cy="3298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222" y="131514"/>
            <a:ext cx="4023360" cy="657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062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74612" y="943428"/>
            <a:ext cx="5987331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Củng cố- dặn dò: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416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261" y="454220"/>
            <a:ext cx="483870" cy="5860111"/>
          </a:xfrm>
          <a:prstGeom prst="rect">
            <a:avLst/>
          </a:prstGeom>
          <a:solidFill>
            <a:srgbClr val="62B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srgbClr val="FFFFFF"/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623460" y="500932"/>
            <a:ext cx="527685" cy="5868063"/>
          </a:xfrm>
          <a:prstGeom prst="rect">
            <a:avLst/>
          </a:prstGeom>
          <a:solidFill>
            <a:srgbClr val="62B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srgbClr val="FFFFFF"/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 rot="16200000">
            <a:off x="4325653" y="-4311730"/>
            <a:ext cx="527685" cy="9151145"/>
          </a:xfrm>
          <a:prstGeom prst="rect">
            <a:avLst/>
          </a:prstGeom>
          <a:solidFill>
            <a:srgbClr val="62B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srgbClr val="FFFFFF"/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 rot="16200000">
            <a:off x="4322264" y="2000357"/>
            <a:ext cx="527685" cy="9130077"/>
          </a:xfrm>
          <a:prstGeom prst="rect">
            <a:avLst/>
          </a:prstGeom>
          <a:solidFill>
            <a:srgbClr val="62B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srgbClr val="FFFFFF"/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E19D99-CA3E-4DD7-8603-664764BBFD4C}"/>
              </a:ext>
            </a:extLst>
          </p:cNvPr>
          <p:cNvSpPr/>
          <p:nvPr/>
        </p:nvSpPr>
        <p:spPr>
          <a:xfrm>
            <a:off x="1850161" y="929314"/>
            <a:ext cx="53014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/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Chuẩn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bị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dùng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tập</a:t>
            </a:r>
            <a:endParaRPr lang="vi-VN" sz="3600" b="1" dirty="0">
              <a:solidFill>
                <a:srgbClr val="1F497D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FF2CBD61-5B89-4B74-8078-8B7A08ADA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820" y="1341628"/>
            <a:ext cx="6560002" cy="4359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 descr="E:\GIAO AN\SGV lop 2\sgv chân trời sáng tạo lớp 2\hình minh họa giáo án\18\image_1920.png">
            <a:extLst>
              <a:ext uri="{FF2B5EF4-FFF2-40B4-BE49-F238E27FC236}">
                <a16:creationId xmlns:a16="http://schemas.microsoft.com/office/drawing/2014/main" id="{CA75D0FB-D449-4F40-9A37-7A92992B5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32572">
            <a:off x="3567951" y="3962236"/>
            <a:ext cx="1885950" cy="1817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791E7B8C-FB07-421C-AC12-9029263F5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972" y="3537154"/>
            <a:ext cx="3053953" cy="2802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 descr="E:\GIAO AN\SGV lop 2\sgv chân trời sáng tạo lớp 2\hình minh họa giáo án\11\6826466070_1575466718.png">
            <a:extLst>
              <a:ext uri="{FF2B5EF4-FFF2-40B4-BE49-F238E27FC236}">
                <a16:creationId xmlns:a16="http://schemas.microsoft.com/office/drawing/2014/main" id="{C8F1688C-E57A-45A6-ADDA-BF6202021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12930">
            <a:off x="3958080" y="2270726"/>
            <a:ext cx="1978205" cy="1978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E:\GIAO AN\SGV lop 2\sgv chân trời sáng tạo lớp 2\hình minh họa giáo án\9\keo_dan_giay_g-014_1dca550e9a904d68a6bce897244a7ee1_master.png">
            <a:extLst>
              <a:ext uri="{FF2B5EF4-FFF2-40B4-BE49-F238E27FC236}">
                <a16:creationId xmlns:a16="http://schemas.microsoft.com/office/drawing/2014/main" id="{730EF23B-9356-4564-BA91-CC53005E6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898" y="2633395"/>
            <a:ext cx="1334209" cy="1334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968" y="2786323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8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842" y="21194"/>
            <a:ext cx="1990158" cy="23780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2E19D99-CA3E-4DD7-8603-664764BBFD4C}"/>
              </a:ext>
            </a:extLst>
          </p:cNvPr>
          <p:cNvSpPr/>
          <p:nvPr/>
        </p:nvSpPr>
        <p:spPr>
          <a:xfrm>
            <a:off x="751683" y="847987"/>
            <a:ext cx="65421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/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kể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tên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3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cơ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bản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.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6" name="Isosceles Triangle 5"/>
          <p:cNvSpPr/>
          <p:nvPr/>
        </p:nvSpPr>
        <p:spPr>
          <a:xfrm>
            <a:off x="104504" y="2695299"/>
            <a:ext cx="2480506" cy="2063934"/>
          </a:xfrm>
          <a:prstGeom prst="triangle">
            <a:avLst>
              <a:gd name="adj" fmla="val 51755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166449" y="2747551"/>
            <a:ext cx="2049985" cy="195942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797873" y="2695299"/>
            <a:ext cx="2126927" cy="21511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2824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9564" y="2536515"/>
            <a:ext cx="58957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54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35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ircle/>
      </p:transition>
    </mc:Choice>
    <mc:Fallback xmlns="">
      <p:transition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t="-2000" r="-2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ộp bút chì màu - Bé Phan Hiếu Kiê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184" end="1034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3224" y="500933"/>
            <a:ext cx="8255218" cy="464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385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85850" y="1653870"/>
            <a:ext cx="5895702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 CƠ BẢN TRONG MĨ THUẬT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</a:p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4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62918" y="1470990"/>
            <a:ext cx="244332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5:</a:t>
            </a:r>
          </a:p>
          <a:p>
            <a:pPr algn="ctr"/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701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657" y="79513"/>
            <a:ext cx="1164384" cy="12662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67" y="1873100"/>
            <a:ext cx="8953169" cy="41801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19794" y="507729"/>
            <a:ext cx="2399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233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6000" b="-5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370" y="1924215"/>
            <a:ext cx="5597718" cy="138352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vi-VN" dirty="0"/>
          </a:p>
          <a:p>
            <a:pPr marL="0" indent="0">
              <a:buNone/>
            </a:pPr>
            <a:r>
              <a:rPr lang="vi-VN" i="1" dirty="0"/>
              <a:t> </a:t>
            </a:r>
            <a:r>
              <a:rPr lang="en-US" i="1" dirty="0"/>
              <a:t>                                  </a:t>
            </a:r>
            <a:endParaRPr lang="vi-VN" sz="35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vi-VN" sz="3500" b="1" i="1" dirty="0"/>
              <a:t>            Chủ đề </a:t>
            </a:r>
            <a:r>
              <a:rPr lang="en-US" sz="3500" b="1" i="1" dirty="0"/>
              <a:t>5</a:t>
            </a:r>
            <a:r>
              <a:rPr lang="vi-VN" sz="3500" b="1" i="1" dirty="0"/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81025" y="2981789"/>
            <a:ext cx="5895702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                                  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MÀU CƠ BẢN TRONG MĨ THUẬT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      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25418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85" y="138073"/>
            <a:ext cx="1543546" cy="14348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4966" y="722848"/>
            <a:ext cx="7253862" cy="4411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174" y="1748754"/>
            <a:ext cx="8341456" cy="48510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4966" y="138073"/>
            <a:ext cx="5130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80430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730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730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0187308"/>
  <p:tag name="KSO_WM_TEMPLATE_THUMBS_INDEX" val="1、2、3、6、8、10、11、12、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8034522-FD14-4B8B-A22A-BC9CB78E4C96}:27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GENSWF_SLIDE_UID" val="{CC3A1162-0866-487D-A6B3-1E51E298712E}:414"/>
  <p:tag name="ISPRING_SLIDE_ID_2" val="{1E4155D2-3F91-447E-B630-5F6C49CF235F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GENSWF_SLIDE_UID" val="{9B2F1C45-B497-4765-864F-486A04C1AF35}:398"/>
  <p:tag name="ISPRING_SLIDE_ID_2" val="{C2F292C3-B160-43D6-A8B4-C7D6909350EF}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2019空白演示文档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1127</TotalTime>
  <Words>82</Words>
  <Application>Microsoft Office PowerPoint</Application>
  <PresentationFormat>On-screen Show (4:3)</PresentationFormat>
  <Paragraphs>24</Paragraphs>
  <Slides>12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微软雅黑</vt:lpstr>
      <vt:lpstr>Arial</vt:lpstr>
      <vt:lpstr>Calibri</vt:lpstr>
      <vt:lpstr>Calibri Light</vt:lpstr>
      <vt:lpstr>等线</vt:lpstr>
      <vt:lpstr>Times New Roman</vt:lpstr>
      <vt:lpstr>字魂36号-正文宋楷</vt:lpstr>
      <vt:lpstr>Office Theme</vt:lpstr>
      <vt:lpstr>1_Office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STD_HP</cp:lastModifiedBy>
  <cp:revision>157</cp:revision>
  <dcterms:created xsi:type="dcterms:W3CDTF">2021-01-29T04:19:07Z</dcterms:created>
  <dcterms:modified xsi:type="dcterms:W3CDTF">2024-12-26T07:29:05Z</dcterms:modified>
</cp:coreProperties>
</file>