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70" r:id="rId2"/>
    <p:sldId id="257" r:id="rId3"/>
    <p:sldId id="375" r:id="rId4"/>
    <p:sldId id="404" r:id="rId5"/>
    <p:sldId id="405" r:id="rId6"/>
    <p:sldId id="386" r:id="rId7"/>
    <p:sldId id="407" r:id="rId8"/>
    <p:sldId id="385" r:id="rId9"/>
    <p:sldId id="409" r:id="rId10"/>
    <p:sldId id="256" r:id="rId11"/>
    <p:sldId id="418" r:id="rId12"/>
    <p:sldId id="410" r:id="rId13"/>
    <p:sldId id="411" r:id="rId14"/>
    <p:sldId id="412" r:id="rId15"/>
    <p:sldId id="391" r:id="rId16"/>
    <p:sldId id="419" r:id="rId17"/>
    <p:sldId id="420" r:id="rId18"/>
    <p:sldId id="423" r:id="rId19"/>
    <p:sldId id="401" r:id="rId20"/>
    <p:sldId id="40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varScale="1">
        <p:scale>
          <a:sx n="61" d="100"/>
          <a:sy n="61" d="100"/>
        </p:scale>
        <p:origin x="102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28/12/2024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6F34CB-2ABE-4CE2-B756-BDEBDDEE3A8F}" type="slidenum">
              <a:rPr lang="en-US" smtClean="0"/>
              <a:t>1</a:t>
            </a:fld>
            <a:endParaRPr lang="en-US"/>
          </a:p>
        </p:txBody>
      </p:sp>
    </p:spTree>
    <p:extLst>
      <p:ext uri="{BB962C8B-B14F-4D97-AF65-F5344CB8AC3E}">
        <p14:creationId xmlns:p14="http://schemas.microsoft.com/office/powerpoint/2010/main" val="28485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choose</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correct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answer</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15</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18</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19</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6F34CB-2ABE-4CE2-B756-BDEBDDEE3A8F}" type="slidenum">
              <a:rPr lang="en-US" smtClean="0"/>
              <a:t>2</a:t>
            </a:fld>
            <a:endParaRPr lang="en-US"/>
          </a:p>
        </p:txBody>
      </p:sp>
    </p:spTree>
    <p:extLst>
      <p:ext uri="{BB962C8B-B14F-4D97-AF65-F5344CB8AC3E}">
        <p14:creationId xmlns:p14="http://schemas.microsoft.com/office/powerpoint/2010/main" val="3623248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Teacher asks </a:t>
            </a:r>
            <a:r>
              <a:rPr lang="en-US" sz="1200" dirty="0">
                <a:effectLst/>
                <a:latin typeface="Times New Roman" panose="02020603050405020304" pitchFamily="18" charset="0"/>
                <a:ea typeface="Times New Roman" panose="02020603050405020304" pitchFamily="18" charset="0"/>
              </a:rPr>
              <a:t>pupils to put </a:t>
            </a:r>
            <a:r>
              <a:rPr lang="en-US" sz="1200" dirty="0" smtClean="0">
                <a:effectLst/>
                <a:latin typeface="Times New Roman" panose="02020603050405020304" pitchFamily="18" charset="0"/>
                <a:ea typeface="Times New Roman" panose="02020603050405020304" pitchFamily="18" charset="0"/>
              </a:rPr>
              <a:t>their </a:t>
            </a:r>
            <a:r>
              <a:rPr lang="en-US" sz="1200" dirty="0">
                <a:effectLst/>
                <a:latin typeface="Times New Roman" panose="02020603050405020304" pitchFamily="18" charset="0"/>
                <a:ea typeface="Times New Roman" panose="02020603050405020304" pitchFamily="18" charset="0"/>
              </a:rPr>
              <a:t>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Ask </a:t>
            </a:r>
            <a:r>
              <a:rPr lang="en-US" sz="1200" dirty="0">
                <a:effectLst/>
                <a:latin typeface="Times New Roman" panose="02020603050405020304" pitchFamily="18" charset="0"/>
                <a:ea typeface="Times New Roman" panose="02020603050405020304" pitchFamily="18" charset="0"/>
              </a:rPr>
              <a:t>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20</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30385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163863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28/12/2024</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28/12/2024</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9.xml"/><Relationship Id="rId3" Type="http://schemas.openxmlformats.org/officeDocument/2006/relationships/notesSlide" Target="../notesSlides/notesSlide10.xml"/><Relationship Id="rId7" Type="http://schemas.openxmlformats.org/officeDocument/2006/relationships/slide" Target="slide15.xml"/><Relationship Id="rId12" Type="http://schemas.openxmlformats.org/officeDocument/2006/relationships/slide" Target="slide1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slide" Target="slide11.xml"/><Relationship Id="rId11" Type="http://schemas.openxmlformats.org/officeDocument/2006/relationships/slide" Target="slide17.xml"/><Relationship Id="rId5" Type="http://schemas.openxmlformats.org/officeDocument/2006/relationships/image" Target="../media/image30.png"/><Relationship Id="rId10" Type="http://schemas.openxmlformats.org/officeDocument/2006/relationships/slide" Target="slide14.xml"/><Relationship Id="rId4" Type="http://schemas.openxmlformats.org/officeDocument/2006/relationships/image" Target="../media/image29.gif"/><Relationship Id="rId9" Type="http://schemas.openxmlformats.org/officeDocument/2006/relationships/slide" Target="slide13.xml"/><Relationship Id="rId14" Type="http://schemas.openxmlformats.org/officeDocument/2006/relationships/slide" Target="slide20.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29.gif"/><Relationship Id="rId12"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slide" Target="slide10.xml"/><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31.png"/><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3" Type="http://schemas.openxmlformats.org/officeDocument/2006/relationships/notesSlide" Target="../notesSlides/notesSlide12.xml"/><Relationship Id="rId7" Type="http://schemas.openxmlformats.org/officeDocument/2006/relationships/image" Target="../media/image29.gi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audio" Target="../media/audio3.wav"/><Relationship Id="rId11" Type="http://schemas.microsoft.com/office/2007/relationships/hdphoto" Target="../media/hdphoto4.wdp"/><Relationship Id="rId5" Type="http://schemas.openxmlformats.org/officeDocument/2006/relationships/audio" Target="../media/audio2.wav"/><Relationship Id="rId15" Type="http://schemas.openxmlformats.org/officeDocument/2006/relationships/slide" Target="slide10.xml"/><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notesSlide" Target="../notesSlides/notesSlide13.xml"/><Relationship Id="rId7" Type="http://schemas.openxmlformats.org/officeDocument/2006/relationships/image" Target="../media/image29.gif"/><Relationship Id="rId12"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slide" Target="slide10.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notesSlide" Target="../notesSlides/notesSlide14.xml"/><Relationship Id="rId7" Type="http://schemas.openxmlformats.org/officeDocument/2006/relationships/image" Target="../media/image29.gif"/><Relationship Id="rId12" Type="http://schemas.microsoft.com/office/2007/relationships/hdphoto" Target="../media/hdphoto5.wdp"/><Relationship Id="rId2" Type="http://schemas.openxmlformats.org/officeDocument/2006/relationships/slideLayout" Target="../slideLayouts/slideLayout2.xml"/><Relationship Id="rId16" Type="http://schemas.openxmlformats.org/officeDocument/2006/relationships/slide" Target="slide10.xml"/><Relationship Id="rId1" Type="http://schemas.openxmlformats.org/officeDocument/2006/relationships/tags" Target="../tags/tag15.xml"/><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20.png"/><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2.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7.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0.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40.png"/><Relationship Id="rId11" Type="http://schemas.openxmlformats.org/officeDocument/2006/relationships/image" Target="../media/image13.png"/><Relationship Id="rId5" Type="http://schemas.openxmlformats.org/officeDocument/2006/relationships/image" Target="../media/image31.png"/><Relationship Id="rId10" Type="http://schemas.openxmlformats.org/officeDocument/2006/relationships/image" Target="../media/image15.png"/><Relationship Id="rId4" Type="http://schemas.openxmlformats.org/officeDocument/2006/relationships/image" Target="../media/image39.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video" Target="../media/media1.mp4"/><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1.mp4"/><Relationship Id="rId16" Type="http://schemas.openxmlformats.org/officeDocument/2006/relationships/image" Target="../media/image22.png"/><Relationship Id="rId1" Type="http://schemas.openxmlformats.org/officeDocument/2006/relationships/tags" Target="../tags/tag5.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notesSlide" Target="../notesSlides/notesSlide4.xm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microsoft.com/office/2007/relationships/hdphoto" Target="../media/hdphoto3.wdp"/><Relationship Id="rId3" Type="http://schemas.openxmlformats.org/officeDocument/2006/relationships/video" Target="../media/media1.mp4"/><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5.png"/><Relationship Id="rId2" Type="http://schemas.microsoft.com/office/2007/relationships/media" Target="../media/media1.mp4"/><Relationship Id="rId16" Type="http://schemas.openxmlformats.org/officeDocument/2006/relationships/image" Target="../media/image24.png"/><Relationship Id="rId20" Type="http://schemas.openxmlformats.org/officeDocument/2006/relationships/image" Target="../media/image22.png"/><Relationship Id="rId1" Type="http://schemas.openxmlformats.org/officeDocument/2006/relationships/tags" Target="../tags/tag6.xml"/><Relationship Id="rId6" Type="http://schemas.openxmlformats.org/officeDocument/2006/relationships/image" Target="../media/image23.jpg"/><Relationship Id="rId11" Type="http://schemas.openxmlformats.org/officeDocument/2006/relationships/image" Target="../media/image17.png"/><Relationship Id="rId5" Type="http://schemas.openxmlformats.org/officeDocument/2006/relationships/notesSlide" Target="../notesSlides/notesSlide5.xml"/><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5">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7">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7">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7">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8"/>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4">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4">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4">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5">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4">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4">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4">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4">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4">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4">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4">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4">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4">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4">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4">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4">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4">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4">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4">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4">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4">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4">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4">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4">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4">
            <a:alphaModFix/>
          </a:blip>
          <a:srcRect/>
          <a:stretch/>
        </p:blipFill>
        <p:spPr>
          <a:xfrm>
            <a:off x="8716272" y="997931"/>
            <a:ext cx="1061719" cy="776211"/>
          </a:xfrm>
          <a:prstGeom prst="rect">
            <a:avLst/>
          </a:prstGeom>
          <a:noFill/>
          <a:ln>
            <a:noFill/>
          </a:ln>
        </p:spPr>
      </p:pic>
      <p:sp>
        <p:nvSpPr>
          <p:cNvPr id="2" name="Rectangle 1">
            <a:hlinkClick r:id="rId6"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7"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8"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9"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10"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1"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2"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3"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4"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7">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7">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7">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8">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7">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7">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7">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7">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7">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7">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7">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7">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7">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7">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7">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7">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7">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7">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7">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7">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7">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5"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5"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7">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7">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7">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8">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7">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7">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7">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7">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7">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7">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7">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7">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7">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7">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7">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7">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7">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7">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7">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7">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7">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5"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5"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7">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7">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7">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8">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7">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7">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7">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7">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7">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7">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7">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7">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7">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7">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7">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7">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7">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7">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7">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7">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7">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5"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5"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7">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7">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7">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8">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7">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7">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7">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7">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7">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7">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7">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7">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7">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7">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7">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7">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7">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7">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7">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7">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7">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6"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5"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6"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play.</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281726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1080" y="1019011"/>
            <a:ext cx="11677651" cy="4742766"/>
          </a:xfrm>
          <a:prstGeom prst="rect">
            <a:avLst/>
          </a:prstGeom>
        </p:spPr>
      </p:pic>
    </p:spTree>
    <p:custDataLst>
      <p:tags r:id="rId1"/>
    </p:custDataLst>
    <p:extLst>
      <p:ext uri="{BB962C8B-B14F-4D97-AF65-F5344CB8AC3E}">
        <p14:creationId xmlns:p14="http://schemas.microsoft.com/office/powerpoint/2010/main" val="4100596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295233" y="1833657"/>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94729" y="1842811"/>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27979" y="1842811"/>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7514" y="1839880"/>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38809" y="1839880"/>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10121412" y="1839880"/>
            <a:ext cx="1758462" cy="2659492"/>
          </a:xfrm>
          <a:prstGeom prst="roundRect">
            <a:avLst/>
          </a:prstGeom>
          <a:blipFill>
            <a:blip r:embed="rId7"/>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a:t>
            </a:r>
            <a:r>
              <a:rPr lang="en-US" sz="6600" dirty="0" smtClean="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play.</a:t>
            </a:r>
            <a:endPar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4234066" y="1853892"/>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7746" y="1842811"/>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10131814" y="1812157"/>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0531" y="1839880"/>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49411" y="1839880"/>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86294" y="1812157"/>
            <a:ext cx="1758462" cy="2659492"/>
          </a:xfrm>
          <a:prstGeom prst="roundRect">
            <a:avLst/>
          </a:prstGeom>
          <a:blipFill>
            <a:blip r:embed="rId7">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custDataLst>
      <p:tags r:id="rId1"/>
    </p:custDataLst>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
            </a:r>
            <a:b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custDataLst>
      <p:tags r:id="rId1"/>
    </p:custDataLst>
    <p:extLst>
      <p:ext uri="{BB962C8B-B14F-4D97-AF65-F5344CB8AC3E}">
        <p14:creationId xmlns:p14="http://schemas.microsoft.com/office/powerpoint/2010/main" val="3502552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number.</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match.</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play.</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custDataLst>
      <p:tags r:id="rId1"/>
    </p:custDataLst>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id="{B372B4D5-C666-4FA3-A84D-2BE640C21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id="{570D4AB4-1B86-4219-9F15-1486F9236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id="{A3CF2097-A237-495F-A63F-2D5C437C3C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id="{73039D36-9E0A-4B41-95A7-3D8C855E8D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id="{EB9668F3-CCAF-4358-8805-260322E451B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id="{09463C4D-6E78-49DA-933D-3AC96E276B9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id="{05C8C145-F6CF-4AEC-B22E-9DE5883E847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id="{2A7DBC22-57E4-4748-B1D9-7DBCEB670C5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id="{B8616FCE-B291-44DE-BE0C-7BAF520C05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id="{346FD16E-3A27-45FC-9528-F7EE04EFB4D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id="{1D59E6AD-62F6-453B-AF14-6ADF90F6050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id="{F89D455D-9980-41C9-A2FB-43C15DA4E8A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custDataLst>
      <p:tags r:id="rId1"/>
    </p:custDataLst>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custDataLst>
      <p:tags r:id="rId1"/>
    </p:custDataLst>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6"/>
          <a:srcRect l="21267" r="23276"/>
          <a:stretch/>
        </p:blipFill>
        <p:spPr>
          <a:xfrm>
            <a:off x="7674475" y="1072767"/>
            <a:ext cx="1465095" cy="1488377"/>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20"/>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custDataLst>
      <p:tags r:id="rId1"/>
    </p:custDataLst>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number.</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custDataLst>
      <p:tags r:id="rId1"/>
    </p:custDataLst>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spTree>
    <p:custDataLst>
      <p:tags r:id="rId1"/>
    </p:custDataLst>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match.</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custDataLst>
      <p:tags r:id="rId1"/>
    </p:custDataLst>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18CAC4E-3F1B-4B67-8B5A-14F1F35ECF3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V\uFFFD\u001C{0BD947A0-96DD-46E2-9D23-DCBF768A0053}&quot;,&quot;C:\\Users\\Admin\\Desktop\\Lo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Unit 8_Lesson 2_Period 4"/>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4C61AB3-686D-4BF0-A0C5-BAC82040D331}:409"/>
</p:tagLst>
</file>

<file path=ppt/tags/tag11.xml><?xml version="1.0" encoding="utf-8"?>
<p:tagLst xmlns:a="http://schemas.openxmlformats.org/drawingml/2006/main" xmlns:r="http://schemas.openxmlformats.org/officeDocument/2006/relationships" xmlns:p="http://schemas.openxmlformats.org/presentationml/2006/main">
  <p:tag name="GENSWF_SLIDE_UID" val="{809DD417-CDF1-47FE-804E-FFB6F107854C}:256"/>
</p:tagLst>
</file>

<file path=ppt/tags/tag12.xml><?xml version="1.0" encoding="utf-8"?>
<p:tagLst xmlns:a="http://schemas.openxmlformats.org/drawingml/2006/main" xmlns:r="http://schemas.openxmlformats.org/officeDocument/2006/relationships" xmlns:p="http://schemas.openxmlformats.org/presentationml/2006/main">
  <p:tag name="GENSWF_SLIDE_UID" val="{4CB224D7-C2F6-4B01-9123-BE1D2C8A57D4}:418"/>
</p:tagLst>
</file>

<file path=ppt/tags/tag13.xml><?xml version="1.0" encoding="utf-8"?>
<p:tagLst xmlns:a="http://schemas.openxmlformats.org/drawingml/2006/main" xmlns:r="http://schemas.openxmlformats.org/officeDocument/2006/relationships" xmlns:p="http://schemas.openxmlformats.org/presentationml/2006/main">
  <p:tag name="GENSWF_SLIDE_UID" val="{D74AB8B8-4A15-4795-87C9-DA5427E715D5}:410"/>
</p:tagLst>
</file>

<file path=ppt/tags/tag14.xml><?xml version="1.0" encoding="utf-8"?>
<p:tagLst xmlns:a="http://schemas.openxmlformats.org/drawingml/2006/main" xmlns:r="http://schemas.openxmlformats.org/officeDocument/2006/relationships" xmlns:p="http://schemas.openxmlformats.org/presentationml/2006/main">
  <p:tag name="GENSWF_SLIDE_UID" val="{C94C5945-E9FD-4C8A-B176-39F343F2C285}:411"/>
</p:tagLst>
</file>

<file path=ppt/tags/tag15.xml><?xml version="1.0" encoding="utf-8"?>
<p:tagLst xmlns:a="http://schemas.openxmlformats.org/drawingml/2006/main" xmlns:r="http://schemas.openxmlformats.org/officeDocument/2006/relationships" xmlns:p="http://schemas.openxmlformats.org/presentationml/2006/main">
  <p:tag name="GENSWF_SLIDE_UID" val="{4AE41ECD-07B1-4A6A-9DE7-57042424E7E7}:412"/>
</p:tagLst>
</file>

<file path=ppt/tags/tag16.xml><?xml version="1.0" encoding="utf-8"?>
<p:tagLst xmlns:a="http://schemas.openxmlformats.org/drawingml/2006/main" xmlns:r="http://schemas.openxmlformats.org/officeDocument/2006/relationships" xmlns:p="http://schemas.openxmlformats.org/presentationml/2006/main">
  <p:tag name="GENSWF_SLIDE_UID" val="{14CF33A3-A987-44F9-9E96-7DF67F35A6E7}:391"/>
</p:tagLst>
</file>

<file path=ppt/tags/tag17.xml><?xml version="1.0" encoding="utf-8"?>
<p:tagLst xmlns:a="http://schemas.openxmlformats.org/drawingml/2006/main" xmlns:r="http://schemas.openxmlformats.org/officeDocument/2006/relationships" xmlns:p="http://schemas.openxmlformats.org/presentationml/2006/main">
  <p:tag name="GENSWF_SLIDE_UID" val="{903C2A74-7DAA-4648-9360-176A3DC15100}:419"/>
</p:tagLst>
</file>

<file path=ppt/tags/tag18.xml><?xml version="1.0" encoding="utf-8"?>
<p:tagLst xmlns:a="http://schemas.openxmlformats.org/drawingml/2006/main" xmlns:r="http://schemas.openxmlformats.org/officeDocument/2006/relationships" xmlns:p="http://schemas.openxmlformats.org/presentationml/2006/main">
  <p:tag name="GENSWF_SLIDE_UID" val="{A13277BF-4AF6-477A-8FFA-BBFA2DA865AF}:420"/>
</p:tagLst>
</file>

<file path=ppt/tags/tag19.xml><?xml version="1.0" encoding="utf-8"?>
<p:tagLst xmlns:a="http://schemas.openxmlformats.org/drawingml/2006/main" xmlns:r="http://schemas.openxmlformats.org/officeDocument/2006/relationships" xmlns:p="http://schemas.openxmlformats.org/presentationml/2006/main">
  <p:tag name="GENSWF_SLIDE_UID" val="{F92C6049-7E42-4B8C-B5DD-B285AC749323}:423"/>
</p:tagLst>
</file>

<file path=ppt/tags/tag2.xml><?xml version="1.0" encoding="utf-8"?>
<p:tagLst xmlns:a="http://schemas.openxmlformats.org/drawingml/2006/main" xmlns:r="http://schemas.openxmlformats.org/officeDocument/2006/relationships" xmlns:p="http://schemas.openxmlformats.org/presentationml/2006/main">
  <p:tag name="GENSWF_SLIDE_UID" val="{797E8E7B-7EE4-4EA6-B802-E9670C136016}:370"/>
</p:tagLst>
</file>

<file path=ppt/tags/tag20.xml><?xml version="1.0" encoding="utf-8"?>
<p:tagLst xmlns:a="http://schemas.openxmlformats.org/drawingml/2006/main" xmlns:r="http://schemas.openxmlformats.org/officeDocument/2006/relationships" xmlns:p="http://schemas.openxmlformats.org/presentationml/2006/main">
  <p:tag name="GENSWF_SLIDE_UID" val="{E743CD4E-2E4F-4532-9B4D-65471B0E3E52}:401"/>
</p:tagLst>
</file>

<file path=ppt/tags/tag21.xml><?xml version="1.0" encoding="utf-8"?>
<p:tagLst xmlns:a="http://schemas.openxmlformats.org/drawingml/2006/main" xmlns:r="http://schemas.openxmlformats.org/officeDocument/2006/relationships" xmlns:p="http://schemas.openxmlformats.org/presentationml/2006/main">
  <p:tag name="GENSWF_SLIDE_UID" val="{19301D19-E888-4EFB-A772-C0B16758BB17}:400"/>
</p:tagLst>
</file>

<file path=ppt/tags/tag3.xml><?xml version="1.0" encoding="utf-8"?>
<p:tagLst xmlns:a="http://schemas.openxmlformats.org/drawingml/2006/main" xmlns:r="http://schemas.openxmlformats.org/officeDocument/2006/relationships" xmlns:p="http://schemas.openxmlformats.org/presentationml/2006/main">
  <p:tag name="GENSWF_SLIDE_UID" val="{4564EA50-3D7B-4B8F-8901-CAE16E70F20B}:257"/>
</p:tagLst>
</file>

<file path=ppt/tags/tag4.xml><?xml version="1.0" encoding="utf-8"?>
<p:tagLst xmlns:a="http://schemas.openxmlformats.org/drawingml/2006/main" xmlns:r="http://schemas.openxmlformats.org/officeDocument/2006/relationships" xmlns:p="http://schemas.openxmlformats.org/presentationml/2006/main">
  <p:tag name="GENSWF_SLIDE_UID" val="{705F49EE-21AF-4E17-9AFD-44EE530E5F12}:375"/>
</p:tagLst>
</file>

<file path=ppt/tags/tag5.xml><?xml version="1.0" encoding="utf-8"?>
<p:tagLst xmlns:a="http://schemas.openxmlformats.org/drawingml/2006/main" xmlns:r="http://schemas.openxmlformats.org/officeDocument/2006/relationships" xmlns:p="http://schemas.openxmlformats.org/presentationml/2006/main">
  <p:tag name="GENSWF_SLIDE_UID" val="{66C49603-052B-49EA-827B-02762C7C160B}:404"/>
</p:tagLst>
</file>

<file path=ppt/tags/tag6.xml><?xml version="1.0" encoding="utf-8"?>
<p:tagLst xmlns:a="http://schemas.openxmlformats.org/drawingml/2006/main" xmlns:r="http://schemas.openxmlformats.org/officeDocument/2006/relationships" xmlns:p="http://schemas.openxmlformats.org/presentationml/2006/main">
  <p:tag name="GENSWF_SLIDE_UID" val="{E9379228-CE8C-4D64-BCFD-8D4D2C3D1BA8}:405"/>
</p:tagLst>
</file>

<file path=ppt/tags/tag7.xml><?xml version="1.0" encoding="utf-8"?>
<p:tagLst xmlns:a="http://schemas.openxmlformats.org/drawingml/2006/main" xmlns:r="http://schemas.openxmlformats.org/officeDocument/2006/relationships" xmlns:p="http://schemas.openxmlformats.org/presentationml/2006/main">
  <p:tag name="GENSWF_SLIDE_UID" val="{B6DAE20D-5E2C-4E06-8045-CFD29A043E89}:386"/>
</p:tagLst>
</file>

<file path=ppt/tags/tag8.xml><?xml version="1.0" encoding="utf-8"?>
<p:tagLst xmlns:a="http://schemas.openxmlformats.org/drawingml/2006/main" xmlns:r="http://schemas.openxmlformats.org/officeDocument/2006/relationships" xmlns:p="http://schemas.openxmlformats.org/presentationml/2006/main">
  <p:tag name="GENSWF_SLIDE_UID" val="{817CD148-7F82-4488-8CB4-3DA7C4E56C77}:407"/>
</p:tagLst>
</file>

<file path=ppt/tags/tag9.xml><?xml version="1.0" encoding="utf-8"?>
<p:tagLst xmlns:a="http://schemas.openxmlformats.org/drawingml/2006/main" xmlns:r="http://schemas.openxmlformats.org/officeDocument/2006/relationships" xmlns:p="http://schemas.openxmlformats.org/presentationml/2006/main">
  <p:tag name="GENSWF_SLIDE_UID" val="{0C3EFEF8-89D7-4E5A-BC71-A17F5FF19A28}:3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1203</TotalTime>
  <Words>401</Words>
  <Application>Microsoft Office PowerPoint</Application>
  <PresentationFormat>Widescreen</PresentationFormat>
  <Paragraphs>94</Paragraphs>
  <Slides>20</Slides>
  <Notes>20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.VnTime</vt:lpstr>
      <vt:lpstr>Aharoni</vt:lpstr>
      <vt:lpstr>Amasis MT Pro Black</vt:lpstr>
      <vt:lpstr>Arial</vt:lpstr>
      <vt:lpstr>Arial Black</vt:lpstr>
      <vt:lpstr>Berlin Sans FB Demi</vt:lpstr>
      <vt:lpstr>Calibri</vt:lpstr>
      <vt:lpstr>Calibri Light</vt:lpstr>
      <vt:lpstr>Leelawadee</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8_Lesson 2_Period 4</dc:title>
  <dc:creator>Admin</dc:creator>
  <cp:lastModifiedBy>Admin</cp:lastModifiedBy>
  <cp:revision>110</cp:revision>
  <dcterms:created xsi:type="dcterms:W3CDTF">2022-02-27T05:20:23Z</dcterms:created>
  <dcterms:modified xsi:type="dcterms:W3CDTF">2024-12-28T03:53:04Z</dcterms:modified>
</cp:coreProperties>
</file>