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6"/>
  </p:notesMasterIdLst>
  <p:sldIdLst>
    <p:sldId id="388" r:id="rId2"/>
    <p:sldId id="261" r:id="rId3"/>
    <p:sldId id="365" r:id="rId4"/>
    <p:sldId id="349" r:id="rId5"/>
    <p:sldId id="364" r:id="rId6"/>
    <p:sldId id="351" r:id="rId7"/>
    <p:sldId id="366" r:id="rId8"/>
    <p:sldId id="352" r:id="rId9"/>
    <p:sldId id="367" r:id="rId10"/>
    <p:sldId id="353" r:id="rId11"/>
    <p:sldId id="368" r:id="rId12"/>
    <p:sldId id="354" r:id="rId13"/>
    <p:sldId id="369" r:id="rId14"/>
    <p:sldId id="355" r:id="rId15"/>
    <p:sldId id="370" r:id="rId16"/>
    <p:sldId id="375" r:id="rId17"/>
    <p:sldId id="371" r:id="rId18"/>
    <p:sldId id="357" r:id="rId19"/>
    <p:sldId id="372" r:id="rId20"/>
    <p:sldId id="358" r:id="rId21"/>
    <p:sldId id="294" r:id="rId22"/>
    <p:sldId id="376" r:id="rId23"/>
    <p:sldId id="344" r:id="rId24"/>
    <p:sldId id="361" r:id="rId25"/>
    <p:sldId id="362" r:id="rId26"/>
    <p:sldId id="363" r:id="rId27"/>
    <p:sldId id="295" r:id="rId28"/>
    <p:sldId id="348" r:id="rId29"/>
    <p:sldId id="296" r:id="rId30"/>
    <p:sldId id="403" r:id="rId31"/>
    <p:sldId id="377" r:id="rId32"/>
    <p:sldId id="398" r:id="rId33"/>
    <p:sldId id="378" r:id="rId34"/>
    <p:sldId id="404" r:id="rId35"/>
  </p:sldIdLst>
  <p:sldSz cx="9144000" cy="5143500" type="screen16x9"/>
  <p:notesSz cx="6858000" cy="9144000"/>
  <p:embeddedFontLst>
    <p:embeddedFont>
      <p:font typeface="#9Slide07 IcielCrocante" panose="020B0604020202020204" charset="0"/>
      <p:regular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#9Slide03 Quicksand Bold" panose="020B0604020202020204" charset="0"/>
      <p:bold r:id="rId46"/>
    </p:embeddedFont>
    <p:embeddedFont>
      <p:font typeface="Hind" panose="020B0604020202020204" charset="0"/>
      <p:regular r:id="rId47"/>
      <p:bold r:id="rId48"/>
    </p:embeddedFont>
    <p:embeddedFont>
      <p:font typeface="Script MT Bold" panose="020B0604020202020204" charset="0"/>
      <p:bold r:id="rId49"/>
    </p:embeddedFont>
    <p:embeddedFont>
      <p:font typeface="Barlow" panose="020B060402020202020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5E8D3A-9ADF-4672-8D3D-9C0E7C8750F4}">
  <a:tblStyle styleId="{FF5E8D3A-9ADF-4672-8D3D-9C0E7C8750F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73AA50-A3BE-477C-9624-5C3B0CE679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15" autoAdjust="0"/>
  </p:normalViewPr>
  <p:slideViewPr>
    <p:cSldViewPr snapToGrid="0">
      <p:cViewPr varScale="1">
        <p:scale>
          <a:sx n="80" d="100"/>
          <a:sy n="80" d="100"/>
        </p:scale>
        <p:origin x="10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6865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860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92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44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58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27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02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59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17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189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d99e989f3d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d99e989f3d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10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95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03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baseline="0" dirty="0" smtClean="0"/>
              <a:t>Divide the class into 2 teams.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Each team takes turns choosing from door 1 to 8. Then answer the questions. 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Then students can choose to keep or give the points they get to the other team. (Students cannot choose to keep or give twice in a 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7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0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91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47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84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6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64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3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2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84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04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99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18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0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2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39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89" r:id="rId3"/>
    <p:sldLayoutId id="2147483688" r:id="rId4"/>
    <p:sldLayoutId id="2147483687" r:id="rId5"/>
    <p:sldLayoutId id="2147483651" r:id="rId6"/>
    <p:sldLayoutId id="2147483693" r:id="rId7"/>
    <p:sldLayoutId id="2147483692" r:id="rId8"/>
    <p:sldLayoutId id="2147483691" r:id="rId9"/>
    <p:sldLayoutId id="2147483658" r:id="rId10"/>
    <p:sldLayoutId id="2147483685" r:id="rId11"/>
    <p:sldLayoutId id="2147483684" r:id="rId12"/>
    <p:sldLayoutId id="2147483683" r:id="rId13"/>
    <p:sldLayoutId id="2147483682" r:id="rId14"/>
    <p:sldLayoutId id="2147483690" r:id="rId15"/>
    <p:sldLayoutId id="2147483666" r:id="rId16"/>
    <p:sldLayoutId id="2147483677" r:id="rId17"/>
    <p:sldLayoutId id="214748367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6.gif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gif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6.gif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gif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3.xml"/><Relationship Id="rId18" Type="http://schemas.openxmlformats.org/officeDocument/2006/relationships/image" Target="../media/image23.png"/><Relationship Id="rId3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image" Target="../media/image20.png"/><Relationship Id="rId17" Type="http://schemas.openxmlformats.org/officeDocument/2006/relationships/slide" Target="slide1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10" Type="http://schemas.openxmlformats.org/officeDocument/2006/relationships/image" Target="../media/image19.png"/><Relationship Id="rId19" Type="http://schemas.openxmlformats.org/officeDocument/2006/relationships/slide" Target="slide19.xml"/><Relationship Id="rId4" Type="http://schemas.openxmlformats.org/officeDocument/2006/relationships/image" Target="../media/image16.gif"/><Relationship Id="rId9" Type="http://schemas.openxmlformats.org/officeDocument/2006/relationships/slide" Target="slide9.xml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gif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pic>
        <p:nvPicPr>
          <p:cNvPr id="325" name="Google Shape;32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dirty="0"/>
          </a:p>
        </p:txBody>
      </p:sp>
      <p:sp>
        <p:nvSpPr>
          <p:cNvPr id="328" name="Google Shape;328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err="1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dirty="0"/>
          </a:p>
        </p:txBody>
      </p:sp>
      <p:pic>
        <p:nvPicPr>
          <p:cNvPr id="329" name="Google Shape;32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</a:t>
            </a:r>
            <a:r>
              <a:rPr lang="en-US" sz="2400" b="0" i="0" u="none" strike="noStrike" cap="none" dirty="0" smtClean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2400" b="0" i="0" u="none" strike="noStrike" cap="none" dirty="0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592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78966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1152035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80010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92861" y="4403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5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mium Personalised Pink Pencils - Able Label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27" y="1037678"/>
            <a:ext cx="4514313" cy="28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2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pencils.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35700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0290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pink.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2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30082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6" y="111166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7" y="1713781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97" y="-124752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-86967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92859" y="45332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9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1 0.37871 C 0.0731 0.46976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6 0.07656 -0.10432 C 0.07656 -0.02006 0.2158 -0.01389 0.21684 0.08673 C 0.21684 0.17778 0.09462 0.12932 0.09549 0.21667 C 0.09549 0.30771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ber Castell Red Eraser - Pack Of 4 | Couco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5" y="12192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3" y="31108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an eraser.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27239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red.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487690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7" y="1083348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70172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3" y="-11386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23761" y="47687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9" y="-107627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7" y="-234227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87" y="-112192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10941145" y="1238863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21975 C 0.10086 -0.21389 0.05937 -0.19691 0.05729 -0.11944 C 0.05382 -0.00864 0.1927 0.01327 0.18958 0.1466 C 0.18611 0.26605 0.06597 0.19012 0.06319 0.30525 C 0.05954 0.42685 0.14965 0.37037 0.146 0.49969 C 0.14236 0.61358 0.08489 0.54475 0.08177 0.64691 C 0.07882 0.7463 0.12586 0.69907 0.12309 0.7892 C 0.1217 0.84043 0.1092 0.84321 0.0993 0.84691 " pathEditMode="relative" rAng="558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8 -0.22007 C 0.10105 -0.2142 0.05955 -0.19723 0.05747 -0.11976 C 0.054 -0.00895 0.19289 0.01296 0.18976 0.14629 C 0.18629 0.26574 0.06615 0.18981 0.06337 0.30493 C 0.05973 0.42654 0.14983 0.37006 0.14619 0.49938 C 0.14254 0.61327 0.08525 0.54444 0.08195 0.6466 C 0.079 0.74598 0.12605 0.69876 0.12327 0.78889 C 0.12188 0.84012 0.10938 0.8429 0.09948 0.8466 " pathEditMode="relative" rAng="5580000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8 C 0.10139 -0.21482 0.0599 -0.19784 0.05781 -0.12037 C 0.05434 -0.00957 0.19323 0.01234 0.19011 0.14568 C 0.18663 0.26512 0.06649 0.1892 0.06372 0.30432 C 0.06007 0.42592 0.15017 0.36944 0.14653 0.49876 C 0.14288 0.61265 0.08594 0.54383 0.08229 0.64599 C 0.07934 0.74537 0.12639 0.69815 0.12361 0.78827 C 0.12222 0.83951 0.10972 0.84228 0.09983 0.84599 " pathEditMode="relative" rAng="558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7 C 0.10138 -0.21481 0.05989 -0.19783 0.05781 -0.12037 C 0.05434 -0.00956 0.19322 0.01235 0.1901 0.14568 C 0.18663 0.26513 0.06649 0.1892 0.06371 0.30433 C 0.06007 0.42593 0.15017 0.36945 0.14652 0.49877 C 0.14288 0.61266 0.08593 0.54383 0.08229 0.64599 C 0.07934 0.74538 0.12638 0.69815 0.12361 0.78828 C 0.12222 0.83951 0.10972 0.84229 0.09982 0.84599 " pathEditMode="relative" rAng="5580000" ptsTypes="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62865 -0.020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ottle Green School Bag – No Logo – Workin&amp;#39; Gear School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95" y="1325880"/>
            <a:ext cx="2557145" cy="25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5" y="74951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 school bag.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4" y="6091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5794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green.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394488" y="1124616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764221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2748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7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ntage Rulers | Blue Bow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35" y="1023939"/>
            <a:ext cx="4294505" cy="284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1" y="34329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rulers.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0" y="32424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2" y="385191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brown.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3016200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7" y="1283645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9543" y="190712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8" y="-169691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1" y="-13282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4" y="-98865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6" y="12665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</a:t>
            </a:r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62" y="-228476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09 0.3787 C 0.07309 0.46975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8 C 0.11754 -0.17839 0.0757 -0.16296 0.07656 -0.10432 C 0.07656 -0.02006 0.2158 -0.01389 0.21684 0.08673 C 0.21684 0.17778 0.09462 0.12932 0.09549 0.21667 C 0.09549 0.30772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3 -0.17839 0.07569 -0.16296 0.07656 -0.10432 C 0.07656 -0.02006 0.2158 -0.01389 0.21684 0.08673 C 0.21684 0.17778 0.09462 0.12932 0.09549 0.21667 C 0.09549 0.30772 0.18351 0.25864 0.18351 0.35617 C 0.18351 0.44321 0.12378 0.39506 0.12378 0.47284 C 0.12378 0.54753 0.16944 0.50864 0.16944 0.57716 C 0.16944 0.61574 0.15694 0.61852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ck Of 5 Funny Emoji Bouncing Heads Gel Pen Smiling Face Pen with spring  shaking Emoji Pen: Buy Online at Best Prices in Pakistan | Daraz.p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15" y="944880"/>
            <a:ext cx="3593465" cy="310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pens.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34202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yellow.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1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95000" y="2468670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DF786F"/>
                </a:solidFill>
              </a:rPr>
              <a:t>W</a:t>
            </a:r>
            <a:r>
              <a:rPr lang="en-US" sz="5400" dirty="0">
                <a:solidFill>
                  <a:srgbClr val="90D1DD"/>
                </a:solidFill>
              </a:rPr>
              <a:t>a</a:t>
            </a:r>
            <a:r>
              <a:rPr lang="en-US" sz="5400" dirty="0">
                <a:solidFill>
                  <a:srgbClr val="E59755"/>
                </a:solidFill>
              </a:rPr>
              <a:t>r</a:t>
            </a:r>
            <a:r>
              <a:rPr lang="en-US" sz="5400" dirty="0">
                <a:solidFill>
                  <a:srgbClr val="9B7ED7"/>
                </a:solidFill>
              </a:rPr>
              <a:t>m</a:t>
            </a:r>
            <a:r>
              <a:rPr lang="en-US" sz="5400" dirty="0">
                <a:solidFill>
                  <a:schemeClr val="accent4"/>
                </a:solidFill>
              </a:rPr>
              <a:t>-</a:t>
            </a:r>
            <a:r>
              <a:rPr lang="en-US" sz="5400" dirty="0">
                <a:solidFill>
                  <a:srgbClr val="E08179"/>
                </a:solidFill>
              </a:rPr>
              <a:t>u</a:t>
            </a:r>
            <a:r>
              <a:rPr lang="en-US" sz="5400" dirty="0">
                <a:solidFill>
                  <a:srgbClr val="91D0DD"/>
                </a:solidFill>
              </a:rPr>
              <a:t>p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56C"/>
                </a:solidFill>
              </a:rPr>
              <a:t>a</a:t>
            </a:r>
            <a:r>
              <a:rPr lang="en-US" sz="5400" dirty="0">
                <a:solidFill>
                  <a:srgbClr val="90D1DD"/>
                </a:solidFill>
              </a:rPr>
              <a:t>n</a:t>
            </a:r>
            <a:r>
              <a:rPr lang="en-US" sz="5400" dirty="0">
                <a:solidFill>
                  <a:srgbClr val="E59755"/>
                </a:solidFill>
              </a:rPr>
              <a:t>d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86F"/>
                </a:solidFill>
              </a:rPr>
              <a:t>r</a:t>
            </a:r>
            <a:r>
              <a:rPr lang="en-US" sz="5400" dirty="0">
                <a:solidFill>
                  <a:srgbClr val="90D1DD"/>
                </a:solidFill>
              </a:rPr>
              <a:t>e</a:t>
            </a:r>
            <a:r>
              <a:rPr lang="en-US" sz="5400" dirty="0">
                <a:solidFill>
                  <a:srgbClr val="E59755"/>
                </a:solidFill>
              </a:rPr>
              <a:t>v</a:t>
            </a:r>
            <a:r>
              <a:rPr lang="en-US" sz="5400" dirty="0"/>
              <a:t>i</a:t>
            </a:r>
            <a:r>
              <a:rPr lang="en-US" sz="5400" dirty="0">
                <a:solidFill>
                  <a:schemeClr val="dk2"/>
                </a:solidFill>
              </a:rPr>
              <a:t>e</a:t>
            </a:r>
            <a:r>
              <a:rPr lang="en-US" sz="5400" dirty="0">
                <a:solidFill>
                  <a:schemeClr val="lt2"/>
                </a:solidFill>
              </a:rPr>
              <a:t>w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88" name="Google Shape;788;p41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0852" y="31067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326447" y="1399128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7" y="203358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5" y="-178875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59882" y="229907"/>
            <a:ext cx="41391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4" y="-145334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63" y="-2491382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91" y="-292183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47" y="-99861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7 0.07656 -0.10433 C 0.07656 -0.02007 0.2158 -0.01389 0.21684 0.08672 C 0.21684 0.17777 0.09462 0.12932 0.09549 0.21666 C 0.09549 0.30771 0.18351 0.25864 0.18351 0.35617 C 0.18351 0.4432 0.12379 0.39506 0.12379 0.47283 C 0.12379 0.54753 0.16945 0.50864 0.16945 0.57716 C 0.16945 0.61574 0.15695 0.61851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77 C 0.09514 -0.01698 0.0533 -0.00154 0.054 0.0571 C 0.054 0.14136 0.1934 0.14753 0.19445 0.24815 C 0.19445 0.3392 0.07222 0.29074 0.07309 0.37808 C 0.07309 0.46913 0.16094 0.42006 0.16094 0.51759 C 0.16094 0.60463 0.10139 0.55648 0.10139 0.63426 C 0.10139 0.70895 0.14688 0.67006 0.14688 0.73858 C 0.14688 0.77716 0.13455 0.77994 0.125 0.78364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81 C 0.11754 -0.17902 0.07552 -0.16358 0.07656 -0.10494 C 0.07656 -0.02068 0.2158 -0.01451 0.21684 0.08611 C 0.21684 0.17716 0.09462 0.1287 0.09549 0.21605 C 0.09549 0.3071 0.18351 0.25802 0.18351 0.35555 C 0.18351 0.44259 0.12379 0.39444 0.12379 0.47222 C 0.12379 0.54691 0.16945 0.50802 0.16945 0.57654 C 0.16945 0.61512 0.15695 0.6179 0.14757 0.6216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17 -0.02283 C 0.09531 -0.01604 0.05347 -0.00061 0.05434 0.05803 C 0.05434 0.14229 0.19358 0.14846 0.19462 0.24908 C 0.19462 0.34013 0.0724 0.29167 0.07326 0.37902 C 0.07326 0.47007 0.16111 0.42099 0.16111 0.51852 C 0.16111 0.60556 0.10156 0.55741 0.10156 0.63519 C 0.10156 0.70988 0.14705 0.67099 0.14705 0.73951 C 0.14705 0.77809 0.13472 0.78087 0.12517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9 -0.18549 C 0.11736 -0.1787 0.07517 -0.16327 0.07621 -0.10463 C 0.07621 -0.02037 0.21562 -0.0142 0.21666 0.08642 C 0.21666 0.17747 0.09444 0.12901 0.09531 0.21636 C 0.09531 0.30741 0.18333 0.25833 0.18333 0.35586 C 0.18333 0.4429 0.12361 0.39475 0.12361 0.47253 C 0.12361 0.54722 0.16927 0.50833 0.16927 0.57685 C 0.16927 0.61543 0.15677 0.61821 0.14739 0.62191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95000" y="2188730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rgbClr val="00B0F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t.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372" y="587044"/>
            <a:ext cx="1749256" cy="14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Well done, boys and girls. Now let’s learn some sounds. Listen and repeat. 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12424" y="1264356"/>
            <a:ext cx="2355453" cy="62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3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8750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6191" y="1347343"/>
            <a:ext cx="341072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ack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0154" y="1894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0.00034 0.01543 L -0.1566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68251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2700" y="1371477"/>
            <a:ext cx="29413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ue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2328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100"/>
                                  </p:stCondLst>
                                  <p:childTnLst>
                                    <p:animMotion origin="layout" path="M 0.00035 0.01543 L -0.15659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359323" y="1427561"/>
            <a:ext cx="247698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75173" y="1427561"/>
            <a:ext cx="36529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own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9869" y="2302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2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5E-6 -2.46914E-6 L -0.13525 -0.01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15" y="1676491"/>
            <a:ext cx="8722299" cy="24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2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627" y="627916"/>
            <a:ext cx="1796844" cy="1530279"/>
          </a:xfrm>
          <a:prstGeom prst="rect">
            <a:avLst/>
          </a:prstGeom>
        </p:spPr>
      </p:pic>
      <p:sp>
        <p:nvSpPr>
          <p:cNvPr id="5" name="Google Shape;787;p41"/>
          <p:cNvSpPr txBox="1">
            <a:spLocks noGrp="1"/>
          </p:cNvSpPr>
          <p:nvPr>
            <p:ph type="title"/>
          </p:nvPr>
        </p:nvSpPr>
        <p:spPr>
          <a:xfrm>
            <a:off x="1736562" y="2406939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rgbClr val="00B0F0"/>
                </a:solidFill>
              </a:rPr>
              <a:t>L</a:t>
            </a:r>
            <a:r>
              <a:rPr lang="en-US" dirty="0" smtClean="0"/>
              <a:t>i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dirty="0" smtClean="0">
                <a:solidFill>
                  <a:srgbClr val="92D050"/>
                </a:solidFill>
              </a:rPr>
              <a:t>e</a:t>
            </a:r>
            <a:r>
              <a:rPr lang="en-US" dirty="0" smtClean="0">
                <a:solidFill>
                  <a:srgbClr val="00B0F0"/>
                </a:solidFill>
              </a:rPr>
              <a:t>n a</a:t>
            </a:r>
            <a:r>
              <a:rPr lang="en-US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rgbClr val="00B0F0"/>
                </a:solidFill>
              </a:rPr>
              <a:t> c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rgbClr val="FFC000"/>
                </a:solidFill>
              </a:rPr>
              <a:t>c</a:t>
            </a:r>
            <a:r>
              <a:rPr lang="en-US" dirty="0" smtClean="0">
                <a:solidFill>
                  <a:srgbClr val="92D050"/>
                </a:solidFill>
              </a:rPr>
              <a:t>l</a:t>
            </a:r>
            <a:r>
              <a:rPr lang="en-US" dirty="0" smtClean="0">
                <a:solidFill>
                  <a:srgbClr val="00B0F0"/>
                </a:solidFill>
              </a:rPr>
              <a:t>e. 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14355"/>
            <a:ext cx="9198291" cy="2292245"/>
          </a:xfrm>
          <a:prstGeom prst="rect">
            <a:avLst/>
          </a:prstGeom>
        </p:spPr>
      </p:pic>
      <p:sp>
        <p:nvSpPr>
          <p:cNvPr id="15" name="Hình Bầu dục 5">
            <a:extLst>
              <a:ext uri="{FF2B5EF4-FFF2-40B4-BE49-F238E27FC236}">
                <a16:creationId xmlns:a16="http://schemas.microsoft.com/office/drawing/2014/main" id="{5262107D-D7AA-4790-BCB4-95545CF75D04}"/>
              </a:ext>
            </a:extLst>
          </p:cNvPr>
          <p:cNvSpPr/>
          <p:nvPr/>
        </p:nvSpPr>
        <p:spPr>
          <a:xfrm>
            <a:off x="5892346" y="3199130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Hình Bầu dục 5">
            <a:extLst>
              <a:ext uri="{FF2B5EF4-FFF2-40B4-BE49-F238E27FC236}">
                <a16:creationId xmlns:a16="http://schemas.microsoft.com/office/drawing/2014/main" id="{5262107D-D7AA-4790-BCB4-95545CF75D04}"/>
              </a:ext>
            </a:extLst>
          </p:cNvPr>
          <p:cNvSpPr/>
          <p:nvPr/>
        </p:nvSpPr>
        <p:spPr>
          <a:xfrm>
            <a:off x="5869486" y="2491163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9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30" y="1014081"/>
            <a:ext cx="2120620" cy="1739133"/>
          </a:xfrm>
          <a:prstGeom prst="rect">
            <a:avLst/>
          </a:prstGeom>
        </p:spPr>
      </p:pic>
      <p:sp>
        <p:nvSpPr>
          <p:cNvPr id="4" name="Google Shape;787;p41"/>
          <p:cNvSpPr txBox="1">
            <a:spLocks noGrp="1"/>
          </p:cNvSpPr>
          <p:nvPr>
            <p:ph type="title"/>
          </p:nvPr>
        </p:nvSpPr>
        <p:spPr>
          <a:xfrm>
            <a:off x="1672140" y="2347364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C000"/>
                </a:solidFill>
              </a:rPr>
              <a:t>e</a:t>
            </a:r>
            <a:r>
              <a:rPr lang="en-US" dirty="0" smtClean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92D050"/>
                </a:solidFill>
              </a:rPr>
              <a:t>’</a:t>
            </a:r>
            <a:r>
              <a:rPr lang="en-US" dirty="0" smtClean="0">
                <a:solidFill>
                  <a:srgbClr val="00B050"/>
                </a:solidFill>
              </a:rPr>
              <a:t>s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rgbClr val="FFC000"/>
                </a:solidFill>
              </a:rPr>
              <a:t>h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00B050"/>
                </a:solidFill>
              </a:rPr>
              <a:t>t.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5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Hello, everyone, this is me Mary. Do you like my Anywhere Door? 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095017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That door could be really fun. Let’s play a game to find out. Are you ready?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5" name="Picture 19" descr="Japanese Life&amp;quot; G.H.R-Japan Official Blog: Inside the pocket of Doraemon..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20"/>
          <a:stretch/>
        </p:blipFill>
        <p:spPr bwMode="auto">
          <a:xfrm>
            <a:off x="4958622" y="2421673"/>
            <a:ext cx="1581075" cy="253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04929" y="1066799"/>
            <a:ext cx="2286579" cy="627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0"/>
            <a:ext cx="64103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94"/>
          <a:stretch/>
        </p:blipFill>
        <p:spPr>
          <a:xfrm>
            <a:off x="1444336" y="3418608"/>
            <a:ext cx="1660380" cy="172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06423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Now it’s your turn. </a:t>
            </a:r>
            <a:b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</a:br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Let’s chant in pairs! 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12424" y="1253066"/>
            <a:ext cx="2359718" cy="62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0"/>
            <a:ext cx="64103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94"/>
          <a:stretch/>
        </p:blipFill>
        <p:spPr>
          <a:xfrm>
            <a:off x="1444336" y="3418608"/>
            <a:ext cx="1660380" cy="172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06423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Let’s chant in groups. </a:t>
            </a:r>
            <a:b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</a:br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Are you ready? Let’s go!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12424" y="1253066"/>
            <a:ext cx="2359718" cy="62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0"/>
            <a:ext cx="64103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94"/>
          <a:stretch/>
        </p:blipFill>
        <p:spPr>
          <a:xfrm>
            <a:off x="1444336" y="3418608"/>
            <a:ext cx="1660380" cy="172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06423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143575" y="685448"/>
            <a:ext cx="150874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3575" y="2142349"/>
            <a:ext cx="157607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pic>
        <p:nvPicPr>
          <p:cNvPr id="2054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75" y="4114491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587490" y="355355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31" y="411635"/>
            <a:ext cx="1335140" cy="21459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5506" y="411635"/>
            <a:ext cx="1335140" cy="214597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0407" y="411635"/>
            <a:ext cx="1335140" cy="214597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8830" y="411635"/>
            <a:ext cx="1335140" cy="2145978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266" y="2727124"/>
            <a:ext cx="1335140" cy="214597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0221" y="2723956"/>
            <a:ext cx="1335140" cy="2145978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31864" y="2723956"/>
            <a:ext cx="1335140" cy="2145978"/>
          </a:xfrm>
          <a:prstGeom prst="rect">
            <a:avLst/>
          </a:prstGeom>
        </p:spPr>
      </p:pic>
      <p:pic>
        <p:nvPicPr>
          <p:cNvPr id="47" name="Picture 4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19039" y="2723956"/>
            <a:ext cx="1335140" cy="21459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42034" y="1442163"/>
            <a:ext cx="1111827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04809" y="2899064"/>
            <a:ext cx="1143000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QZ Large Capacity Cartoon Fruit Silicone Pencil Case Stationery Pouch Bag  for School Girls Boys (watermelon red) : Amazon.in: Office Product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 b="11965"/>
          <a:stretch/>
        </p:blipFill>
        <p:spPr bwMode="auto">
          <a:xfrm>
            <a:off x="2453884" y="1180514"/>
            <a:ext cx="3732156" cy="26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51874" y="31108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 pencil case.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4" y="31108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pink.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4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931709" y="3038262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3017943" y="1469200"/>
            <a:ext cx="3396083" cy="7181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4212998" y="2114932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94488" y="149640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4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luorescent Neon Orange | Solid colour Notebook by KOOVOX | Society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7E7E5"/>
              </a:clrFrom>
              <a:clrTo>
                <a:srgbClr val="E7E7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95" y="1005840"/>
            <a:ext cx="2999105" cy="29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870595" y="345856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notebooks.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70594" y="341941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6775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orange.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3385612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5" y="1409977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6" y="22103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oraemon Angry GIF - Doraemon Angry Mad - Discover &amp;amp; Share GIF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43" y="-2485277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 clipart 1 - Clipart Worl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213801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58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 Purple Books ideas | purple books, purple, book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1E5E6"/>
              </a:clrFrom>
              <a:clrTo>
                <a:srgbClr val="E1E5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2" b="984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27"/>
          <a:stretch/>
        </p:blipFill>
        <p:spPr bwMode="auto">
          <a:xfrm>
            <a:off x="3571735" y="1239051"/>
            <a:ext cx="2691899" cy="243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2" y="205818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books.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68" y="212689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69" y="383973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purple.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1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5781090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353</Words>
  <Application>Microsoft Office PowerPoint</Application>
  <PresentationFormat>On-screen Show (16:9)</PresentationFormat>
  <Paragraphs>83</Paragraphs>
  <Slides>34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#9Slide07 IcielCrocante</vt:lpstr>
      <vt:lpstr>Comic Sans MS</vt:lpstr>
      <vt:lpstr>Montserrat</vt:lpstr>
      <vt:lpstr>#9Slide03 Quicksand Bold</vt:lpstr>
      <vt:lpstr>Arial</vt:lpstr>
      <vt:lpstr>Hind</vt:lpstr>
      <vt:lpstr>Script MT Bold</vt:lpstr>
      <vt:lpstr>Barlow</vt:lpstr>
      <vt:lpstr>Over The Rainbow by Slidesgo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circle.  </vt:lpstr>
      <vt:lpstr>PowerPoint Presentation</vt:lpstr>
      <vt:lpstr>Let’s chant.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COIOURS</dc:title>
  <dc:creator>DELL</dc:creator>
  <cp:lastModifiedBy>Admin</cp:lastModifiedBy>
  <cp:revision>134</cp:revision>
  <dcterms:modified xsi:type="dcterms:W3CDTF">2024-12-28T05:19:27Z</dcterms:modified>
</cp:coreProperties>
</file>