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0"/>
  </p:notesMasterIdLst>
  <p:sldIdLst>
    <p:sldId id="508" r:id="rId2"/>
    <p:sldId id="444" r:id="rId3"/>
    <p:sldId id="445" r:id="rId4"/>
    <p:sldId id="492" r:id="rId5"/>
    <p:sldId id="558" r:id="rId6"/>
    <p:sldId id="576" r:id="rId7"/>
    <p:sldId id="578" r:id="rId8"/>
    <p:sldId id="579" r:id="rId9"/>
    <p:sldId id="580" r:id="rId10"/>
    <p:sldId id="581" r:id="rId11"/>
    <p:sldId id="582" r:id="rId12"/>
    <p:sldId id="572" r:id="rId13"/>
    <p:sldId id="446" r:id="rId14"/>
    <p:sldId id="450" r:id="rId15"/>
    <p:sldId id="509" r:id="rId16"/>
    <p:sldId id="510" r:id="rId17"/>
    <p:sldId id="511" r:id="rId18"/>
    <p:sldId id="512" r:id="rId19"/>
    <p:sldId id="513" r:id="rId20"/>
    <p:sldId id="447" r:id="rId21"/>
    <p:sldId id="495" r:id="rId22"/>
    <p:sldId id="496" r:id="rId23"/>
    <p:sldId id="514" r:id="rId24"/>
    <p:sldId id="498" r:id="rId25"/>
    <p:sldId id="448" r:id="rId26"/>
    <p:sldId id="468" r:id="rId27"/>
    <p:sldId id="515" r:id="rId28"/>
    <p:sldId id="469" r:id="rId29"/>
  </p:sldIdLst>
  <p:sldSz cx="9144000" cy="5143500" type="screen16x9"/>
  <p:notesSz cx="6858000" cy="9144000"/>
  <p:embeddedFontLst>
    <p:embeddedFont>
      <p:font typeface="VNI-Hobo" panose="020B0604020202020204"/>
      <p:regular r:id="rId31"/>
    </p:embeddedFont>
    <p:embeddedFont>
      <p:font typeface="Calibri" panose="020F0502020204030204" pitchFamily="34" charset="0"/>
      <p:regular r:id="rId32"/>
      <p:bold r:id="rId33"/>
      <p:italic r:id="rId34"/>
      <p:boldItalic r:id="rId35"/>
    </p:embeddedFont>
    <p:embeddedFont>
      <p:font typeface="Nunito" panose="00000500000000000000" pitchFamily="2" charset="0"/>
      <p:regular r:id="rId36"/>
      <p:bold r:id="rId37"/>
      <p:italic r:id="rId38"/>
      <p:boldItalic r:id="rId39"/>
    </p:embeddedFont>
    <p:embeddedFont>
      <p:font typeface="Comic Sans MS" panose="030F0702030302020204" pitchFamily="66" charset="0"/>
      <p:regular r:id="rId40"/>
      <p:bold r:id="rId41"/>
      <p:italic r:id="rId42"/>
      <p:boldItalic r:id="rId43"/>
    </p:embeddedFont>
    <p:embeddedFont>
      <p:font typeface="Nirmala UI Semilight" panose="020B0402040204020203" pitchFamily="34" charset="0"/>
      <p:regular r:id="rId44"/>
    </p:embeddedFont>
    <p:embeddedFont>
      <p:font typeface="Kirang Haerang" panose="020B0604020202020204" charset="-127"/>
      <p:regular r:id="rId45"/>
    </p:embeddedFont>
    <p:embeddedFont>
      <p:font typeface="Nixie One" panose="020B0604020202020204"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8448"/>
    <a:srgbClr val="96580B"/>
    <a:srgbClr val="C6E9F7"/>
    <a:srgbClr val="E4D9B6"/>
    <a:srgbClr val="EC0089"/>
    <a:srgbClr val="FFD774"/>
    <a:srgbClr val="E0B07C"/>
    <a:srgbClr val="F9C7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597CDA-B509-4755-B745-F0CC76C8D426}">
  <a:tblStyle styleId="{5C597CDA-B509-4755-B745-F0CC76C8D4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764" autoAdjust="0"/>
  </p:normalViewPr>
  <p:slideViewPr>
    <p:cSldViewPr snapToGrid="0">
      <p:cViewPr varScale="1">
        <p:scale>
          <a:sx n="85" d="100"/>
          <a:sy n="85" d="100"/>
        </p:scale>
        <p:origin x="90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437322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492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2384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713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6524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269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185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9479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0722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60115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0868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1610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4854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56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2626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2109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Giáo viên nháy chuột để bật nhạc và dừng nhạc. Dừng nhạc bạn nào ngồi được vào ghế thì trả lời câu hỏi. Trả lời đúng thì được thưởng còn trả lời sai thì đến lượt bạn khác trả lời.</a:t>
            </a:r>
          </a:p>
          <a:p>
            <a:endParaRPr lang="en-US"/>
          </a:p>
        </p:txBody>
      </p:sp>
    </p:spTree>
    <p:extLst>
      <p:ext uri="{BB962C8B-B14F-4D97-AF65-F5344CB8AC3E}">
        <p14:creationId xmlns:p14="http://schemas.microsoft.com/office/powerpoint/2010/main" val="118679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Giáo viên nháy chuột để bật nhạc và dừng nhạc. Dừng nhạc bạn nào ngồi được vào ghế thì trả lời câu hỏi. Trả lời đúng thì được thưởng còn trả lời sai thì đến lượt bạn khác trả lời.</a:t>
            </a:r>
          </a:p>
          <a:p>
            <a:endParaRPr lang="en-US"/>
          </a:p>
        </p:txBody>
      </p:sp>
    </p:spTree>
    <p:extLst>
      <p:ext uri="{BB962C8B-B14F-4D97-AF65-F5344CB8AC3E}">
        <p14:creationId xmlns:p14="http://schemas.microsoft.com/office/powerpoint/2010/main" val="2401325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Giáo viên nháy chuột để bật nhạc và dừng nhạc. Dừng nhạc bạn nào ngồi được vào ghế thì trả lời câu hỏi. Trả lời đúng thì được thưởng còn trả lời sai thì đến lượt bạn khác trả lời.</a:t>
            </a:r>
          </a:p>
          <a:p>
            <a:endParaRPr lang="en-US"/>
          </a:p>
        </p:txBody>
      </p:sp>
    </p:spTree>
    <p:extLst>
      <p:ext uri="{BB962C8B-B14F-4D97-AF65-F5344CB8AC3E}">
        <p14:creationId xmlns:p14="http://schemas.microsoft.com/office/powerpoint/2010/main" val="1369010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698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895804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2">
            <a:lumMod val="60000"/>
            <a:lumOff val="40000"/>
          </a:schemeClr>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146DA2AA-B688-498E-A710-4A0AD04B4017}"/>
              </a:ext>
            </a:extLst>
          </p:cNvPr>
          <p:cNvSpPr txBox="1"/>
          <p:nvPr userDrawn="1"/>
        </p:nvSpPr>
        <p:spPr>
          <a:xfrm>
            <a:off x="0" y="-7122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8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8.png"/><Relationship Id="rId5" Type="http://schemas.openxmlformats.org/officeDocument/2006/relationships/audio" Target="../media/audio1.wav"/><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94"/>
        <p:cNvGrpSpPr/>
        <p:nvPr/>
      </p:nvGrpSpPr>
      <p:grpSpPr>
        <a:xfrm>
          <a:off x="0" y="0"/>
          <a:ext cx="0" cy="0"/>
          <a:chOff x="0" y="0"/>
          <a:chExt cx="0" cy="0"/>
        </a:xfrm>
      </p:grpSpPr>
      <p:sp>
        <p:nvSpPr>
          <p:cNvPr id="4" name="Google Shape;1586;p38">
            <a:extLst>
              <a:ext uri="{FF2B5EF4-FFF2-40B4-BE49-F238E27FC236}">
                <a16:creationId xmlns:a16="http://schemas.microsoft.com/office/drawing/2014/main" id="{2CCC8E58-9E73-3759-A439-4A9C2DCC2A52}"/>
              </a:ext>
            </a:extLst>
          </p:cNvPr>
          <p:cNvSpPr txBox="1">
            <a:spLocks noGrp="1"/>
          </p:cNvSpPr>
          <p:nvPr>
            <p:ph type="ctrTitle" idx="4294967295"/>
          </p:nvPr>
        </p:nvSpPr>
        <p:spPr>
          <a:xfrm>
            <a:off x="1044875" y="824964"/>
            <a:ext cx="7219950" cy="6334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b="1">
                <a:solidFill>
                  <a:srgbClr val="FF0000"/>
                </a:solidFill>
                <a:latin typeface="Comic Sans MS" panose="030F0702030302020204" pitchFamily="66" charset="0"/>
              </a:rPr>
              <a:t>Unit 9</a:t>
            </a:r>
            <a:br>
              <a:rPr lang="en-US" sz="4800" b="1">
                <a:solidFill>
                  <a:srgbClr val="FF0000"/>
                </a:solidFill>
                <a:latin typeface="Comic Sans MS" panose="030F0702030302020204" pitchFamily="66" charset="0"/>
              </a:rPr>
            </a:br>
            <a:r>
              <a:rPr lang="en-US" sz="4800" b="1">
                <a:solidFill>
                  <a:srgbClr val="FF0000"/>
                </a:solidFill>
                <a:latin typeface="Comic Sans MS" panose="030F0702030302020204" pitchFamily="66" charset="0"/>
              </a:rPr>
              <a:t>Our outdoor activities</a:t>
            </a:r>
            <a:endParaRPr sz="4800" b="1" dirty="0">
              <a:solidFill>
                <a:srgbClr val="FF0000"/>
              </a:solidFill>
              <a:latin typeface="Comic Sans MS" panose="030F0702030302020204" pitchFamily="66" charset="0"/>
            </a:endParaRPr>
          </a:p>
        </p:txBody>
      </p:sp>
      <p:sp>
        <p:nvSpPr>
          <p:cNvPr id="5" name="Google Shape;1587;p38">
            <a:extLst>
              <a:ext uri="{FF2B5EF4-FFF2-40B4-BE49-F238E27FC236}">
                <a16:creationId xmlns:a16="http://schemas.microsoft.com/office/drawing/2014/main" id="{38676C79-1412-89DF-2569-B7D90C47281F}"/>
              </a:ext>
            </a:extLst>
          </p:cNvPr>
          <p:cNvSpPr txBox="1">
            <a:spLocks/>
          </p:cNvSpPr>
          <p:nvPr/>
        </p:nvSpPr>
        <p:spPr>
          <a:xfrm>
            <a:off x="2165658" y="2800764"/>
            <a:ext cx="4978384" cy="44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Lesson 2 - </a:t>
            </a:r>
            <a:r>
              <a:rPr kumimoji="0" lang="vi-VN"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Period </a:t>
            </a:r>
            <a:r>
              <a:rPr kumimoji="0" lang="en-US"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4</a:t>
            </a:r>
            <a:endParaRPr kumimoji="0" lang="vi-VN" sz="3600" b="1" i="0" u="none" strike="noStrike" kern="0" cap="none" spc="0" normalizeH="0" baseline="0" noProof="0" dirty="0">
              <a:ln>
                <a:noFill/>
              </a:ln>
              <a:solidFill>
                <a:srgbClr val="0070C0"/>
              </a:solidFill>
              <a:effectLst/>
              <a:uLnTx/>
              <a:uFillTx/>
              <a:latin typeface="Comic Sans MS" panose="030F0702030302020204" pitchFamily="66" charset="0"/>
              <a:cs typeface="Arial"/>
              <a:sym typeface="Arial"/>
            </a:endParaRPr>
          </a:p>
        </p:txBody>
      </p:sp>
      <p:sp>
        <p:nvSpPr>
          <p:cNvPr id="6" name="Google Shape;1589;p38">
            <a:extLst>
              <a:ext uri="{FF2B5EF4-FFF2-40B4-BE49-F238E27FC236}">
                <a16:creationId xmlns:a16="http://schemas.microsoft.com/office/drawing/2014/main" id="{5FCBC86A-BE92-B1AD-A585-626CBBEC3748}"/>
              </a:ext>
            </a:extLst>
          </p:cNvPr>
          <p:cNvSpPr/>
          <p:nvPr/>
        </p:nvSpPr>
        <p:spPr>
          <a:xfrm>
            <a:off x="2446100" y="2573107"/>
            <a:ext cx="4417500" cy="71700"/>
          </a:xfrm>
          <a:prstGeom prst="roundRect">
            <a:avLst>
              <a:gd name="adj" fmla="val 50000"/>
            </a:avLst>
          </a:pr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90;p38">
            <a:extLst>
              <a:ext uri="{FF2B5EF4-FFF2-40B4-BE49-F238E27FC236}">
                <a16:creationId xmlns:a16="http://schemas.microsoft.com/office/drawing/2014/main" id="{B7B706F2-1915-1359-80AD-9EB524CD51F7}"/>
              </a:ext>
            </a:extLst>
          </p:cNvPr>
          <p:cNvSpPr/>
          <p:nvPr/>
        </p:nvSpPr>
        <p:spPr>
          <a:xfrm rot="899907">
            <a:off x="8079982" y="3610823"/>
            <a:ext cx="91624" cy="99745"/>
          </a:xfrm>
          <a:custGeom>
            <a:avLst/>
            <a:gdLst/>
            <a:ahLst/>
            <a:cxnLst/>
            <a:rect l="l" t="t" r="r" b="b"/>
            <a:pathLst>
              <a:path w="801" h="872" extrusionOk="0">
                <a:moveTo>
                  <a:pt x="95" y="0"/>
                </a:moveTo>
                <a:cubicBezTo>
                  <a:pt x="22" y="0"/>
                  <a:pt x="0" y="107"/>
                  <a:pt x="46" y="147"/>
                </a:cubicBezTo>
                <a:cubicBezTo>
                  <a:pt x="150" y="251"/>
                  <a:pt x="261" y="327"/>
                  <a:pt x="344" y="437"/>
                </a:cubicBezTo>
                <a:cubicBezTo>
                  <a:pt x="440" y="562"/>
                  <a:pt x="496" y="714"/>
                  <a:pt x="586" y="839"/>
                </a:cubicBezTo>
                <a:cubicBezTo>
                  <a:pt x="605" y="862"/>
                  <a:pt x="627" y="872"/>
                  <a:pt x="650" y="872"/>
                </a:cubicBezTo>
                <a:cubicBezTo>
                  <a:pt x="702" y="872"/>
                  <a:pt x="754" y="820"/>
                  <a:pt x="759" y="763"/>
                </a:cubicBezTo>
                <a:cubicBezTo>
                  <a:pt x="800" y="424"/>
                  <a:pt x="427" y="43"/>
                  <a:pt x="108" y="1"/>
                </a:cubicBezTo>
                <a:cubicBezTo>
                  <a:pt x="104" y="1"/>
                  <a:pt x="99" y="0"/>
                  <a:pt x="95" y="0"/>
                </a:cubicBezTo>
                <a:close/>
              </a:path>
            </a:pathLst>
          </a:custGeom>
          <a:solidFill>
            <a:srgbClr val="F1DF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DC4066-C65C-4BD0-ADAD-312322E8642F}"/>
              </a:ext>
            </a:extLst>
          </p:cNvPr>
          <p:cNvPicPr>
            <a:picLocks noChangeAspect="1"/>
          </p:cNvPicPr>
          <p:nvPr/>
        </p:nvPicPr>
        <p:blipFill>
          <a:blip r:embed="rId3"/>
          <a:srcRect/>
          <a:stretch/>
        </p:blipFill>
        <p:spPr>
          <a:xfrm>
            <a:off x="2074658" y="0"/>
            <a:ext cx="4994681" cy="5143499"/>
          </a:xfrm>
          <a:prstGeom prst="rect">
            <a:avLst/>
          </a:prstGeom>
        </p:spPr>
      </p:pic>
      <p:pic>
        <p:nvPicPr>
          <p:cNvPr id="10" name="Picture 4" descr="Phim Hoạt Hình Minh Họa Của đồ Nội Thất Ghế | Công cụ đồ họa ...">
            <a:extLst>
              <a:ext uri="{FF2B5EF4-FFF2-40B4-BE49-F238E27FC236}">
                <a16:creationId xmlns:a16="http://schemas.microsoft.com/office/drawing/2014/main" id="{9A473360-ABA8-4105-9942-4C85D78043C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2496" y="1059475"/>
            <a:ext cx="1781778" cy="202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031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DF85F98-0F66-472D-9C05-DC2D94F47497}"/>
              </a:ext>
            </a:extLst>
          </p:cNvPr>
          <p:cNvGrpSpPr/>
          <p:nvPr/>
        </p:nvGrpSpPr>
        <p:grpSpPr>
          <a:xfrm flipH="1">
            <a:off x="5025146" y="595895"/>
            <a:ext cx="2810914" cy="1385850"/>
            <a:chOff x="1549330" y="1127577"/>
            <a:chExt cx="2210918" cy="1130511"/>
          </a:xfrm>
        </p:grpSpPr>
        <p:sp>
          <p:nvSpPr>
            <p:cNvPr id="13" name="Speech Bubble: Rectangle with Corners Rounded 1">
              <a:extLst>
                <a:ext uri="{FF2B5EF4-FFF2-40B4-BE49-F238E27FC236}">
                  <a16:creationId xmlns:a16="http://schemas.microsoft.com/office/drawing/2014/main" id="{BA7C7BC8-883C-43DF-B2AA-45620F218254}"/>
                </a:ext>
              </a:extLst>
            </p:cNvPr>
            <p:cNvSpPr/>
            <p:nvPr/>
          </p:nvSpPr>
          <p:spPr>
            <a:xfrm flipH="1" flipV="1">
              <a:off x="1779004" y="1127577"/>
              <a:ext cx="1981244" cy="1130511"/>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953051">
                  <a:moveTo>
                    <a:pt x="0" y="473593"/>
                  </a:moveTo>
                  <a:cubicBezTo>
                    <a:pt x="0" y="420632"/>
                    <a:pt x="42933" y="377699"/>
                    <a:pt x="95894" y="377699"/>
                  </a:cubicBezTo>
                  <a:lnTo>
                    <a:pt x="1718624" y="374813"/>
                  </a:lnTo>
                  <a:lnTo>
                    <a:pt x="1505899" y="0"/>
                  </a:lnTo>
                  <a:lnTo>
                    <a:pt x="2075536" y="376948"/>
                  </a:lnTo>
                  <a:lnTo>
                    <a:pt x="3028128" y="377699"/>
                  </a:lnTo>
                  <a:cubicBezTo>
                    <a:pt x="3081089" y="377699"/>
                    <a:pt x="3124022" y="420632"/>
                    <a:pt x="3124022" y="473593"/>
                  </a:cubicBezTo>
                  <a:lnTo>
                    <a:pt x="3124022" y="473591"/>
                  </a:lnTo>
                  <a:lnTo>
                    <a:pt x="3124022" y="473591"/>
                  </a:lnTo>
                  <a:lnTo>
                    <a:pt x="3124022" y="617429"/>
                  </a:lnTo>
                  <a:lnTo>
                    <a:pt x="3124022" y="857157"/>
                  </a:lnTo>
                  <a:cubicBezTo>
                    <a:pt x="3124022" y="910118"/>
                    <a:pt x="3081089" y="953051"/>
                    <a:pt x="3028128" y="953051"/>
                  </a:cubicBezTo>
                  <a:lnTo>
                    <a:pt x="2603352" y="953051"/>
                  </a:lnTo>
                  <a:lnTo>
                    <a:pt x="1822346" y="953051"/>
                  </a:lnTo>
                  <a:lnTo>
                    <a:pt x="1822346" y="953051"/>
                  </a:lnTo>
                  <a:lnTo>
                    <a:pt x="95894" y="953051"/>
                  </a:lnTo>
                  <a:cubicBezTo>
                    <a:pt x="42933" y="953051"/>
                    <a:pt x="0" y="910118"/>
                    <a:pt x="0" y="857157"/>
                  </a:cubicBezTo>
                  <a:lnTo>
                    <a:pt x="0" y="617429"/>
                  </a:lnTo>
                  <a:lnTo>
                    <a:pt x="0" y="473591"/>
                  </a:lnTo>
                  <a:lnTo>
                    <a:pt x="0" y="473591"/>
                  </a:lnTo>
                  <a:lnTo>
                    <a:pt x="0" y="473593"/>
                  </a:lnTo>
                  <a:close/>
                </a:path>
              </a:pathLst>
            </a:custGeom>
            <a:solidFill>
              <a:schemeClr val="tx1">
                <a:lumMod val="75000"/>
              </a:schemeClr>
            </a:solidFill>
            <a:ln w="12700">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sym typeface="Arial"/>
              </a:endParaRPr>
            </a:p>
          </p:txBody>
        </p:sp>
        <p:sp>
          <p:nvSpPr>
            <p:cNvPr id="14" name="TextBox 13">
              <a:extLst>
                <a:ext uri="{FF2B5EF4-FFF2-40B4-BE49-F238E27FC236}">
                  <a16:creationId xmlns:a16="http://schemas.microsoft.com/office/drawing/2014/main" id="{80B82C09-6E5E-47F5-A2FF-401CC7DC9D7B}"/>
                </a:ext>
              </a:extLst>
            </p:cNvPr>
            <p:cNvSpPr txBox="1"/>
            <p:nvPr/>
          </p:nvSpPr>
          <p:spPr>
            <a:xfrm>
              <a:off x="1549330" y="1151303"/>
              <a:ext cx="2188451" cy="65032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2200" b="0" i="0" u="none" strike="noStrike" kern="0" cap="none" spc="0" normalizeH="0" baseline="0" noProof="0">
                  <a:ln>
                    <a:noFill/>
                  </a:ln>
                  <a:solidFill>
                    <a:srgbClr val="000000"/>
                  </a:solidFill>
                  <a:effectLst/>
                  <a:uLnTx/>
                  <a:uFillTx/>
                  <a:latin typeface="Comic Sans MS" panose="030F0702030302020204" pitchFamily="66" charset="0"/>
                  <a:cs typeface="Arial"/>
                  <a:sym typeface="Arial"/>
                </a:rPr>
                <a:t>What did you do yesterday?</a:t>
              </a:r>
              <a:endParaRPr kumimoji="0" lang="en-US" sz="2200" b="0" i="0" u="none" strike="noStrike" kern="100" cap="none" spc="0" normalizeH="0" baseline="0" noProof="0" dirty="0">
                <a:ln>
                  <a:noFill/>
                </a:ln>
                <a:solidFill>
                  <a:srgbClr val="000000"/>
                </a:solidFill>
                <a:effectLst/>
                <a:uLnTx/>
                <a:uFillTx/>
                <a:latin typeface="Comic Sans MS" panose="030F0702030302020204" pitchFamily="66" charset="0"/>
                <a:ea typeface="Calibri" panose="020F0502020204030204" pitchFamily="34" charset="0"/>
                <a:cs typeface="Times New Roman" panose="02020603050405020304" pitchFamily="18" charset="0"/>
                <a:sym typeface="Arial"/>
              </a:endParaRPr>
            </a:p>
          </p:txBody>
        </p:sp>
      </p:grpSp>
      <p:pic>
        <p:nvPicPr>
          <p:cNvPr id="6" name="Picture 2" descr="Free vector summer camp background with kids dancing around a campfire">
            <a:extLst>
              <a:ext uri="{FF2B5EF4-FFF2-40B4-BE49-F238E27FC236}">
                <a16:creationId xmlns:a16="http://schemas.microsoft.com/office/drawing/2014/main" id="{9513A5D0-44DB-4901-9F6C-D928E853BE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923" b="8257"/>
          <a:stretch/>
        </p:blipFill>
        <p:spPr bwMode="auto">
          <a:xfrm>
            <a:off x="1230578" y="1711553"/>
            <a:ext cx="3954882" cy="23262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281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9B2CBCD-3874-4B86-9691-D68CAF875108}"/>
              </a:ext>
            </a:extLst>
          </p:cNvPr>
          <p:cNvSpPr txBox="1"/>
          <p:nvPr/>
        </p:nvSpPr>
        <p:spPr>
          <a:xfrm>
            <a:off x="2857885" y="810220"/>
            <a:ext cx="361028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a:ln>
                  <a:noFill/>
                </a:ln>
                <a:solidFill>
                  <a:srgbClr val="FF0000"/>
                </a:solidFill>
                <a:effectLst/>
                <a:uLnTx/>
                <a:uFillTx/>
                <a:latin typeface="VNI-Hobo" pitchFamily="2" charset="0"/>
                <a:cs typeface="Arial"/>
                <a:sym typeface="Arial"/>
              </a:rPr>
              <a:t>Very Good!</a:t>
            </a:r>
          </a:p>
        </p:txBody>
      </p:sp>
      <p:sp>
        <p:nvSpPr>
          <p:cNvPr id="3" name="AutoShape 2" descr="Vector Illustration Kids Making Art Performance Stock Vector by  ©yusufdemirci 188946590">
            <a:extLst>
              <a:ext uri="{FF2B5EF4-FFF2-40B4-BE49-F238E27FC236}">
                <a16:creationId xmlns:a16="http://schemas.microsoft.com/office/drawing/2014/main" id="{8CFA2A6C-2284-4973-A29B-0A90C1B9051D}"/>
              </a:ext>
            </a:extLst>
          </p:cNvPr>
          <p:cNvSpPr>
            <a:spLocks noChangeAspect="1" noChangeArrowheads="1"/>
          </p:cNvSpPr>
          <p:nvPr/>
        </p:nvSpPr>
        <p:spPr bwMode="auto">
          <a:xfrm>
            <a:off x="4476045"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AutoShape 4" descr="Vector Illustration Kids Making Art Performance Stock Vector by  ©yusufdemirci 188946590">
            <a:extLst>
              <a:ext uri="{FF2B5EF4-FFF2-40B4-BE49-F238E27FC236}">
                <a16:creationId xmlns:a16="http://schemas.microsoft.com/office/drawing/2014/main" id="{A4774635-66D4-4CCF-937B-853C304032A8}"/>
              </a:ext>
            </a:extLst>
          </p:cNvPr>
          <p:cNvSpPr>
            <a:spLocks noChangeAspect="1" noChangeArrowheads="1"/>
          </p:cNvSpPr>
          <p:nvPr/>
        </p:nvSpPr>
        <p:spPr bwMode="auto">
          <a:xfrm>
            <a:off x="4628445"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Picture 4" descr="A yellow hands with a black background&#10;&#10;Description automatically generated">
            <a:extLst>
              <a:ext uri="{FF2B5EF4-FFF2-40B4-BE49-F238E27FC236}">
                <a16:creationId xmlns:a16="http://schemas.microsoft.com/office/drawing/2014/main" id="{1ADF94D8-75AC-4D7A-98F0-1EAB4DA8C494}"/>
              </a:ext>
            </a:extLst>
          </p:cNvPr>
          <p:cNvPicPr>
            <a:picLocks noChangeAspect="1"/>
          </p:cNvPicPr>
          <p:nvPr/>
        </p:nvPicPr>
        <p:blipFill>
          <a:blip r:embed="rId4"/>
          <a:stretch>
            <a:fillRect/>
          </a:stretch>
        </p:blipFill>
        <p:spPr>
          <a:xfrm>
            <a:off x="3333045" y="1733550"/>
            <a:ext cx="2286000" cy="2286000"/>
          </a:xfrm>
          <a:prstGeom prst="rect">
            <a:avLst/>
          </a:prstGeom>
        </p:spPr>
      </p:pic>
    </p:spTree>
    <p:extLst>
      <p:ext uri="{BB962C8B-B14F-4D97-AF65-F5344CB8AC3E}">
        <p14:creationId xmlns:p14="http://schemas.microsoft.com/office/powerpoint/2010/main" val="3730879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920338" y="2424249"/>
            <a:ext cx="7523752"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b="1" dirty="0">
                <a:solidFill>
                  <a:srgbClr val="0070C0"/>
                </a:solidFill>
                <a:latin typeface="Comic Sans MS" panose="030F0702030302020204" pitchFamily="66" charset="0"/>
              </a:rPr>
              <a:t>Activity 4. Listen and circle.</a:t>
            </a:r>
          </a:p>
        </p:txBody>
      </p:sp>
      <p:sp>
        <p:nvSpPr>
          <p:cNvPr id="2" name="Oval 1">
            <a:extLst>
              <a:ext uri="{FF2B5EF4-FFF2-40B4-BE49-F238E27FC236}">
                <a16:creationId xmlns:a16="http://schemas.microsoft.com/office/drawing/2014/main" id="{54A9C485-13E8-4CDD-2AB0-C1DE9C5869D2}"/>
              </a:ext>
            </a:extLst>
          </p:cNvPr>
          <p:cNvSpPr/>
          <p:nvPr/>
        </p:nvSpPr>
        <p:spPr>
          <a:xfrm>
            <a:off x="3689744" y="659737"/>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02</a:t>
            </a:r>
          </a:p>
        </p:txBody>
      </p:sp>
    </p:spTree>
    <p:extLst>
      <p:ext uri="{BB962C8B-B14F-4D97-AF65-F5344CB8AC3E}">
        <p14:creationId xmlns:p14="http://schemas.microsoft.com/office/powerpoint/2010/main" val="4184480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1768;p43">
            <a:extLst>
              <a:ext uri="{FF2B5EF4-FFF2-40B4-BE49-F238E27FC236}">
                <a16:creationId xmlns:a16="http://schemas.microsoft.com/office/drawing/2014/main" id="{F0A52E36-8D81-5AB4-2929-3D30FB069963}"/>
              </a:ext>
            </a:extLst>
          </p:cNvPr>
          <p:cNvSpPr txBox="1">
            <a:spLocks/>
          </p:cNvSpPr>
          <p:nvPr/>
        </p:nvSpPr>
        <p:spPr>
          <a:xfrm>
            <a:off x="2102005" y="21772"/>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Listen and circle.</a:t>
            </a:r>
          </a:p>
        </p:txBody>
      </p:sp>
      <p:sp>
        <p:nvSpPr>
          <p:cNvPr id="15" name="TextBox 14">
            <a:extLst>
              <a:ext uri="{FF2B5EF4-FFF2-40B4-BE49-F238E27FC236}">
                <a16:creationId xmlns:a16="http://schemas.microsoft.com/office/drawing/2014/main" id="{5C4C7C63-8B1D-4F25-B60C-C7C41B10592F}"/>
              </a:ext>
            </a:extLst>
          </p:cNvPr>
          <p:cNvSpPr txBox="1"/>
          <p:nvPr/>
        </p:nvSpPr>
        <p:spPr>
          <a:xfrm>
            <a:off x="253652" y="758497"/>
            <a:ext cx="8636695" cy="3882794"/>
          </a:xfrm>
          <a:prstGeom prst="rect">
            <a:avLst/>
          </a:prstGeom>
          <a:noFill/>
        </p:spPr>
        <p:txBody>
          <a:bodyPr wrap="square">
            <a:spAutoFit/>
          </a:bodyPr>
          <a:lstStyle/>
          <a:p>
            <a:pPr>
              <a:lnSpc>
                <a:spcPct val="120000"/>
              </a:lnSpc>
            </a:pPr>
            <a:r>
              <a:rPr lang="en-US" sz="2300" b="1" i="0">
                <a:solidFill>
                  <a:srgbClr val="231F20"/>
                </a:solidFill>
                <a:effectLst/>
                <a:latin typeface="Comic Sans MS" panose="030F0702030302020204" pitchFamily="66" charset="0"/>
              </a:rPr>
              <a:t>1. </a:t>
            </a:r>
            <a:r>
              <a:rPr lang="en-US" sz="2300" b="0" i="0">
                <a:solidFill>
                  <a:srgbClr val="231F20"/>
                </a:solidFill>
                <a:effectLst/>
                <a:latin typeface="Comic Sans MS" panose="030F0702030302020204" pitchFamily="66" charset="0"/>
              </a:rPr>
              <a:t>Where were you last Sunday? - We were at the </a:t>
            </a:r>
            <a:r>
              <a:rPr lang="en-US" sz="2300" b="0" i="0">
                <a:solidFill>
                  <a:srgbClr val="808285"/>
                </a:solidFill>
                <a:effectLst/>
                <a:latin typeface="Comic Sans MS" panose="030F0702030302020204" pitchFamily="66" charset="0"/>
              </a:rPr>
              <a:t>____</a:t>
            </a:r>
            <a:r>
              <a:rPr lang="en-US" sz="2300" b="0" i="0">
                <a:solidFill>
                  <a:srgbClr val="231F20"/>
                </a:solidFill>
                <a:effectLst/>
                <a:latin typeface="Comic Sans MS" panose="030F0702030302020204" pitchFamily="66" charset="0"/>
              </a:rPr>
              <a:t>.</a:t>
            </a:r>
          </a:p>
          <a:p>
            <a:pPr>
              <a:lnSpc>
                <a:spcPct val="120000"/>
              </a:lnSpc>
            </a:pPr>
            <a:r>
              <a:rPr lang="en-US" sz="2300" b="1">
                <a:solidFill>
                  <a:srgbClr val="09BFE0"/>
                </a:solidFill>
                <a:latin typeface="Comic Sans MS" panose="030F0702030302020204" pitchFamily="66" charset="0"/>
              </a:rPr>
              <a:t>     </a:t>
            </a:r>
            <a:r>
              <a:rPr lang="en-US" sz="2300" b="1" i="0">
                <a:solidFill>
                  <a:srgbClr val="09BFE0"/>
                </a:solidFill>
                <a:effectLst/>
                <a:latin typeface="Comic Sans MS" panose="030F0702030302020204" pitchFamily="66" charset="0"/>
              </a:rPr>
              <a:t>a. </a:t>
            </a:r>
            <a:r>
              <a:rPr lang="en-US" sz="2300" b="0" i="0">
                <a:solidFill>
                  <a:srgbClr val="231F20"/>
                </a:solidFill>
                <a:effectLst/>
                <a:latin typeface="Comic Sans MS" panose="030F0702030302020204" pitchFamily="66" charset="0"/>
              </a:rPr>
              <a:t>campsite 		    </a:t>
            </a:r>
            <a:r>
              <a:rPr lang="en-US" sz="2300" b="1" i="0">
                <a:solidFill>
                  <a:srgbClr val="09BFE0"/>
                </a:solidFill>
                <a:effectLst/>
                <a:latin typeface="Comic Sans MS" panose="030F0702030302020204" pitchFamily="66" charset="0"/>
              </a:rPr>
              <a:t>b. </a:t>
            </a:r>
            <a:r>
              <a:rPr lang="en-US" sz="2300" b="0" i="0">
                <a:solidFill>
                  <a:srgbClr val="231F20"/>
                </a:solidFill>
                <a:effectLst/>
                <a:latin typeface="Comic Sans MS" panose="030F0702030302020204" pitchFamily="66" charset="0"/>
              </a:rPr>
              <a:t>funfair</a:t>
            </a:r>
          </a:p>
          <a:p>
            <a:pPr marL="457200" indent="-457200">
              <a:lnSpc>
                <a:spcPct val="120000"/>
              </a:lnSpc>
            </a:pPr>
            <a:r>
              <a:rPr lang="en-US" sz="2300" b="1" i="0">
                <a:solidFill>
                  <a:srgbClr val="231F20"/>
                </a:solidFill>
                <a:effectLst/>
                <a:latin typeface="Comic Sans MS" panose="030F0702030302020204" pitchFamily="66" charset="0"/>
              </a:rPr>
              <a:t>2. </a:t>
            </a:r>
            <a:r>
              <a:rPr lang="en-US" sz="2300" b="0" i="0">
                <a:solidFill>
                  <a:srgbClr val="231F20"/>
                </a:solidFill>
                <a:effectLst/>
                <a:latin typeface="Comic Sans MS" panose="030F0702030302020204" pitchFamily="66" charset="0"/>
              </a:rPr>
              <a:t>What did you do in the morning? - We </a:t>
            </a:r>
            <a:r>
              <a:rPr lang="en-US" sz="2300" b="0" i="0">
                <a:solidFill>
                  <a:srgbClr val="808285"/>
                </a:solidFill>
                <a:effectLst/>
                <a:latin typeface="Comic Sans MS" panose="030F0702030302020204" pitchFamily="66" charset="0"/>
              </a:rPr>
              <a:t>____ </a:t>
            </a:r>
            <a:r>
              <a:rPr lang="en-US" sz="2300" b="0" i="0">
                <a:solidFill>
                  <a:srgbClr val="231F20"/>
                </a:solidFill>
                <a:effectLst/>
                <a:latin typeface="Comic Sans MS" panose="030F0702030302020204" pitchFamily="66" charset="0"/>
              </a:rPr>
              <a:t>around the lake.</a:t>
            </a:r>
          </a:p>
          <a:p>
            <a:pPr>
              <a:lnSpc>
                <a:spcPct val="120000"/>
              </a:lnSpc>
            </a:pPr>
            <a:r>
              <a:rPr lang="en-US" sz="2300" b="1">
                <a:solidFill>
                  <a:srgbClr val="09BFE0"/>
                </a:solidFill>
                <a:latin typeface="Comic Sans MS" panose="030F0702030302020204" pitchFamily="66" charset="0"/>
              </a:rPr>
              <a:t>     </a:t>
            </a:r>
            <a:r>
              <a:rPr lang="en-US" sz="2300" b="1" i="0">
                <a:solidFill>
                  <a:srgbClr val="09BFE0"/>
                </a:solidFill>
                <a:effectLst/>
                <a:latin typeface="Comic Sans MS" panose="030F0702030302020204" pitchFamily="66" charset="0"/>
              </a:rPr>
              <a:t>a. </a:t>
            </a:r>
            <a:r>
              <a:rPr lang="en-US" sz="2300" b="0" i="0">
                <a:solidFill>
                  <a:srgbClr val="231F20"/>
                </a:solidFill>
                <a:effectLst/>
                <a:latin typeface="Comic Sans MS" panose="030F0702030302020204" pitchFamily="66" charset="0"/>
              </a:rPr>
              <a:t>cycled 		    </a:t>
            </a:r>
            <a:r>
              <a:rPr lang="en-US" sz="2300" b="1" i="0">
                <a:solidFill>
                  <a:srgbClr val="09BFE0"/>
                </a:solidFill>
                <a:effectLst/>
                <a:latin typeface="Comic Sans MS" panose="030F0702030302020204" pitchFamily="66" charset="0"/>
              </a:rPr>
              <a:t>b. </a:t>
            </a:r>
            <a:r>
              <a:rPr lang="en-US" sz="2300" b="0" i="0">
                <a:solidFill>
                  <a:srgbClr val="231F20"/>
                </a:solidFill>
                <a:effectLst/>
                <a:latin typeface="Comic Sans MS" panose="030F0702030302020204" pitchFamily="66" charset="0"/>
              </a:rPr>
              <a:t>walked</a:t>
            </a:r>
          </a:p>
          <a:p>
            <a:pPr>
              <a:lnSpc>
                <a:spcPct val="120000"/>
              </a:lnSpc>
            </a:pPr>
            <a:r>
              <a:rPr lang="en-US" sz="2300" b="1" i="0">
                <a:solidFill>
                  <a:srgbClr val="231F20"/>
                </a:solidFill>
                <a:effectLst/>
                <a:latin typeface="Comic Sans MS" panose="030F0702030302020204" pitchFamily="66" charset="0"/>
              </a:rPr>
              <a:t>3. </a:t>
            </a:r>
            <a:r>
              <a:rPr lang="en-US" sz="2300" b="0" i="0">
                <a:solidFill>
                  <a:srgbClr val="231F20"/>
                </a:solidFill>
                <a:effectLst/>
                <a:latin typeface="Comic Sans MS" panose="030F0702030302020204" pitchFamily="66" charset="0"/>
              </a:rPr>
              <a:t>What did you do in the afternoon? - We visited the </a:t>
            </a:r>
            <a:r>
              <a:rPr lang="en-US" sz="2300" b="0" i="0">
                <a:solidFill>
                  <a:srgbClr val="808285"/>
                </a:solidFill>
                <a:effectLst/>
                <a:latin typeface="Comic Sans MS" panose="030F0702030302020204" pitchFamily="66" charset="0"/>
              </a:rPr>
              <a:t>____</a:t>
            </a:r>
            <a:r>
              <a:rPr lang="en-US" sz="2300" b="0" i="0">
                <a:solidFill>
                  <a:srgbClr val="231F20"/>
                </a:solidFill>
                <a:effectLst/>
                <a:latin typeface="Comic Sans MS" panose="030F0702030302020204" pitchFamily="66" charset="0"/>
              </a:rPr>
              <a:t>.</a:t>
            </a:r>
          </a:p>
          <a:p>
            <a:pPr lvl="1">
              <a:lnSpc>
                <a:spcPct val="120000"/>
              </a:lnSpc>
            </a:pPr>
            <a:r>
              <a:rPr lang="en-US" sz="2300" b="1">
                <a:solidFill>
                  <a:srgbClr val="09BFE0"/>
                </a:solidFill>
                <a:latin typeface="Comic Sans MS" panose="030F0702030302020204" pitchFamily="66" charset="0"/>
              </a:rPr>
              <a:t>     </a:t>
            </a:r>
            <a:r>
              <a:rPr lang="en-US" sz="2300" b="1" i="0">
                <a:solidFill>
                  <a:srgbClr val="09BFE0"/>
                </a:solidFill>
                <a:effectLst/>
                <a:latin typeface="Comic Sans MS" panose="030F0702030302020204" pitchFamily="66" charset="0"/>
              </a:rPr>
              <a:t>a. </a:t>
            </a:r>
            <a:r>
              <a:rPr lang="en-US" sz="2300" b="0" i="0">
                <a:solidFill>
                  <a:srgbClr val="231F20"/>
                </a:solidFill>
                <a:effectLst/>
                <a:latin typeface="Comic Sans MS" panose="030F0702030302020204" pitchFamily="66" charset="0"/>
              </a:rPr>
              <a:t>farm 			    </a:t>
            </a:r>
            <a:r>
              <a:rPr lang="en-US" sz="2300" b="1" i="0">
                <a:solidFill>
                  <a:srgbClr val="09BFE0"/>
                </a:solidFill>
                <a:effectLst/>
                <a:latin typeface="Comic Sans MS" panose="030F0702030302020204" pitchFamily="66" charset="0"/>
              </a:rPr>
              <a:t>b. </a:t>
            </a:r>
            <a:r>
              <a:rPr lang="en-US" sz="2300" b="0" i="0">
                <a:solidFill>
                  <a:srgbClr val="231F20"/>
                </a:solidFill>
                <a:effectLst/>
                <a:latin typeface="Comic Sans MS" panose="030F0702030302020204" pitchFamily="66" charset="0"/>
              </a:rPr>
              <a:t>zoo</a:t>
            </a:r>
          </a:p>
          <a:p>
            <a:pPr>
              <a:lnSpc>
                <a:spcPct val="120000"/>
              </a:lnSpc>
            </a:pPr>
            <a:r>
              <a:rPr lang="en-US" sz="2300" b="1" i="0">
                <a:solidFill>
                  <a:srgbClr val="231F20"/>
                </a:solidFill>
                <a:effectLst/>
                <a:latin typeface="Comic Sans MS" panose="030F0702030302020204" pitchFamily="66" charset="0"/>
              </a:rPr>
              <a:t>4. </a:t>
            </a:r>
            <a:r>
              <a:rPr lang="en-US" sz="2300" b="0" i="0">
                <a:solidFill>
                  <a:srgbClr val="231F20"/>
                </a:solidFill>
                <a:effectLst/>
                <a:latin typeface="Comic Sans MS" panose="030F0702030302020204" pitchFamily="66" charset="0"/>
              </a:rPr>
              <a:t>What did you do in the evening? – I </a:t>
            </a:r>
            <a:r>
              <a:rPr lang="en-US" sz="2300" b="0" i="0">
                <a:solidFill>
                  <a:srgbClr val="808285"/>
                </a:solidFill>
                <a:effectLst/>
                <a:latin typeface="Comic Sans MS" panose="030F0702030302020204" pitchFamily="66" charset="0"/>
              </a:rPr>
              <a:t>_____</a:t>
            </a:r>
            <a:r>
              <a:rPr lang="en-US" sz="2300" b="0" i="0">
                <a:solidFill>
                  <a:srgbClr val="231F20"/>
                </a:solidFill>
                <a:effectLst/>
                <a:latin typeface="Comic Sans MS" panose="030F0702030302020204" pitchFamily="66" charset="0"/>
              </a:rPr>
              <a:t>.</a:t>
            </a:r>
          </a:p>
          <a:p>
            <a:pPr>
              <a:lnSpc>
                <a:spcPct val="120000"/>
              </a:lnSpc>
            </a:pPr>
            <a:r>
              <a:rPr lang="en-US" sz="2300" b="1">
                <a:solidFill>
                  <a:srgbClr val="09BFE0"/>
                </a:solidFill>
                <a:latin typeface="Comic Sans MS" panose="030F0702030302020204" pitchFamily="66" charset="0"/>
              </a:rPr>
              <a:t>     </a:t>
            </a:r>
            <a:r>
              <a:rPr lang="en-US" sz="2300" b="1" i="0">
                <a:solidFill>
                  <a:srgbClr val="09BFE0"/>
                </a:solidFill>
                <a:effectLst/>
                <a:latin typeface="Comic Sans MS" panose="030F0702030302020204" pitchFamily="66" charset="0"/>
              </a:rPr>
              <a:t>a. </a:t>
            </a:r>
            <a:r>
              <a:rPr lang="en-US" sz="2300" b="0" i="0">
                <a:solidFill>
                  <a:srgbClr val="231F20"/>
                </a:solidFill>
                <a:effectLst/>
                <a:latin typeface="Comic Sans MS" panose="030F0702030302020204" pitchFamily="66" charset="0"/>
              </a:rPr>
              <a:t>played the guitar 	    </a:t>
            </a:r>
            <a:r>
              <a:rPr lang="en-US" sz="2300" b="1" i="0">
                <a:solidFill>
                  <a:srgbClr val="09BFE0"/>
                </a:solidFill>
                <a:effectLst/>
                <a:latin typeface="Comic Sans MS" panose="030F0702030302020204" pitchFamily="66" charset="0"/>
              </a:rPr>
              <a:t>b. </a:t>
            </a:r>
            <a:r>
              <a:rPr lang="en-US" sz="2300" b="0" i="0">
                <a:solidFill>
                  <a:srgbClr val="231F20"/>
                </a:solidFill>
                <a:effectLst/>
                <a:latin typeface="Comic Sans MS" panose="030F0702030302020204" pitchFamily="66" charset="0"/>
              </a:rPr>
              <a:t>danced around the campfire</a:t>
            </a:r>
            <a:endParaRPr lang="en-US" sz="2300">
              <a:latin typeface="Comic Sans MS" panose="030F0702030302020204" pitchFamily="66" charset="0"/>
            </a:endParaRPr>
          </a:p>
        </p:txBody>
      </p:sp>
    </p:spTree>
    <p:extLst>
      <p:ext uri="{BB962C8B-B14F-4D97-AF65-F5344CB8AC3E}">
        <p14:creationId xmlns:p14="http://schemas.microsoft.com/office/powerpoint/2010/main" val="933774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Google Shape;1768;p43">
            <a:extLst>
              <a:ext uri="{FF2B5EF4-FFF2-40B4-BE49-F238E27FC236}">
                <a16:creationId xmlns:a16="http://schemas.microsoft.com/office/drawing/2014/main" id="{F0A52E36-8D81-5AB4-2929-3D30FB069963}"/>
              </a:ext>
            </a:extLst>
          </p:cNvPr>
          <p:cNvSpPr txBox="1">
            <a:spLocks/>
          </p:cNvSpPr>
          <p:nvPr/>
        </p:nvSpPr>
        <p:spPr>
          <a:xfrm>
            <a:off x="2102005" y="21772"/>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Listen and circle.</a:t>
            </a:r>
          </a:p>
        </p:txBody>
      </p:sp>
      <p:sp>
        <p:nvSpPr>
          <p:cNvPr id="15" name="TextBox 14">
            <a:extLst>
              <a:ext uri="{FF2B5EF4-FFF2-40B4-BE49-F238E27FC236}">
                <a16:creationId xmlns:a16="http://schemas.microsoft.com/office/drawing/2014/main" id="{5C4C7C63-8B1D-4F25-B60C-C7C41B10592F}"/>
              </a:ext>
            </a:extLst>
          </p:cNvPr>
          <p:cNvSpPr txBox="1"/>
          <p:nvPr/>
        </p:nvSpPr>
        <p:spPr>
          <a:xfrm>
            <a:off x="685799" y="1181538"/>
            <a:ext cx="7832559" cy="2426626"/>
          </a:xfrm>
          <a:custGeom>
            <a:avLst/>
            <a:gdLst>
              <a:gd name="connsiteX0" fmla="*/ 0 w 7832559"/>
              <a:gd name="connsiteY0" fmla="*/ 0 h 2426626"/>
              <a:gd name="connsiteX1" fmla="*/ 716120 w 7832559"/>
              <a:gd name="connsiteY1" fmla="*/ 0 h 2426626"/>
              <a:gd name="connsiteX2" fmla="*/ 1118937 w 7832559"/>
              <a:gd name="connsiteY2" fmla="*/ 0 h 2426626"/>
              <a:gd name="connsiteX3" fmla="*/ 1600080 w 7832559"/>
              <a:gd name="connsiteY3" fmla="*/ 0 h 2426626"/>
              <a:gd name="connsiteX4" fmla="*/ 2316200 w 7832559"/>
              <a:gd name="connsiteY4" fmla="*/ 0 h 2426626"/>
              <a:gd name="connsiteX5" fmla="*/ 2875668 w 7832559"/>
              <a:gd name="connsiteY5" fmla="*/ 0 h 2426626"/>
              <a:gd name="connsiteX6" fmla="*/ 3591788 w 7832559"/>
              <a:gd name="connsiteY6" fmla="*/ 0 h 2426626"/>
              <a:gd name="connsiteX7" fmla="*/ 4072931 w 7832559"/>
              <a:gd name="connsiteY7" fmla="*/ 0 h 2426626"/>
              <a:gd name="connsiteX8" fmla="*/ 4397422 w 7832559"/>
              <a:gd name="connsiteY8" fmla="*/ 0 h 2426626"/>
              <a:gd name="connsiteX9" fmla="*/ 4956891 w 7832559"/>
              <a:gd name="connsiteY9" fmla="*/ 0 h 2426626"/>
              <a:gd name="connsiteX10" fmla="*/ 5281383 w 7832559"/>
              <a:gd name="connsiteY10" fmla="*/ 0 h 2426626"/>
              <a:gd name="connsiteX11" fmla="*/ 5840851 w 7832559"/>
              <a:gd name="connsiteY11" fmla="*/ 0 h 2426626"/>
              <a:gd name="connsiteX12" fmla="*/ 6478645 w 7832559"/>
              <a:gd name="connsiteY12" fmla="*/ 0 h 2426626"/>
              <a:gd name="connsiteX13" fmla="*/ 7116439 w 7832559"/>
              <a:gd name="connsiteY13" fmla="*/ 0 h 2426626"/>
              <a:gd name="connsiteX14" fmla="*/ 7832559 w 7832559"/>
              <a:gd name="connsiteY14" fmla="*/ 0 h 2426626"/>
              <a:gd name="connsiteX15" fmla="*/ 7832559 w 7832559"/>
              <a:gd name="connsiteY15" fmla="*/ 436793 h 2426626"/>
              <a:gd name="connsiteX16" fmla="*/ 7832559 w 7832559"/>
              <a:gd name="connsiteY16" fmla="*/ 897852 h 2426626"/>
              <a:gd name="connsiteX17" fmla="*/ 7832559 w 7832559"/>
              <a:gd name="connsiteY17" fmla="*/ 1383177 h 2426626"/>
              <a:gd name="connsiteX18" fmla="*/ 7832559 w 7832559"/>
              <a:gd name="connsiteY18" fmla="*/ 1819970 h 2426626"/>
              <a:gd name="connsiteX19" fmla="*/ 7832559 w 7832559"/>
              <a:gd name="connsiteY19" fmla="*/ 2426626 h 2426626"/>
              <a:gd name="connsiteX20" fmla="*/ 7429742 w 7832559"/>
              <a:gd name="connsiteY20" fmla="*/ 2426626 h 2426626"/>
              <a:gd name="connsiteX21" fmla="*/ 6791948 w 7832559"/>
              <a:gd name="connsiteY21" fmla="*/ 2426626 h 2426626"/>
              <a:gd name="connsiteX22" fmla="*/ 6075828 w 7832559"/>
              <a:gd name="connsiteY22" fmla="*/ 2426626 h 2426626"/>
              <a:gd name="connsiteX23" fmla="*/ 5438034 w 7832559"/>
              <a:gd name="connsiteY23" fmla="*/ 2426626 h 2426626"/>
              <a:gd name="connsiteX24" fmla="*/ 4956891 w 7832559"/>
              <a:gd name="connsiteY24" fmla="*/ 2426626 h 2426626"/>
              <a:gd name="connsiteX25" fmla="*/ 4475748 w 7832559"/>
              <a:gd name="connsiteY25" fmla="*/ 2426626 h 2426626"/>
              <a:gd name="connsiteX26" fmla="*/ 3916280 w 7832559"/>
              <a:gd name="connsiteY26" fmla="*/ 2426626 h 2426626"/>
              <a:gd name="connsiteX27" fmla="*/ 3591788 w 7832559"/>
              <a:gd name="connsiteY27" fmla="*/ 2426626 h 2426626"/>
              <a:gd name="connsiteX28" fmla="*/ 2875668 w 7832559"/>
              <a:gd name="connsiteY28" fmla="*/ 2426626 h 2426626"/>
              <a:gd name="connsiteX29" fmla="*/ 2472851 w 7832559"/>
              <a:gd name="connsiteY29" fmla="*/ 2426626 h 2426626"/>
              <a:gd name="connsiteX30" fmla="*/ 2070033 w 7832559"/>
              <a:gd name="connsiteY30" fmla="*/ 2426626 h 2426626"/>
              <a:gd name="connsiteX31" fmla="*/ 1353914 w 7832559"/>
              <a:gd name="connsiteY31" fmla="*/ 2426626 h 2426626"/>
              <a:gd name="connsiteX32" fmla="*/ 637794 w 7832559"/>
              <a:gd name="connsiteY32" fmla="*/ 2426626 h 2426626"/>
              <a:gd name="connsiteX33" fmla="*/ 0 w 7832559"/>
              <a:gd name="connsiteY33" fmla="*/ 2426626 h 2426626"/>
              <a:gd name="connsiteX34" fmla="*/ 0 w 7832559"/>
              <a:gd name="connsiteY34" fmla="*/ 1917035 h 2426626"/>
              <a:gd name="connsiteX35" fmla="*/ 0 w 7832559"/>
              <a:gd name="connsiteY35" fmla="*/ 1431709 h 2426626"/>
              <a:gd name="connsiteX36" fmla="*/ 0 w 7832559"/>
              <a:gd name="connsiteY36" fmla="*/ 946384 h 2426626"/>
              <a:gd name="connsiteX37" fmla="*/ 0 w 7832559"/>
              <a:gd name="connsiteY37" fmla="*/ 533858 h 2426626"/>
              <a:gd name="connsiteX38" fmla="*/ 0 w 7832559"/>
              <a:gd name="connsiteY38" fmla="*/ 0 h 242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832559" h="2426626" fill="none" extrusionOk="0">
                <a:moveTo>
                  <a:pt x="0" y="0"/>
                </a:moveTo>
                <a:cubicBezTo>
                  <a:pt x="348071" y="-11946"/>
                  <a:pt x="409811" y="36596"/>
                  <a:pt x="716120" y="0"/>
                </a:cubicBezTo>
                <a:cubicBezTo>
                  <a:pt x="1022429" y="-36596"/>
                  <a:pt x="985715" y="4764"/>
                  <a:pt x="1118937" y="0"/>
                </a:cubicBezTo>
                <a:cubicBezTo>
                  <a:pt x="1252159" y="-4764"/>
                  <a:pt x="1408998" y="18598"/>
                  <a:pt x="1600080" y="0"/>
                </a:cubicBezTo>
                <a:cubicBezTo>
                  <a:pt x="1791162" y="-18598"/>
                  <a:pt x="2154009" y="27061"/>
                  <a:pt x="2316200" y="0"/>
                </a:cubicBezTo>
                <a:cubicBezTo>
                  <a:pt x="2478391" y="-27061"/>
                  <a:pt x="2716520" y="26868"/>
                  <a:pt x="2875668" y="0"/>
                </a:cubicBezTo>
                <a:cubicBezTo>
                  <a:pt x="3034816" y="-26868"/>
                  <a:pt x="3296513" y="41472"/>
                  <a:pt x="3591788" y="0"/>
                </a:cubicBezTo>
                <a:cubicBezTo>
                  <a:pt x="3887063" y="-41472"/>
                  <a:pt x="3905263" y="55712"/>
                  <a:pt x="4072931" y="0"/>
                </a:cubicBezTo>
                <a:cubicBezTo>
                  <a:pt x="4240599" y="-55712"/>
                  <a:pt x="4276867" y="29750"/>
                  <a:pt x="4397422" y="0"/>
                </a:cubicBezTo>
                <a:cubicBezTo>
                  <a:pt x="4517977" y="-29750"/>
                  <a:pt x="4752376" y="28678"/>
                  <a:pt x="4956891" y="0"/>
                </a:cubicBezTo>
                <a:cubicBezTo>
                  <a:pt x="5161406" y="-28678"/>
                  <a:pt x="5190576" y="14361"/>
                  <a:pt x="5281383" y="0"/>
                </a:cubicBezTo>
                <a:cubicBezTo>
                  <a:pt x="5372190" y="-14361"/>
                  <a:pt x="5586657" y="46378"/>
                  <a:pt x="5840851" y="0"/>
                </a:cubicBezTo>
                <a:cubicBezTo>
                  <a:pt x="6095045" y="-46378"/>
                  <a:pt x="6280227" y="74937"/>
                  <a:pt x="6478645" y="0"/>
                </a:cubicBezTo>
                <a:cubicBezTo>
                  <a:pt x="6677063" y="-74937"/>
                  <a:pt x="6896938" y="41073"/>
                  <a:pt x="7116439" y="0"/>
                </a:cubicBezTo>
                <a:cubicBezTo>
                  <a:pt x="7335940" y="-41073"/>
                  <a:pt x="7637597" y="1153"/>
                  <a:pt x="7832559" y="0"/>
                </a:cubicBezTo>
                <a:cubicBezTo>
                  <a:pt x="7862880" y="216689"/>
                  <a:pt x="7785245" y="337584"/>
                  <a:pt x="7832559" y="436793"/>
                </a:cubicBezTo>
                <a:cubicBezTo>
                  <a:pt x="7879873" y="536002"/>
                  <a:pt x="7801767" y="725564"/>
                  <a:pt x="7832559" y="897852"/>
                </a:cubicBezTo>
                <a:cubicBezTo>
                  <a:pt x="7863351" y="1070140"/>
                  <a:pt x="7793204" y="1238265"/>
                  <a:pt x="7832559" y="1383177"/>
                </a:cubicBezTo>
                <a:cubicBezTo>
                  <a:pt x="7871914" y="1528090"/>
                  <a:pt x="7830544" y="1646801"/>
                  <a:pt x="7832559" y="1819970"/>
                </a:cubicBezTo>
                <a:cubicBezTo>
                  <a:pt x="7834574" y="1993139"/>
                  <a:pt x="7765009" y="2253237"/>
                  <a:pt x="7832559" y="2426626"/>
                </a:cubicBezTo>
                <a:cubicBezTo>
                  <a:pt x="7712736" y="2457325"/>
                  <a:pt x="7571076" y="2418373"/>
                  <a:pt x="7429742" y="2426626"/>
                </a:cubicBezTo>
                <a:cubicBezTo>
                  <a:pt x="7288408" y="2434879"/>
                  <a:pt x="7046203" y="2380472"/>
                  <a:pt x="6791948" y="2426626"/>
                </a:cubicBezTo>
                <a:cubicBezTo>
                  <a:pt x="6537693" y="2472780"/>
                  <a:pt x="6372009" y="2397232"/>
                  <a:pt x="6075828" y="2426626"/>
                </a:cubicBezTo>
                <a:cubicBezTo>
                  <a:pt x="5779647" y="2456020"/>
                  <a:pt x="5623284" y="2363418"/>
                  <a:pt x="5438034" y="2426626"/>
                </a:cubicBezTo>
                <a:cubicBezTo>
                  <a:pt x="5252784" y="2489834"/>
                  <a:pt x="5133939" y="2389153"/>
                  <a:pt x="4956891" y="2426626"/>
                </a:cubicBezTo>
                <a:cubicBezTo>
                  <a:pt x="4779843" y="2464099"/>
                  <a:pt x="4694451" y="2386711"/>
                  <a:pt x="4475748" y="2426626"/>
                </a:cubicBezTo>
                <a:cubicBezTo>
                  <a:pt x="4257045" y="2466541"/>
                  <a:pt x="4156111" y="2367348"/>
                  <a:pt x="3916280" y="2426626"/>
                </a:cubicBezTo>
                <a:cubicBezTo>
                  <a:pt x="3676449" y="2485904"/>
                  <a:pt x="3724324" y="2425948"/>
                  <a:pt x="3591788" y="2426626"/>
                </a:cubicBezTo>
                <a:cubicBezTo>
                  <a:pt x="3459252" y="2427304"/>
                  <a:pt x="3072315" y="2414220"/>
                  <a:pt x="2875668" y="2426626"/>
                </a:cubicBezTo>
                <a:cubicBezTo>
                  <a:pt x="2679021" y="2439032"/>
                  <a:pt x="2554055" y="2388716"/>
                  <a:pt x="2472851" y="2426626"/>
                </a:cubicBezTo>
                <a:cubicBezTo>
                  <a:pt x="2391647" y="2464536"/>
                  <a:pt x="2170627" y="2422486"/>
                  <a:pt x="2070033" y="2426626"/>
                </a:cubicBezTo>
                <a:cubicBezTo>
                  <a:pt x="1969439" y="2430766"/>
                  <a:pt x="1516208" y="2364805"/>
                  <a:pt x="1353914" y="2426626"/>
                </a:cubicBezTo>
                <a:cubicBezTo>
                  <a:pt x="1191620" y="2488447"/>
                  <a:pt x="944568" y="2386832"/>
                  <a:pt x="637794" y="2426626"/>
                </a:cubicBezTo>
                <a:cubicBezTo>
                  <a:pt x="331020" y="2466420"/>
                  <a:pt x="187564" y="2379769"/>
                  <a:pt x="0" y="2426626"/>
                </a:cubicBezTo>
                <a:cubicBezTo>
                  <a:pt x="-34429" y="2172556"/>
                  <a:pt x="11504" y="2104614"/>
                  <a:pt x="0" y="1917035"/>
                </a:cubicBezTo>
                <a:cubicBezTo>
                  <a:pt x="-11504" y="1729456"/>
                  <a:pt x="14679" y="1540431"/>
                  <a:pt x="0" y="1431709"/>
                </a:cubicBezTo>
                <a:cubicBezTo>
                  <a:pt x="-14679" y="1322987"/>
                  <a:pt x="25873" y="1053682"/>
                  <a:pt x="0" y="946384"/>
                </a:cubicBezTo>
                <a:cubicBezTo>
                  <a:pt x="-25873" y="839086"/>
                  <a:pt x="7813" y="631261"/>
                  <a:pt x="0" y="533858"/>
                </a:cubicBezTo>
                <a:cubicBezTo>
                  <a:pt x="-7813" y="436455"/>
                  <a:pt x="28738" y="195558"/>
                  <a:pt x="0" y="0"/>
                </a:cubicBezTo>
                <a:close/>
              </a:path>
              <a:path w="7832559" h="2426626" stroke="0" extrusionOk="0">
                <a:moveTo>
                  <a:pt x="0" y="0"/>
                </a:moveTo>
                <a:cubicBezTo>
                  <a:pt x="117371" y="-14001"/>
                  <a:pt x="223612" y="38033"/>
                  <a:pt x="324492" y="0"/>
                </a:cubicBezTo>
                <a:cubicBezTo>
                  <a:pt x="425372" y="-38033"/>
                  <a:pt x="732747" y="21734"/>
                  <a:pt x="962286" y="0"/>
                </a:cubicBezTo>
                <a:cubicBezTo>
                  <a:pt x="1191825" y="-21734"/>
                  <a:pt x="1460734" y="46690"/>
                  <a:pt x="1600080" y="0"/>
                </a:cubicBezTo>
                <a:cubicBezTo>
                  <a:pt x="1739426" y="-46690"/>
                  <a:pt x="1832544" y="23076"/>
                  <a:pt x="1924572" y="0"/>
                </a:cubicBezTo>
                <a:cubicBezTo>
                  <a:pt x="2016600" y="-23076"/>
                  <a:pt x="2371735" y="25508"/>
                  <a:pt x="2640691" y="0"/>
                </a:cubicBezTo>
                <a:cubicBezTo>
                  <a:pt x="2909647" y="-25508"/>
                  <a:pt x="2881323" y="18379"/>
                  <a:pt x="2965183" y="0"/>
                </a:cubicBezTo>
                <a:cubicBezTo>
                  <a:pt x="3049043" y="-18379"/>
                  <a:pt x="3403254" y="20087"/>
                  <a:pt x="3681303" y="0"/>
                </a:cubicBezTo>
                <a:cubicBezTo>
                  <a:pt x="3959352" y="-20087"/>
                  <a:pt x="3980653" y="34295"/>
                  <a:pt x="4084120" y="0"/>
                </a:cubicBezTo>
                <a:cubicBezTo>
                  <a:pt x="4187587" y="-34295"/>
                  <a:pt x="4624634" y="12852"/>
                  <a:pt x="4800240" y="0"/>
                </a:cubicBezTo>
                <a:cubicBezTo>
                  <a:pt x="4975846" y="-12852"/>
                  <a:pt x="5085595" y="44718"/>
                  <a:pt x="5203057" y="0"/>
                </a:cubicBezTo>
                <a:cubicBezTo>
                  <a:pt x="5320519" y="-44718"/>
                  <a:pt x="5425582" y="23188"/>
                  <a:pt x="5605874" y="0"/>
                </a:cubicBezTo>
                <a:cubicBezTo>
                  <a:pt x="5786166" y="-23188"/>
                  <a:pt x="6158745" y="46702"/>
                  <a:pt x="6321994" y="0"/>
                </a:cubicBezTo>
                <a:cubicBezTo>
                  <a:pt x="6485243" y="-46702"/>
                  <a:pt x="6848029" y="10578"/>
                  <a:pt x="7038114" y="0"/>
                </a:cubicBezTo>
                <a:cubicBezTo>
                  <a:pt x="7228199" y="-10578"/>
                  <a:pt x="7643796" y="74270"/>
                  <a:pt x="7832559" y="0"/>
                </a:cubicBezTo>
                <a:cubicBezTo>
                  <a:pt x="7872639" y="125058"/>
                  <a:pt x="7772899" y="284060"/>
                  <a:pt x="7832559" y="533858"/>
                </a:cubicBezTo>
                <a:cubicBezTo>
                  <a:pt x="7892219" y="783656"/>
                  <a:pt x="7783000" y="775360"/>
                  <a:pt x="7832559" y="970650"/>
                </a:cubicBezTo>
                <a:cubicBezTo>
                  <a:pt x="7882118" y="1165940"/>
                  <a:pt x="7813846" y="1314657"/>
                  <a:pt x="7832559" y="1431709"/>
                </a:cubicBezTo>
                <a:cubicBezTo>
                  <a:pt x="7851272" y="1548761"/>
                  <a:pt x="7793735" y="1703065"/>
                  <a:pt x="7832559" y="1868502"/>
                </a:cubicBezTo>
                <a:cubicBezTo>
                  <a:pt x="7871383" y="2033939"/>
                  <a:pt x="7800805" y="2290697"/>
                  <a:pt x="7832559" y="2426626"/>
                </a:cubicBezTo>
                <a:cubicBezTo>
                  <a:pt x="7583805" y="2491697"/>
                  <a:pt x="7450935" y="2359753"/>
                  <a:pt x="7273091" y="2426626"/>
                </a:cubicBezTo>
                <a:cubicBezTo>
                  <a:pt x="7095247" y="2493499"/>
                  <a:pt x="6763840" y="2409651"/>
                  <a:pt x="6556971" y="2426626"/>
                </a:cubicBezTo>
                <a:cubicBezTo>
                  <a:pt x="6350102" y="2443601"/>
                  <a:pt x="6347515" y="2403192"/>
                  <a:pt x="6232479" y="2426626"/>
                </a:cubicBezTo>
                <a:cubicBezTo>
                  <a:pt x="6117443" y="2450060"/>
                  <a:pt x="5777493" y="2421241"/>
                  <a:pt x="5516359" y="2426626"/>
                </a:cubicBezTo>
                <a:cubicBezTo>
                  <a:pt x="5255225" y="2432011"/>
                  <a:pt x="5240096" y="2412128"/>
                  <a:pt x="5113542" y="2426626"/>
                </a:cubicBezTo>
                <a:cubicBezTo>
                  <a:pt x="4986988" y="2441124"/>
                  <a:pt x="4813351" y="2394001"/>
                  <a:pt x="4554074" y="2426626"/>
                </a:cubicBezTo>
                <a:cubicBezTo>
                  <a:pt x="4294797" y="2459251"/>
                  <a:pt x="4175502" y="2391916"/>
                  <a:pt x="4072931" y="2426626"/>
                </a:cubicBezTo>
                <a:cubicBezTo>
                  <a:pt x="3970360" y="2461336"/>
                  <a:pt x="3772668" y="2409987"/>
                  <a:pt x="3670113" y="2426626"/>
                </a:cubicBezTo>
                <a:cubicBezTo>
                  <a:pt x="3567558" y="2443265"/>
                  <a:pt x="3239017" y="2362701"/>
                  <a:pt x="2953994" y="2426626"/>
                </a:cubicBezTo>
                <a:cubicBezTo>
                  <a:pt x="2668971" y="2490551"/>
                  <a:pt x="2543589" y="2400700"/>
                  <a:pt x="2316200" y="2426626"/>
                </a:cubicBezTo>
                <a:cubicBezTo>
                  <a:pt x="2088811" y="2452552"/>
                  <a:pt x="1947094" y="2412872"/>
                  <a:pt x="1835057" y="2426626"/>
                </a:cubicBezTo>
                <a:cubicBezTo>
                  <a:pt x="1723020" y="2440380"/>
                  <a:pt x="1514717" y="2392568"/>
                  <a:pt x="1275588" y="2426626"/>
                </a:cubicBezTo>
                <a:cubicBezTo>
                  <a:pt x="1036459" y="2460684"/>
                  <a:pt x="956589" y="2423385"/>
                  <a:pt x="872771" y="2426626"/>
                </a:cubicBezTo>
                <a:cubicBezTo>
                  <a:pt x="788953" y="2429867"/>
                  <a:pt x="264760" y="2324167"/>
                  <a:pt x="0" y="2426626"/>
                </a:cubicBezTo>
                <a:cubicBezTo>
                  <a:pt x="-37523" y="2246414"/>
                  <a:pt x="25591" y="2131903"/>
                  <a:pt x="0" y="2014100"/>
                </a:cubicBezTo>
                <a:cubicBezTo>
                  <a:pt x="-25591" y="1896297"/>
                  <a:pt x="9045" y="1650804"/>
                  <a:pt x="0" y="1528774"/>
                </a:cubicBezTo>
                <a:cubicBezTo>
                  <a:pt x="-9045" y="1406744"/>
                  <a:pt x="50184" y="1164270"/>
                  <a:pt x="0" y="1067715"/>
                </a:cubicBezTo>
                <a:cubicBezTo>
                  <a:pt x="-50184" y="971160"/>
                  <a:pt x="23887" y="801189"/>
                  <a:pt x="0" y="558124"/>
                </a:cubicBezTo>
                <a:cubicBezTo>
                  <a:pt x="-23887" y="315059"/>
                  <a:pt x="58424" y="251429"/>
                  <a:pt x="0" y="0"/>
                </a:cubicBezTo>
                <a:close/>
              </a:path>
            </a:pathLst>
          </a:custGeom>
          <a:ln>
            <a:extLst>
              <a:ext uri="{C807C97D-BFC1-408E-A445-0C87EB9F89A2}">
                <ask:lineSketchStyleProps xmlns:ask="http://schemas.microsoft.com/office/drawing/2018/sketchyshapes" xmlns="" sd="2786970889">
                  <a:prstGeom prst="rect">
                    <a:avLst/>
                  </a:prstGeom>
                  <ask:type>
                    <ask:lineSketchScribble/>
                  </ask:type>
                </ask:lineSketchStyleProps>
              </a:ext>
            </a:extLst>
          </a:ln>
        </p:spPr>
        <p:style>
          <a:lnRef idx="1">
            <a:schemeClr val="dk1"/>
          </a:lnRef>
          <a:fillRef idx="3">
            <a:schemeClr val="dk1"/>
          </a:fillRef>
          <a:effectRef idx="2">
            <a:schemeClr val="dk1"/>
          </a:effectRef>
          <a:fontRef idx="minor">
            <a:schemeClr val="lt1"/>
          </a:fontRef>
        </p:style>
        <p:txBody>
          <a:bodyPr wrap="square" anchor="ctr">
            <a:spAutoFit/>
          </a:bodyPr>
          <a:lstStyle/>
          <a:p>
            <a:pPr marL="457200" indent="-457200">
              <a:lnSpc>
                <a:spcPct val="150000"/>
              </a:lnSpc>
            </a:pPr>
            <a:r>
              <a:rPr lang="en-US" sz="2600" b="1" i="0">
                <a:solidFill>
                  <a:srgbClr val="231F20"/>
                </a:solidFill>
                <a:effectLst/>
                <a:latin typeface="Comic Sans MS" panose="030F0702030302020204" pitchFamily="66" charset="0"/>
              </a:rPr>
              <a:t>1. </a:t>
            </a:r>
            <a:r>
              <a:rPr lang="en-US" sz="2600" b="0" i="0">
                <a:solidFill>
                  <a:srgbClr val="231F20"/>
                </a:solidFill>
                <a:effectLst/>
                <a:latin typeface="Comic Sans MS" panose="030F0702030302020204" pitchFamily="66" charset="0"/>
              </a:rPr>
              <a:t>Where were you last Sunday? - We were at the </a:t>
            </a:r>
            <a:r>
              <a:rPr lang="en-US" sz="2600" b="0" i="0">
                <a:solidFill>
                  <a:srgbClr val="808285"/>
                </a:solidFill>
                <a:effectLst/>
                <a:latin typeface="Comic Sans MS" panose="030F0702030302020204" pitchFamily="66" charset="0"/>
              </a:rPr>
              <a:t>____</a:t>
            </a:r>
            <a:r>
              <a:rPr lang="en-US" sz="2600" b="0" i="0">
                <a:solidFill>
                  <a:srgbClr val="231F20"/>
                </a:solidFill>
                <a:effectLst/>
                <a:latin typeface="Comic Sans MS" panose="030F0702030302020204" pitchFamily="66" charset="0"/>
              </a:rPr>
              <a:t>.</a:t>
            </a:r>
          </a:p>
          <a:p>
            <a:pPr>
              <a:lnSpc>
                <a:spcPct val="150000"/>
              </a:lnSpc>
            </a:pPr>
            <a:r>
              <a:rPr lang="en-US" sz="2600" b="1" i="0">
                <a:solidFill>
                  <a:srgbClr val="09BFE0"/>
                </a:solidFill>
                <a:effectLst/>
                <a:latin typeface="Comic Sans MS" panose="030F0702030302020204" pitchFamily="66" charset="0"/>
              </a:rPr>
              <a:t>	a. </a:t>
            </a:r>
            <a:r>
              <a:rPr lang="en-US" sz="2600" b="0" i="0">
                <a:solidFill>
                  <a:srgbClr val="231F20"/>
                </a:solidFill>
                <a:effectLst/>
                <a:latin typeface="Comic Sans MS" panose="030F0702030302020204" pitchFamily="66" charset="0"/>
              </a:rPr>
              <a:t>campsite 			</a:t>
            </a:r>
            <a:r>
              <a:rPr lang="en-US" sz="2600" b="1" i="0">
                <a:solidFill>
                  <a:srgbClr val="09BFE0"/>
                </a:solidFill>
                <a:effectLst/>
                <a:latin typeface="Comic Sans MS" panose="030F0702030302020204" pitchFamily="66" charset="0"/>
              </a:rPr>
              <a:t>b. </a:t>
            </a:r>
            <a:r>
              <a:rPr lang="en-US" sz="2600" b="0" i="0">
                <a:solidFill>
                  <a:srgbClr val="231F20"/>
                </a:solidFill>
                <a:effectLst/>
                <a:latin typeface="Comic Sans MS" panose="030F0702030302020204" pitchFamily="66" charset="0"/>
              </a:rPr>
              <a:t>funfair</a:t>
            </a:r>
          </a:p>
          <a:p>
            <a:pPr>
              <a:lnSpc>
                <a:spcPct val="150000"/>
              </a:lnSpc>
            </a:pPr>
            <a:endParaRPr lang="en-US" sz="2600" b="0" i="0">
              <a:solidFill>
                <a:srgbClr val="231F20"/>
              </a:solidFill>
              <a:effectLst/>
              <a:latin typeface="Comic Sans MS" panose="030F0702030302020204" pitchFamily="66" charset="0"/>
            </a:endParaRPr>
          </a:p>
        </p:txBody>
      </p:sp>
      <p:sp>
        <p:nvSpPr>
          <p:cNvPr id="3" name="Oval 2">
            <a:extLst>
              <a:ext uri="{FF2B5EF4-FFF2-40B4-BE49-F238E27FC236}">
                <a16:creationId xmlns:a16="http://schemas.microsoft.com/office/drawing/2014/main" id="{C92C8829-A050-4A7C-8FE6-2BC4565941BC}"/>
              </a:ext>
            </a:extLst>
          </p:cNvPr>
          <p:cNvSpPr/>
          <p:nvPr/>
        </p:nvSpPr>
        <p:spPr>
          <a:xfrm>
            <a:off x="1548553" y="2511590"/>
            <a:ext cx="553452" cy="5654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66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5" name="Google Shape;1768;p43">
            <a:extLst>
              <a:ext uri="{FF2B5EF4-FFF2-40B4-BE49-F238E27FC236}">
                <a16:creationId xmlns:a16="http://schemas.microsoft.com/office/drawing/2014/main" id="{F0A52E36-8D81-5AB4-2929-3D30FB069963}"/>
              </a:ext>
            </a:extLst>
          </p:cNvPr>
          <p:cNvSpPr txBox="1">
            <a:spLocks/>
          </p:cNvSpPr>
          <p:nvPr/>
        </p:nvSpPr>
        <p:spPr>
          <a:xfrm>
            <a:off x="2102005" y="21772"/>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Listen and circle.</a:t>
            </a:r>
          </a:p>
        </p:txBody>
      </p:sp>
      <p:sp>
        <p:nvSpPr>
          <p:cNvPr id="15" name="TextBox 14">
            <a:extLst>
              <a:ext uri="{FF2B5EF4-FFF2-40B4-BE49-F238E27FC236}">
                <a16:creationId xmlns:a16="http://schemas.microsoft.com/office/drawing/2014/main" id="{5C4C7C63-8B1D-4F25-B60C-C7C41B10592F}"/>
              </a:ext>
            </a:extLst>
          </p:cNvPr>
          <p:cNvSpPr txBox="1"/>
          <p:nvPr/>
        </p:nvSpPr>
        <p:spPr>
          <a:xfrm>
            <a:off x="440143" y="1349255"/>
            <a:ext cx="8263714" cy="2180277"/>
          </a:xfrm>
          <a:custGeom>
            <a:avLst/>
            <a:gdLst>
              <a:gd name="connsiteX0" fmla="*/ 0 w 8263714"/>
              <a:gd name="connsiteY0" fmla="*/ 0 h 2180277"/>
              <a:gd name="connsiteX1" fmla="*/ 507628 w 8263714"/>
              <a:gd name="connsiteY1" fmla="*/ 0 h 2180277"/>
              <a:gd name="connsiteX2" fmla="*/ 1180531 w 8263714"/>
              <a:gd name="connsiteY2" fmla="*/ 0 h 2180277"/>
              <a:gd name="connsiteX3" fmla="*/ 1522884 w 8263714"/>
              <a:gd name="connsiteY3" fmla="*/ 0 h 2180277"/>
              <a:gd name="connsiteX4" fmla="*/ 2195787 w 8263714"/>
              <a:gd name="connsiteY4" fmla="*/ 0 h 2180277"/>
              <a:gd name="connsiteX5" fmla="*/ 2786052 w 8263714"/>
              <a:gd name="connsiteY5" fmla="*/ 0 h 2180277"/>
              <a:gd name="connsiteX6" fmla="*/ 3293680 w 8263714"/>
              <a:gd name="connsiteY6" fmla="*/ 0 h 2180277"/>
              <a:gd name="connsiteX7" fmla="*/ 3801308 w 8263714"/>
              <a:gd name="connsiteY7" fmla="*/ 0 h 2180277"/>
              <a:gd name="connsiteX8" fmla="*/ 4391574 w 8263714"/>
              <a:gd name="connsiteY8" fmla="*/ 0 h 2180277"/>
              <a:gd name="connsiteX9" fmla="*/ 4733928 w 8263714"/>
              <a:gd name="connsiteY9" fmla="*/ 0 h 2180277"/>
              <a:gd name="connsiteX10" fmla="*/ 5158919 w 8263714"/>
              <a:gd name="connsiteY10" fmla="*/ 0 h 2180277"/>
              <a:gd name="connsiteX11" fmla="*/ 5749184 w 8263714"/>
              <a:gd name="connsiteY11" fmla="*/ 0 h 2180277"/>
              <a:gd name="connsiteX12" fmla="*/ 6339449 w 8263714"/>
              <a:gd name="connsiteY12" fmla="*/ 0 h 2180277"/>
              <a:gd name="connsiteX13" fmla="*/ 7012352 w 8263714"/>
              <a:gd name="connsiteY13" fmla="*/ 0 h 2180277"/>
              <a:gd name="connsiteX14" fmla="*/ 7437343 w 8263714"/>
              <a:gd name="connsiteY14" fmla="*/ 0 h 2180277"/>
              <a:gd name="connsiteX15" fmla="*/ 8263714 w 8263714"/>
              <a:gd name="connsiteY15" fmla="*/ 0 h 2180277"/>
              <a:gd name="connsiteX16" fmla="*/ 8263714 w 8263714"/>
              <a:gd name="connsiteY16" fmla="*/ 523266 h 2180277"/>
              <a:gd name="connsiteX17" fmla="*/ 8263714 w 8263714"/>
              <a:gd name="connsiteY17" fmla="*/ 1068336 h 2180277"/>
              <a:gd name="connsiteX18" fmla="*/ 8263714 w 8263714"/>
              <a:gd name="connsiteY18" fmla="*/ 1657011 h 2180277"/>
              <a:gd name="connsiteX19" fmla="*/ 8263714 w 8263714"/>
              <a:gd name="connsiteY19" fmla="*/ 2180277 h 2180277"/>
              <a:gd name="connsiteX20" fmla="*/ 7838723 w 8263714"/>
              <a:gd name="connsiteY20" fmla="*/ 2180277 h 2180277"/>
              <a:gd name="connsiteX21" fmla="*/ 7165821 w 8263714"/>
              <a:gd name="connsiteY21" fmla="*/ 2180277 h 2180277"/>
              <a:gd name="connsiteX22" fmla="*/ 6410281 w 8263714"/>
              <a:gd name="connsiteY22" fmla="*/ 2180277 h 2180277"/>
              <a:gd name="connsiteX23" fmla="*/ 5902653 w 8263714"/>
              <a:gd name="connsiteY23" fmla="*/ 2180277 h 2180277"/>
              <a:gd name="connsiteX24" fmla="*/ 5229750 w 8263714"/>
              <a:gd name="connsiteY24" fmla="*/ 2180277 h 2180277"/>
              <a:gd name="connsiteX25" fmla="*/ 4722122 w 8263714"/>
              <a:gd name="connsiteY25" fmla="*/ 2180277 h 2180277"/>
              <a:gd name="connsiteX26" fmla="*/ 4049220 w 8263714"/>
              <a:gd name="connsiteY26" fmla="*/ 2180277 h 2180277"/>
              <a:gd name="connsiteX27" fmla="*/ 3624229 w 8263714"/>
              <a:gd name="connsiteY27" fmla="*/ 2180277 h 2180277"/>
              <a:gd name="connsiteX28" fmla="*/ 2868689 w 8263714"/>
              <a:gd name="connsiteY28" fmla="*/ 2180277 h 2180277"/>
              <a:gd name="connsiteX29" fmla="*/ 2278424 w 8263714"/>
              <a:gd name="connsiteY29" fmla="*/ 2180277 h 2180277"/>
              <a:gd name="connsiteX30" fmla="*/ 1853433 w 8263714"/>
              <a:gd name="connsiteY30" fmla="*/ 2180277 h 2180277"/>
              <a:gd name="connsiteX31" fmla="*/ 1511079 w 8263714"/>
              <a:gd name="connsiteY31" fmla="*/ 2180277 h 2180277"/>
              <a:gd name="connsiteX32" fmla="*/ 755540 w 8263714"/>
              <a:gd name="connsiteY32" fmla="*/ 2180277 h 2180277"/>
              <a:gd name="connsiteX33" fmla="*/ 0 w 8263714"/>
              <a:gd name="connsiteY33" fmla="*/ 2180277 h 2180277"/>
              <a:gd name="connsiteX34" fmla="*/ 0 w 8263714"/>
              <a:gd name="connsiteY34" fmla="*/ 1678813 h 2180277"/>
              <a:gd name="connsiteX35" fmla="*/ 0 w 8263714"/>
              <a:gd name="connsiteY35" fmla="*/ 1155547 h 2180277"/>
              <a:gd name="connsiteX36" fmla="*/ 0 w 8263714"/>
              <a:gd name="connsiteY36" fmla="*/ 610478 h 2180277"/>
              <a:gd name="connsiteX37" fmla="*/ 0 w 8263714"/>
              <a:gd name="connsiteY37" fmla="*/ 0 h 218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63714" h="2180277" fill="none" extrusionOk="0">
                <a:moveTo>
                  <a:pt x="0" y="0"/>
                </a:moveTo>
                <a:cubicBezTo>
                  <a:pt x="253523" y="-11104"/>
                  <a:pt x="262815" y="25419"/>
                  <a:pt x="507628" y="0"/>
                </a:cubicBezTo>
                <a:cubicBezTo>
                  <a:pt x="752441" y="-25419"/>
                  <a:pt x="932821" y="51465"/>
                  <a:pt x="1180531" y="0"/>
                </a:cubicBezTo>
                <a:cubicBezTo>
                  <a:pt x="1428241" y="-51465"/>
                  <a:pt x="1444891" y="36172"/>
                  <a:pt x="1522884" y="0"/>
                </a:cubicBezTo>
                <a:cubicBezTo>
                  <a:pt x="1600877" y="-36172"/>
                  <a:pt x="1975606" y="68793"/>
                  <a:pt x="2195787" y="0"/>
                </a:cubicBezTo>
                <a:cubicBezTo>
                  <a:pt x="2415968" y="-68793"/>
                  <a:pt x="2662145" y="34933"/>
                  <a:pt x="2786052" y="0"/>
                </a:cubicBezTo>
                <a:cubicBezTo>
                  <a:pt x="2909960" y="-34933"/>
                  <a:pt x="3116276" y="28876"/>
                  <a:pt x="3293680" y="0"/>
                </a:cubicBezTo>
                <a:cubicBezTo>
                  <a:pt x="3471084" y="-28876"/>
                  <a:pt x="3556439" y="3184"/>
                  <a:pt x="3801308" y="0"/>
                </a:cubicBezTo>
                <a:cubicBezTo>
                  <a:pt x="4046177" y="-3184"/>
                  <a:pt x="4193498" y="68169"/>
                  <a:pt x="4391574" y="0"/>
                </a:cubicBezTo>
                <a:cubicBezTo>
                  <a:pt x="4589650" y="-68169"/>
                  <a:pt x="4604700" y="12053"/>
                  <a:pt x="4733928" y="0"/>
                </a:cubicBezTo>
                <a:cubicBezTo>
                  <a:pt x="4863156" y="-12053"/>
                  <a:pt x="4994995" y="3943"/>
                  <a:pt x="5158919" y="0"/>
                </a:cubicBezTo>
                <a:cubicBezTo>
                  <a:pt x="5322843" y="-3943"/>
                  <a:pt x="5620744" y="67482"/>
                  <a:pt x="5749184" y="0"/>
                </a:cubicBezTo>
                <a:cubicBezTo>
                  <a:pt x="5877624" y="-67482"/>
                  <a:pt x="6137454" y="34930"/>
                  <a:pt x="6339449" y="0"/>
                </a:cubicBezTo>
                <a:cubicBezTo>
                  <a:pt x="6541445" y="-34930"/>
                  <a:pt x="6696382" y="51600"/>
                  <a:pt x="7012352" y="0"/>
                </a:cubicBezTo>
                <a:cubicBezTo>
                  <a:pt x="7328322" y="-51600"/>
                  <a:pt x="7335569" y="23535"/>
                  <a:pt x="7437343" y="0"/>
                </a:cubicBezTo>
                <a:cubicBezTo>
                  <a:pt x="7539117" y="-23535"/>
                  <a:pt x="7887457" y="89256"/>
                  <a:pt x="8263714" y="0"/>
                </a:cubicBezTo>
                <a:cubicBezTo>
                  <a:pt x="8276145" y="162166"/>
                  <a:pt x="8205161" y="411998"/>
                  <a:pt x="8263714" y="523266"/>
                </a:cubicBezTo>
                <a:cubicBezTo>
                  <a:pt x="8322267" y="634534"/>
                  <a:pt x="8224713" y="809355"/>
                  <a:pt x="8263714" y="1068336"/>
                </a:cubicBezTo>
                <a:cubicBezTo>
                  <a:pt x="8302715" y="1327317"/>
                  <a:pt x="8211899" y="1425696"/>
                  <a:pt x="8263714" y="1657011"/>
                </a:cubicBezTo>
                <a:cubicBezTo>
                  <a:pt x="8315529" y="1888327"/>
                  <a:pt x="8211746" y="1920789"/>
                  <a:pt x="8263714" y="2180277"/>
                </a:cubicBezTo>
                <a:cubicBezTo>
                  <a:pt x="8151159" y="2213569"/>
                  <a:pt x="8004906" y="2145118"/>
                  <a:pt x="7838723" y="2180277"/>
                </a:cubicBezTo>
                <a:cubicBezTo>
                  <a:pt x="7672540" y="2215436"/>
                  <a:pt x="7421402" y="2123791"/>
                  <a:pt x="7165821" y="2180277"/>
                </a:cubicBezTo>
                <a:cubicBezTo>
                  <a:pt x="6910240" y="2236763"/>
                  <a:pt x="6573900" y="2170075"/>
                  <a:pt x="6410281" y="2180277"/>
                </a:cubicBezTo>
                <a:cubicBezTo>
                  <a:pt x="6246662" y="2190479"/>
                  <a:pt x="6103267" y="2163702"/>
                  <a:pt x="5902653" y="2180277"/>
                </a:cubicBezTo>
                <a:cubicBezTo>
                  <a:pt x="5702039" y="2196852"/>
                  <a:pt x="5481839" y="2167609"/>
                  <a:pt x="5229750" y="2180277"/>
                </a:cubicBezTo>
                <a:cubicBezTo>
                  <a:pt x="4977661" y="2192945"/>
                  <a:pt x="4825205" y="2123148"/>
                  <a:pt x="4722122" y="2180277"/>
                </a:cubicBezTo>
                <a:cubicBezTo>
                  <a:pt x="4619039" y="2237406"/>
                  <a:pt x="4207527" y="2114195"/>
                  <a:pt x="4049220" y="2180277"/>
                </a:cubicBezTo>
                <a:cubicBezTo>
                  <a:pt x="3890913" y="2246359"/>
                  <a:pt x="3773952" y="2132042"/>
                  <a:pt x="3624229" y="2180277"/>
                </a:cubicBezTo>
                <a:cubicBezTo>
                  <a:pt x="3474506" y="2228512"/>
                  <a:pt x="3040323" y="2147197"/>
                  <a:pt x="2868689" y="2180277"/>
                </a:cubicBezTo>
                <a:cubicBezTo>
                  <a:pt x="2697055" y="2213357"/>
                  <a:pt x="2471351" y="2180064"/>
                  <a:pt x="2278424" y="2180277"/>
                </a:cubicBezTo>
                <a:cubicBezTo>
                  <a:pt x="2085498" y="2180490"/>
                  <a:pt x="1948999" y="2177450"/>
                  <a:pt x="1853433" y="2180277"/>
                </a:cubicBezTo>
                <a:cubicBezTo>
                  <a:pt x="1757867" y="2183104"/>
                  <a:pt x="1611750" y="2158979"/>
                  <a:pt x="1511079" y="2180277"/>
                </a:cubicBezTo>
                <a:cubicBezTo>
                  <a:pt x="1410408" y="2201575"/>
                  <a:pt x="1041894" y="2174725"/>
                  <a:pt x="755540" y="2180277"/>
                </a:cubicBezTo>
                <a:cubicBezTo>
                  <a:pt x="469186" y="2185829"/>
                  <a:pt x="222956" y="2111348"/>
                  <a:pt x="0" y="2180277"/>
                </a:cubicBezTo>
                <a:cubicBezTo>
                  <a:pt x="-34223" y="2053106"/>
                  <a:pt x="55560" y="1894932"/>
                  <a:pt x="0" y="1678813"/>
                </a:cubicBezTo>
                <a:cubicBezTo>
                  <a:pt x="-55560" y="1462694"/>
                  <a:pt x="30516" y="1287286"/>
                  <a:pt x="0" y="1155547"/>
                </a:cubicBezTo>
                <a:cubicBezTo>
                  <a:pt x="-30516" y="1023808"/>
                  <a:pt x="2770" y="800833"/>
                  <a:pt x="0" y="610478"/>
                </a:cubicBezTo>
                <a:cubicBezTo>
                  <a:pt x="-2770" y="420123"/>
                  <a:pt x="43413" y="284357"/>
                  <a:pt x="0" y="0"/>
                </a:cubicBezTo>
                <a:close/>
              </a:path>
              <a:path w="8263714" h="2180277" stroke="0" extrusionOk="0">
                <a:moveTo>
                  <a:pt x="0" y="0"/>
                </a:moveTo>
                <a:cubicBezTo>
                  <a:pt x="255565" y="-56797"/>
                  <a:pt x="452865" y="1657"/>
                  <a:pt x="590265" y="0"/>
                </a:cubicBezTo>
                <a:cubicBezTo>
                  <a:pt x="727666" y="-1657"/>
                  <a:pt x="854325" y="50844"/>
                  <a:pt x="1097893" y="0"/>
                </a:cubicBezTo>
                <a:cubicBezTo>
                  <a:pt x="1341461" y="-50844"/>
                  <a:pt x="1581666" y="35433"/>
                  <a:pt x="1770796" y="0"/>
                </a:cubicBezTo>
                <a:cubicBezTo>
                  <a:pt x="1959926" y="-35433"/>
                  <a:pt x="2359030" y="71719"/>
                  <a:pt x="2526335" y="0"/>
                </a:cubicBezTo>
                <a:cubicBezTo>
                  <a:pt x="2693640" y="-71719"/>
                  <a:pt x="3084695" y="54892"/>
                  <a:pt x="3281875" y="0"/>
                </a:cubicBezTo>
                <a:cubicBezTo>
                  <a:pt x="3479055" y="-54892"/>
                  <a:pt x="3608880" y="21848"/>
                  <a:pt x="3789503" y="0"/>
                </a:cubicBezTo>
                <a:cubicBezTo>
                  <a:pt x="3970126" y="-21848"/>
                  <a:pt x="4386270" y="82754"/>
                  <a:pt x="4545043" y="0"/>
                </a:cubicBezTo>
                <a:cubicBezTo>
                  <a:pt x="4703816" y="-82754"/>
                  <a:pt x="4895277" y="12904"/>
                  <a:pt x="5052671" y="0"/>
                </a:cubicBezTo>
                <a:cubicBezTo>
                  <a:pt x="5210065" y="-12904"/>
                  <a:pt x="5384714" y="18755"/>
                  <a:pt x="5642936" y="0"/>
                </a:cubicBezTo>
                <a:cubicBezTo>
                  <a:pt x="5901158" y="-18755"/>
                  <a:pt x="6113077" y="80315"/>
                  <a:pt x="6398476" y="0"/>
                </a:cubicBezTo>
                <a:cubicBezTo>
                  <a:pt x="6683875" y="-80315"/>
                  <a:pt x="6644374" y="6098"/>
                  <a:pt x="6740830" y="0"/>
                </a:cubicBezTo>
                <a:cubicBezTo>
                  <a:pt x="6837286" y="-6098"/>
                  <a:pt x="6950726" y="10592"/>
                  <a:pt x="7083183" y="0"/>
                </a:cubicBezTo>
                <a:cubicBezTo>
                  <a:pt x="7215640" y="-10592"/>
                  <a:pt x="7850462" y="76358"/>
                  <a:pt x="8263714" y="0"/>
                </a:cubicBezTo>
                <a:cubicBezTo>
                  <a:pt x="8264077" y="101210"/>
                  <a:pt x="8233492" y="294182"/>
                  <a:pt x="8263714" y="479661"/>
                </a:cubicBezTo>
                <a:cubicBezTo>
                  <a:pt x="8293936" y="665140"/>
                  <a:pt x="8198296" y="770814"/>
                  <a:pt x="8263714" y="1046533"/>
                </a:cubicBezTo>
                <a:cubicBezTo>
                  <a:pt x="8329132" y="1322252"/>
                  <a:pt x="8248075" y="1400465"/>
                  <a:pt x="8263714" y="1526194"/>
                </a:cubicBezTo>
                <a:cubicBezTo>
                  <a:pt x="8279353" y="1651923"/>
                  <a:pt x="8218526" y="1855482"/>
                  <a:pt x="8263714" y="2180277"/>
                </a:cubicBezTo>
                <a:cubicBezTo>
                  <a:pt x="7959595" y="2237743"/>
                  <a:pt x="7794460" y="2141489"/>
                  <a:pt x="7590812" y="2180277"/>
                </a:cubicBezTo>
                <a:cubicBezTo>
                  <a:pt x="7387164" y="2219065"/>
                  <a:pt x="7060847" y="2152357"/>
                  <a:pt x="6835272" y="2180277"/>
                </a:cubicBezTo>
                <a:cubicBezTo>
                  <a:pt x="6609697" y="2208197"/>
                  <a:pt x="6445209" y="2152555"/>
                  <a:pt x="6327644" y="2180277"/>
                </a:cubicBezTo>
                <a:cubicBezTo>
                  <a:pt x="6210079" y="2207999"/>
                  <a:pt x="6097390" y="2177105"/>
                  <a:pt x="5902653" y="2180277"/>
                </a:cubicBezTo>
                <a:cubicBezTo>
                  <a:pt x="5707916" y="2183449"/>
                  <a:pt x="5545768" y="2120827"/>
                  <a:pt x="5312388" y="2180277"/>
                </a:cubicBezTo>
                <a:cubicBezTo>
                  <a:pt x="5079008" y="2239727"/>
                  <a:pt x="5096630" y="2161908"/>
                  <a:pt x="4970034" y="2180277"/>
                </a:cubicBezTo>
                <a:cubicBezTo>
                  <a:pt x="4843438" y="2198646"/>
                  <a:pt x="4678967" y="2130336"/>
                  <a:pt x="4462406" y="2180277"/>
                </a:cubicBezTo>
                <a:cubicBezTo>
                  <a:pt x="4245845" y="2230218"/>
                  <a:pt x="4092026" y="2160321"/>
                  <a:pt x="3789503" y="2180277"/>
                </a:cubicBezTo>
                <a:cubicBezTo>
                  <a:pt x="3486980" y="2200233"/>
                  <a:pt x="3233515" y="2143020"/>
                  <a:pt x="3033964" y="2180277"/>
                </a:cubicBezTo>
                <a:cubicBezTo>
                  <a:pt x="2834413" y="2217534"/>
                  <a:pt x="2777652" y="2147202"/>
                  <a:pt x="2608973" y="2180277"/>
                </a:cubicBezTo>
                <a:cubicBezTo>
                  <a:pt x="2440294" y="2213352"/>
                  <a:pt x="2208508" y="2166526"/>
                  <a:pt x="1853433" y="2180277"/>
                </a:cubicBezTo>
                <a:cubicBezTo>
                  <a:pt x="1498358" y="2194028"/>
                  <a:pt x="1595998" y="2159201"/>
                  <a:pt x="1428442" y="2180277"/>
                </a:cubicBezTo>
                <a:cubicBezTo>
                  <a:pt x="1260886" y="2201353"/>
                  <a:pt x="1148352" y="2163289"/>
                  <a:pt x="920814" y="2180277"/>
                </a:cubicBezTo>
                <a:cubicBezTo>
                  <a:pt x="693276" y="2197265"/>
                  <a:pt x="456136" y="2177975"/>
                  <a:pt x="0" y="2180277"/>
                </a:cubicBezTo>
                <a:cubicBezTo>
                  <a:pt x="-49571" y="1949469"/>
                  <a:pt x="68654" y="1867876"/>
                  <a:pt x="0" y="1591602"/>
                </a:cubicBezTo>
                <a:cubicBezTo>
                  <a:pt x="-68654" y="1315328"/>
                  <a:pt x="1163" y="1247534"/>
                  <a:pt x="0" y="1046533"/>
                </a:cubicBezTo>
                <a:cubicBezTo>
                  <a:pt x="-1163" y="845532"/>
                  <a:pt x="20153" y="641688"/>
                  <a:pt x="0" y="501464"/>
                </a:cubicBezTo>
                <a:cubicBezTo>
                  <a:pt x="-20153" y="361240"/>
                  <a:pt x="27464" y="109008"/>
                  <a:pt x="0" y="0"/>
                </a:cubicBezTo>
                <a:close/>
              </a:path>
            </a:pathLst>
          </a:custGeom>
          <a:ln>
            <a:solidFill>
              <a:schemeClr val="tx1"/>
            </a:solidFill>
            <a:extLst>
              <a:ext uri="{C807C97D-BFC1-408E-A445-0C87EB9F89A2}">
                <ask:lineSketchStyleProps xmlns:ask="http://schemas.microsoft.com/office/drawing/2018/sketchyshapes" xmlns="" sd="1547531148">
                  <a:prstGeom prst="rect">
                    <a:avLst/>
                  </a:prstGeom>
                  <ask:type>
                    <ask:lineSketchScribble/>
                  </ask:type>
                </ask:lineSketchStyleProps>
              </a:ext>
            </a:extLst>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457200" indent="-457200">
              <a:lnSpc>
                <a:spcPct val="150000"/>
              </a:lnSpc>
            </a:pPr>
            <a:r>
              <a:rPr lang="en-US" sz="2600" b="1" i="0">
                <a:solidFill>
                  <a:srgbClr val="231F20"/>
                </a:solidFill>
                <a:effectLst/>
                <a:latin typeface="Comic Sans MS" panose="030F0702030302020204" pitchFamily="66" charset="0"/>
              </a:rPr>
              <a:t>2. </a:t>
            </a:r>
            <a:r>
              <a:rPr lang="en-US" sz="2600" b="0" i="0">
                <a:solidFill>
                  <a:srgbClr val="231F20"/>
                </a:solidFill>
                <a:effectLst/>
                <a:latin typeface="Comic Sans MS" panose="030F0702030302020204" pitchFamily="66" charset="0"/>
              </a:rPr>
              <a:t>What did you do in the morning? - We </a:t>
            </a:r>
            <a:r>
              <a:rPr lang="en-US" sz="2600" b="0" i="0">
                <a:solidFill>
                  <a:srgbClr val="808285"/>
                </a:solidFill>
                <a:effectLst/>
                <a:latin typeface="Comic Sans MS" panose="030F0702030302020204" pitchFamily="66" charset="0"/>
              </a:rPr>
              <a:t>_______ </a:t>
            </a:r>
            <a:r>
              <a:rPr lang="en-US" sz="2600" b="0" i="0">
                <a:solidFill>
                  <a:srgbClr val="231F20"/>
                </a:solidFill>
                <a:effectLst/>
                <a:latin typeface="Comic Sans MS" panose="030F0702030302020204" pitchFamily="66" charset="0"/>
              </a:rPr>
              <a:t>around the lake.</a:t>
            </a:r>
          </a:p>
          <a:p>
            <a:pPr>
              <a:lnSpc>
                <a:spcPct val="150000"/>
              </a:lnSpc>
            </a:pPr>
            <a:r>
              <a:rPr lang="en-US" sz="2600" b="1">
                <a:solidFill>
                  <a:srgbClr val="09BFE0"/>
                </a:solidFill>
                <a:latin typeface="Comic Sans MS" panose="030F0702030302020204" pitchFamily="66" charset="0"/>
              </a:rPr>
              <a:t>     </a:t>
            </a:r>
            <a:r>
              <a:rPr lang="en-US" sz="2600" b="1" i="0">
                <a:solidFill>
                  <a:srgbClr val="09BFE0"/>
                </a:solidFill>
                <a:effectLst/>
                <a:latin typeface="Comic Sans MS" panose="030F0702030302020204" pitchFamily="66" charset="0"/>
              </a:rPr>
              <a:t>a. </a:t>
            </a:r>
            <a:r>
              <a:rPr lang="en-US" sz="2600" b="0" i="0">
                <a:solidFill>
                  <a:srgbClr val="231F20"/>
                </a:solidFill>
                <a:effectLst/>
                <a:latin typeface="Comic Sans MS" panose="030F0702030302020204" pitchFamily="66" charset="0"/>
              </a:rPr>
              <a:t>cycled 		    </a:t>
            </a:r>
            <a:r>
              <a:rPr lang="en-US" sz="2600" b="1" i="0">
                <a:solidFill>
                  <a:srgbClr val="09BFE0"/>
                </a:solidFill>
                <a:effectLst/>
                <a:latin typeface="Comic Sans MS" panose="030F0702030302020204" pitchFamily="66" charset="0"/>
              </a:rPr>
              <a:t>b. </a:t>
            </a:r>
            <a:r>
              <a:rPr lang="en-US" sz="2600" b="0" i="0">
                <a:solidFill>
                  <a:srgbClr val="231F20"/>
                </a:solidFill>
                <a:effectLst/>
                <a:latin typeface="Comic Sans MS" panose="030F0702030302020204" pitchFamily="66" charset="0"/>
              </a:rPr>
              <a:t>walked</a:t>
            </a:r>
          </a:p>
          <a:p>
            <a:pPr>
              <a:lnSpc>
                <a:spcPct val="150000"/>
              </a:lnSpc>
            </a:pPr>
            <a:endParaRPr lang="en-US" sz="1050" b="0" i="0">
              <a:solidFill>
                <a:srgbClr val="231F20"/>
              </a:solidFill>
              <a:effectLst/>
              <a:latin typeface="Comic Sans MS" panose="030F0702030302020204" pitchFamily="66" charset="0"/>
            </a:endParaRPr>
          </a:p>
        </p:txBody>
      </p:sp>
      <p:sp>
        <p:nvSpPr>
          <p:cNvPr id="3" name="Oval 2">
            <a:extLst>
              <a:ext uri="{FF2B5EF4-FFF2-40B4-BE49-F238E27FC236}">
                <a16:creationId xmlns:a16="http://schemas.microsoft.com/office/drawing/2014/main" id="{C92C8829-A050-4A7C-8FE6-2BC4565941BC}"/>
              </a:ext>
            </a:extLst>
          </p:cNvPr>
          <p:cNvSpPr/>
          <p:nvPr/>
        </p:nvSpPr>
        <p:spPr>
          <a:xfrm>
            <a:off x="4415590" y="2680033"/>
            <a:ext cx="553452" cy="5654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2. Track 91">
            <a:hlinkClick r:id="" action="ppaction://media"/>
            <a:extLst>
              <a:ext uri="{FF2B5EF4-FFF2-40B4-BE49-F238E27FC236}">
                <a16:creationId xmlns:a16="http://schemas.microsoft.com/office/drawing/2014/main" id="{1CA0F3E2-5B17-4EEF-BA77-E14BF7BFE85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263063" y="29496"/>
            <a:ext cx="609600" cy="609600"/>
          </a:xfrm>
          <a:prstGeom prst="rect">
            <a:avLst/>
          </a:prstGeom>
        </p:spPr>
      </p:pic>
    </p:spTree>
    <p:extLst>
      <p:ext uri="{BB962C8B-B14F-4D97-AF65-F5344CB8AC3E}">
        <p14:creationId xmlns:p14="http://schemas.microsoft.com/office/powerpoint/2010/main" val="313186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7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Google Shape;1768;p43">
            <a:extLst>
              <a:ext uri="{FF2B5EF4-FFF2-40B4-BE49-F238E27FC236}">
                <a16:creationId xmlns:a16="http://schemas.microsoft.com/office/drawing/2014/main" id="{F0A52E36-8D81-5AB4-2929-3D30FB069963}"/>
              </a:ext>
            </a:extLst>
          </p:cNvPr>
          <p:cNvSpPr txBox="1">
            <a:spLocks/>
          </p:cNvSpPr>
          <p:nvPr/>
        </p:nvSpPr>
        <p:spPr>
          <a:xfrm>
            <a:off x="2102005" y="21772"/>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Listen and circle.</a:t>
            </a:r>
          </a:p>
        </p:txBody>
      </p:sp>
      <p:sp>
        <p:nvSpPr>
          <p:cNvPr id="15" name="TextBox 14">
            <a:extLst>
              <a:ext uri="{FF2B5EF4-FFF2-40B4-BE49-F238E27FC236}">
                <a16:creationId xmlns:a16="http://schemas.microsoft.com/office/drawing/2014/main" id="{5C4C7C63-8B1D-4F25-B60C-C7C41B10592F}"/>
              </a:ext>
            </a:extLst>
          </p:cNvPr>
          <p:cNvSpPr txBox="1"/>
          <p:nvPr/>
        </p:nvSpPr>
        <p:spPr>
          <a:xfrm>
            <a:off x="507307" y="1686140"/>
            <a:ext cx="8083240" cy="1976503"/>
          </a:xfrm>
          <a:custGeom>
            <a:avLst/>
            <a:gdLst>
              <a:gd name="connsiteX0" fmla="*/ 0 w 8083240"/>
              <a:gd name="connsiteY0" fmla="*/ 0 h 1976503"/>
              <a:gd name="connsiteX1" fmla="*/ 334877 w 8083240"/>
              <a:gd name="connsiteY1" fmla="*/ 0 h 1976503"/>
              <a:gd name="connsiteX2" fmla="*/ 750587 w 8083240"/>
              <a:gd name="connsiteY2" fmla="*/ 0 h 1976503"/>
              <a:gd name="connsiteX3" fmla="*/ 1247128 w 8083240"/>
              <a:gd name="connsiteY3" fmla="*/ 0 h 1976503"/>
              <a:gd name="connsiteX4" fmla="*/ 1905335 w 8083240"/>
              <a:gd name="connsiteY4" fmla="*/ 0 h 1976503"/>
              <a:gd name="connsiteX5" fmla="*/ 2401877 w 8083240"/>
              <a:gd name="connsiteY5" fmla="*/ 0 h 1976503"/>
              <a:gd name="connsiteX6" fmla="*/ 2898419 w 8083240"/>
              <a:gd name="connsiteY6" fmla="*/ 0 h 1976503"/>
              <a:gd name="connsiteX7" fmla="*/ 3233296 w 8083240"/>
              <a:gd name="connsiteY7" fmla="*/ 0 h 1976503"/>
              <a:gd name="connsiteX8" fmla="*/ 3649005 w 8083240"/>
              <a:gd name="connsiteY8" fmla="*/ 0 h 1976503"/>
              <a:gd name="connsiteX9" fmla="*/ 4226380 w 8083240"/>
              <a:gd name="connsiteY9" fmla="*/ 0 h 1976503"/>
              <a:gd name="connsiteX10" fmla="*/ 4884586 w 8083240"/>
              <a:gd name="connsiteY10" fmla="*/ 0 h 1976503"/>
              <a:gd name="connsiteX11" fmla="*/ 5381128 w 8083240"/>
              <a:gd name="connsiteY11" fmla="*/ 0 h 1976503"/>
              <a:gd name="connsiteX12" fmla="*/ 5716005 w 8083240"/>
              <a:gd name="connsiteY12" fmla="*/ 0 h 1976503"/>
              <a:gd name="connsiteX13" fmla="*/ 6293380 w 8083240"/>
              <a:gd name="connsiteY13" fmla="*/ 0 h 1976503"/>
              <a:gd name="connsiteX14" fmla="*/ 6870754 w 8083240"/>
              <a:gd name="connsiteY14" fmla="*/ 0 h 1976503"/>
              <a:gd name="connsiteX15" fmla="*/ 8083240 w 8083240"/>
              <a:gd name="connsiteY15" fmla="*/ 0 h 1976503"/>
              <a:gd name="connsiteX16" fmla="*/ 8083240 w 8083240"/>
              <a:gd name="connsiteY16" fmla="*/ 533656 h 1976503"/>
              <a:gd name="connsiteX17" fmla="*/ 8083240 w 8083240"/>
              <a:gd name="connsiteY17" fmla="*/ 968486 h 1976503"/>
              <a:gd name="connsiteX18" fmla="*/ 8083240 w 8083240"/>
              <a:gd name="connsiteY18" fmla="*/ 1403317 h 1976503"/>
              <a:gd name="connsiteX19" fmla="*/ 8083240 w 8083240"/>
              <a:gd name="connsiteY19" fmla="*/ 1976503 h 1976503"/>
              <a:gd name="connsiteX20" fmla="*/ 7748363 w 8083240"/>
              <a:gd name="connsiteY20" fmla="*/ 1976503 h 1976503"/>
              <a:gd name="connsiteX21" fmla="*/ 7251821 w 8083240"/>
              <a:gd name="connsiteY21" fmla="*/ 1976503 h 1976503"/>
              <a:gd name="connsiteX22" fmla="*/ 6512782 w 8083240"/>
              <a:gd name="connsiteY22" fmla="*/ 1976503 h 1976503"/>
              <a:gd name="connsiteX23" fmla="*/ 5773743 w 8083240"/>
              <a:gd name="connsiteY23" fmla="*/ 1976503 h 1976503"/>
              <a:gd name="connsiteX24" fmla="*/ 5277201 w 8083240"/>
              <a:gd name="connsiteY24" fmla="*/ 1976503 h 1976503"/>
              <a:gd name="connsiteX25" fmla="*/ 4942324 w 8083240"/>
              <a:gd name="connsiteY25" fmla="*/ 1976503 h 1976503"/>
              <a:gd name="connsiteX26" fmla="*/ 4203285 w 8083240"/>
              <a:gd name="connsiteY26" fmla="*/ 1976503 h 1976503"/>
              <a:gd name="connsiteX27" fmla="*/ 3464246 w 8083240"/>
              <a:gd name="connsiteY27" fmla="*/ 1976503 h 1976503"/>
              <a:gd name="connsiteX28" fmla="*/ 3048536 w 8083240"/>
              <a:gd name="connsiteY28" fmla="*/ 1976503 h 1976503"/>
              <a:gd name="connsiteX29" fmla="*/ 2471162 w 8083240"/>
              <a:gd name="connsiteY29" fmla="*/ 1976503 h 1976503"/>
              <a:gd name="connsiteX30" fmla="*/ 2055452 w 8083240"/>
              <a:gd name="connsiteY30" fmla="*/ 1976503 h 1976503"/>
              <a:gd name="connsiteX31" fmla="*/ 1316413 w 8083240"/>
              <a:gd name="connsiteY31" fmla="*/ 1976503 h 1976503"/>
              <a:gd name="connsiteX32" fmla="*/ 577374 w 8083240"/>
              <a:gd name="connsiteY32" fmla="*/ 1976503 h 1976503"/>
              <a:gd name="connsiteX33" fmla="*/ 0 w 8083240"/>
              <a:gd name="connsiteY33" fmla="*/ 1976503 h 1976503"/>
              <a:gd name="connsiteX34" fmla="*/ 0 w 8083240"/>
              <a:gd name="connsiteY34" fmla="*/ 1541672 h 1976503"/>
              <a:gd name="connsiteX35" fmla="*/ 0 w 8083240"/>
              <a:gd name="connsiteY35" fmla="*/ 1106842 h 1976503"/>
              <a:gd name="connsiteX36" fmla="*/ 0 w 8083240"/>
              <a:gd name="connsiteY36" fmla="*/ 573186 h 1976503"/>
              <a:gd name="connsiteX37" fmla="*/ 0 w 8083240"/>
              <a:gd name="connsiteY37" fmla="*/ 0 h 197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083240" h="1976503" fill="none" extrusionOk="0">
                <a:moveTo>
                  <a:pt x="0" y="0"/>
                </a:moveTo>
                <a:cubicBezTo>
                  <a:pt x="75396" y="-24932"/>
                  <a:pt x="255607" y="27792"/>
                  <a:pt x="334877" y="0"/>
                </a:cubicBezTo>
                <a:cubicBezTo>
                  <a:pt x="414147" y="-27792"/>
                  <a:pt x="582207" y="31254"/>
                  <a:pt x="750587" y="0"/>
                </a:cubicBezTo>
                <a:cubicBezTo>
                  <a:pt x="918967" y="-31254"/>
                  <a:pt x="1047563" y="7367"/>
                  <a:pt x="1247128" y="0"/>
                </a:cubicBezTo>
                <a:cubicBezTo>
                  <a:pt x="1446693" y="-7367"/>
                  <a:pt x="1709253" y="60551"/>
                  <a:pt x="1905335" y="0"/>
                </a:cubicBezTo>
                <a:cubicBezTo>
                  <a:pt x="2101417" y="-60551"/>
                  <a:pt x="2223199" y="42957"/>
                  <a:pt x="2401877" y="0"/>
                </a:cubicBezTo>
                <a:cubicBezTo>
                  <a:pt x="2580555" y="-42957"/>
                  <a:pt x="2755108" y="21970"/>
                  <a:pt x="2898419" y="0"/>
                </a:cubicBezTo>
                <a:cubicBezTo>
                  <a:pt x="3041730" y="-21970"/>
                  <a:pt x="3122463" y="253"/>
                  <a:pt x="3233296" y="0"/>
                </a:cubicBezTo>
                <a:cubicBezTo>
                  <a:pt x="3344129" y="-253"/>
                  <a:pt x="3542694" y="11328"/>
                  <a:pt x="3649005" y="0"/>
                </a:cubicBezTo>
                <a:cubicBezTo>
                  <a:pt x="3755316" y="-11328"/>
                  <a:pt x="4054748" y="13185"/>
                  <a:pt x="4226380" y="0"/>
                </a:cubicBezTo>
                <a:cubicBezTo>
                  <a:pt x="4398013" y="-13185"/>
                  <a:pt x="4676876" y="16725"/>
                  <a:pt x="4884586" y="0"/>
                </a:cubicBezTo>
                <a:cubicBezTo>
                  <a:pt x="5092296" y="-16725"/>
                  <a:pt x="5217385" y="23846"/>
                  <a:pt x="5381128" y="0"/>
                </a:cubicBezTo>
                <a:cubicBezTo>
                  <a:pt x="5544871" y="-23846"/>
                  <a:pt x="5550815" y="39458"/>
                  <a:pt x="5716005" y="0"/>
                </a:cubicBezTo>
                <a:cubicBezTo>
                  <a:pt x="5881195" y="-39458"/>
                  <a:pt x="6039552" y="26205"/>
                  <a:pt x="6293380" y="0"/>
                </a:cubicBezTo>
                <a:cubicBezTo>
                  <a:pt x="6547209" y="-26205"/>
                  <a:pt x="6588934" y="29540"/>
                  <a:pt x="6870754" y="0"/>
                </a:cubicBezTo>
                <a:cubicBezTo>
                  <a:pt x="7152574" y="-29540"/>
                  <a:pt x="7643758" y="101059"/>
                  <a:pt x="8083240" y="0"/>
                </a:cubicBezTo>
                <a:cubicBezTo>
                  <a:pt x="8085633" y="114003"/>
                  <a:pt x="8021954" y="368007"/>
                  <a:pt x="8083240" y="533656"/>
                </a:cubicBezTo>
                <a:cubicBezTo>
                  <a:pt x="8144526" y="699305"/>
                  <a:pt x="8032421" y="868674"/>
                  <a:pt x="8083240" y="968486"/>
                </a:cubicBezTo>
                <a:cubicBezTo>
                  <a:pt x="8134059" y="1068298"/>
                  <a:pt x="8038575" y="1282045"/>
                  <a:pt x="8083240" y="1403317"/>
                </a:cubicBezTo>
                <a:cubicBezTo>
                  <a:pt x="8127905" y="1524589"/>
                  <a:pt x="8018959" y="1742520"/>
                  <a:pt x="8083240" y="1976503"/>
                </a:cubicBezTo>
                <a:cubicBezTo>
                  <a:pt x="7976556" y="1996753"/>
                  <a:pt x="7878816" y="1945124"/>
                  <a:pt x="7748363" y="1976503"/>
                </a:cubicBezTo>
                <a:cubicBezTo>
                  <a:pt x="7617910" y="2007882"/>
                  <a:pt x="7366983" y="1921724"/>
                  <a:pt x="7251821" y="1976503"/>
                </a:cubicBezTo>
                <a:cubicBezTo>
                  <a:pt x="7136659" y="2031282"/>
                  <a:pt x="6822357" y="1917978"/>
                  <a:pt x="6512782" y="1976503"/>
                </a:cubicBezTo>
                <a:cubicBezTo>
                  <a:pt x="6203207" y="2035028"/>
                  <a:pt x="6016982" y="1893707"/>
                  <a:pt x="5773743" y="1976503"/>
                </a:cubicBezTo>
                <a:cubicBezTo>
                  <a:pt x="5530504" y="2059299"/>
                  <a:pt x="5516229" y="1931962"/>
                  <a:pt x="5277201" y="1976503"/>
                </a:cubicBezTo>
                <a:cubicBezTo>
                  <a:pt x="5038173" y="2021044"/>
                  <a:pt x="5072132" y="1969408"/>
                  <a:pt x="4942324" y="1976503"/>
                </a:cubicBezTo>
                <a:cubicBezTo>
                  <a:pt x="4812516" y="1983598"/>
                  <a:pt x="4546207" y="1926925"/>
                  <a:pt x="4203285" y="1976503"/>
                </a:cubicBezTo>
                <a:cubicBezTo>
                  <a:pt x="3860363" y="2026081"/>
                  <a:pt x="3690657" y="1967250"/>
                  <a:pt x="3464246" y="1976503"/>
                </a:cubicBezTo>
                <a:cubicBezTo>
                  <a:pt x="3237835" y="1985756"/>
                  <a:pt x="3190466" y="1951029"/>
                  <a:pt x="3048536" y="1976503"/>
                </a:cubicBezTo>
                <a:cubicBezTo>
                  <a:pt x="2906606" y="2001977"/>
                  <a:pt x="2606910" y="1969750"/>
                  <a:pt x="2471162" y="1976503"/>
                </a:cubicBezTo>
                <a:cubicBezTo>
                  <a:pt x="2335414" y="1983256"/>
                  <a:pt x="2146231" y="1957884"/>
                  <a:pt x="2055452" y="1976503"/>
                </a:cubicBezTo>
                <a:cubicBezTo>
                  <a:pt x="1964673" y="1995122"/>
                  <a:pt x="1475958" y="1932229"/>
                  <a:pt x="1316413" y="1976503"/>
                </a:cubicBezTo>
                <a:cubicBezTo>
                  <a:pt x="1156868" y="2020777"/>
                  <a:pt x="860108" y="1896384"/>
                  <a:pt x="577374" y="1976503"/>
                </a:cubicBezTo>
                <a:cubicBezTo>
                  <a:pt x="294640" y="2056622"/>
                  <a:pt x="211508" y="1959033"/>
                  <a:pt x="0" y="1976503"/>
                </a:cubicBezTo>
                <a:cubicBezTo>
                  <a:pt x="-47483" y="1846508"/>
                  <a:pt x="52142" y="1741239"/>
                  <a:pt x="0" y="1541672"/>
                </a:cubicBezTo>
                <a:cubicBezTo>
                  <a:pt x="-52142" y="1342105"/>
                  <a:pt x="35641" y="1241749"/>
                  <a:pt x="0" y="1106842"/>
                </a:cubicBezTo>
                <a:cubicBezTo>
                  <a:pt x="-35641" y="971935"/>
                  <a:pt x="28376" y="748533"/>
                  <a:pt x="0" y="573186"/>
                </a:cubicBezTo>
                <a:cubicBezTo>
                  <a:pt x="-28376" y="397839"/>
                  <a:pt x="67547" y="169890"/>
                  <a:pt x="0" y="0"/>
                </a:cubicBezTo>
                <a:close/>
              </a:path>
              <a:path w="8083240" h="1976503" stroke="0" extrusionOk="0">
                <a:moveTo>
                  <a:pt x="0" y="0"/>
                </a:moveTo>
                <a:cubicBezTo>
                  <a:pt x="165904" y="-14530"/>
                  <a:pt x="442543" y="2482"/>
                  <a:pt x="577374" y="0"/>
                </a:cubicBezTo>
                <a:cubicBezTo>
                  <a:pt x="712205" y="-2482"/>
                  <a:pt x="992850" y="14493"/>
                  <a:pt x="1316413" y="0"/>
                </a:cubicBezTo>
                <a:cubicBezTo>
                  <a:pt x="1639976" y="-14493"/>
                  <a:pt x="1775285" y="6946"/>
                  <a:pt x="1974620" y="0"/>
                </a:cubicBezTo>
                <a:cubicBezTo>
                  <a:pt x="2173955" y="-6946"/>
                  <a:pt x="2433023" y="57195"/>
                  <a:pt x="2713659" y="0"/>
                </a:cubicBezTo>
                <a:cubicBezTo>
                  <a:pt x="2994295" y="-57195"/>
                  <a:pt x="3290967" y="71348"/>
                  <a:pt x="3452698" y="0"/>
                </a:cubicBezTo>
                <a:cubicBezTo>
                  <a:pt x="3614429" y="-71348"/>
                  <a:pt x="3954074" y="25331"/>
                  <a:pt x="4110905" y="0"/>
                </a:cubicBezTo>
                <a:cubicBezTo>
                  <a:pt x="4267736" y="-25331"/>
                  <a:pt x="4294616" y="32759"/>
                  <a:pt x="4445782" y="0"/>
                </a:cubicBezTo>
                <a:cubicBezTo>
                  <a:pt x="4596948" y="-32759"/>
                  <a:pt x="4820037" y="3054"/>
                  <a:pt x="5103989" y="0"/>
                </a:cubicBezTo>
                <a:cubicBezTo>
                  <a:pt x="5387941" y="-3054"/>
                  <a:pt x="5493460" y="1676"/>
                  <a:pt x="5843028" y="0"/>
                </a:cubicBezTo>
                <a:cubicBezTo>
                  <a:pt x="6192596" y="-1676"/>
                  <a:pt x="6313675" y="8600"/>
                  <a:pt x="6501234" y="0"/>
                </a:cubicBezTo>
                <a:cubicBezTo>
                  <a:pt x="6688793" y="-8600"/>
                  <a:pt x="6676614" y="18208"/>
                  <a:pt x="6836112" y="0"/>
                </a:cubicBezTo>
                <a:cubicBezTo>
                  <a:pt x="6995610" y="-18208"/>
                  <a:pt x="7182291" y="5460"/>
                  <a:pt x="7413486" y="0"/>
                </a:cubicBezTo>
                <a:cubicBezTo>
                  <a:pt x="7644681" y="-5460"/>
                  <a:pt x="7801554" y="11449"/>
                  <a:pt x="8083240" y="0"/>
                </a:cubicBezTo>
                <a:cubicBezTo>
                  <a:pt x="8089296" y="186849"/>
                  <a:pt x="8044539" y="281485"/>
                  <a:pt x="8083240" y="533656"/>
                </a:cubicBezTo>
                <a:cubicBezTo>
                  <a:pt x="8121941" y="785827"/>
                  <a:pt x="8037743" y="831054"/>
                  <a:pt x="8083240" y="1067312"/>
                </a:cubicBezTo>
                <a:cubicBezTo>
                  <a:pt x="8128737" y="1303570"/>
                  <a:pt x="8064321" y="1317429"/>
                  <a:pt x="8083240" y="1521907"/>
                </a:cubicBezTo>
                <a:cubicBezTo>
                  <a:pt x="8102159" y="1726386"/>
                  <a:pt x="8053494" y="1810471"/>
                  <a:pt x="8083240" y="1976503"/>
                </a:cubicBezTo>
                <a:cubicBezTo>
                  <a:pt x="7869012" y="2017250"/>
                  <a:pt x="7632495" y="1950502"/>
                  <a:pt x="7505866" y="1976503"/>
                </a:cubicBezTo>
                <a:cubicBezTo>
                  <a:pt x="7379237" y="2002504"/>
                  <a:pt x="7246796" y="1970631"/>
                  <a:pt x="7170989" y="1976503"/>
                </a:cubicBezTo>
                <a:cubicBezTo>
                  <a:pt x="7095182" y="1982375"/>
                  <a:pt x="6639946" y="1964385"/>
                  <a:pt x="6431950" y="1976503"/>
                </a:cubicBezTo>
                <a:cubicBezTo>
                  <a:pt x="6223954" y="1988621"/>
                  <a:pt x="5993843" y="1944396"/>
                  <a:pt x="5854575" y="1976503"/>
                </a:cubicBezTo>
                <a:cubicBezTo>
                  <a:pt x="5715308" y="2008610"/>
                  <a:pt x="5354772" y="1932712"/>
                  <a:pt x="5115536" y="1976503"/>
                </a:cubicBezTo>
                <a:cubicBezTo>
                  <a:pt x="4876300" y="2020294"/>
                  <a:pt x="4875703" y="1945775"/>
                  <a:pt x="4699827" y="1976503"/>
                </a:cubicBezTo>
                <a:cubicBezTo>
                  <a:pt x="4523951" y="2007231"/>
                  <a:pt x="4242926" y="1908321"/>
                  <a:pt x="4041620" y="1976503"/>
                </a:cubicBezTo>
                <a:cubicBezTo>
                  <a:pt x="3840314" y="2044685"/>
                  <a:pt x="3669250" y="1922046"/>
                  <a:pt x="3302581" y="1976503"/>
                </a:cubicBezTo>
                <a:cubicBezTo>
                  <a:pt x="2935912" y="2030960"/>
                  <a:pt x="3040763" y="1951544"/>
                  <a:pt x="2967704" y="1976503"/>
                </a:cubicBezTo>
                <a:cubicBezTo>
                  <a:pt x="2894645" y="2001462"/>
                  <a:pt x="2559222" y="1941618"/>
                  <a:pt x="2309497" y="1976503"/>
                </a:cubicBezTo>
                <a:cubicBezTo>
                  <a:pt x="2059772" y="2011388"/>
                  <a:pt x="1975462" y="1955665"/>
                  <a:pt x="1812955" y="1976503"/>
                </a:cubicBezTo>
                <a:cubicBezTo>
                  <a:pt x="1650448" y="1997341"/>
                  <a:pt x="1466072" y="1976462"/>
                  <a:pt x="1316413" y="1976503"/>
                </a:cubicBezTo>
                <a:cubicBezTo>
                  <a:pt x="1166754" y="1976544"/>
                  <a:pt x="811473" y="1947666"/>
                  <a:pt x="577374" y="1976503"/>
                </a:cubicBezTo>
                <a:cubicBezTo>
                  <a:pt x="343275" y="2005340"/>
                  <a:pt x="148645" y="1916128"/>
                  <a:pt x="0" y="1976503"/>
                </a:cubicBezTo>
                <a:cubicBezTo>
                  <a:pt x="-29393" y="1829718"/>
                  <a:pt x="11287" y="1685454"/>
                  <a:pt x="0" y="1502142"/>
                </a:cubicBezTo>
                <a:cubicBezTo>
                  <a:pt x="-11287" y="1318830"/>
                  <a:pt x="40309" y="1156266"/>
                  <a:pt x="0" y="1047547"/>
                </a:cubicBezTo>
                <a:cubicBezTo>
                  <a:pt x="-40309" y="938828"/>
                  <a:pt x="24222" y="814847"/>
                  <a:pt x="0" y="592951"/>
                </a:cubicBezTo>
                <a:cubicBezTo>
                  <a:pt x="-24222" y="371055"/>
                  <a:pt x="34974" y="134216"/>
                  <a:pt x="0" y="0"/>
                </a:cubicBezTo>
                <a:close/>
              </a:path>
            </a:pathLst>
          </a:custGeom>
          <a:ln>
            <a:solidFill>
              <a:schemeClr val="tx1"/>
            </a:solidFill>
            <a:extLst>
              <a:ext uri="{C807C97D-BFC1-408E-A445-0C87EB9F89A2}">
                <ask:lineSketchStyleProps xmlns:ask="http://schemas.microsoft.com/office/drawing/2018/sketchyshapes" xmlns="" sd="836150993">
                  <a:prstGeom prst="rect">
                    <a:avLst/>
                  </a:prstGeom>
                  <ask:type>
                    <ask:lineSketchScribble/>
                  </ask:type>
                </ask:lineSketchStyleProps>
              </a:ext>
            </a:extLst>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457200" indent="-457200">
              <a:lnSpc>
                <a:spcPct val="120000"/>
              </a:lnSpc>
            </a:pPr>
            <a:r>
              <a:rPr lang="en-US" sz="2600" b="1" i="0">
                <a:solidFill>
                  <a:srgbClr val="231F20"/>
                </a:solidFill>
                <a:effectLst/>
                <a:latin typeface="Comic Sans MS" panose="030F0702030302020204" pitchFamily="66" charset="0"/>
              </a:rPr>
              <a:t>3. </a:t>
            </a:r>
            <a:r>
              <a:rPr lang="en-US" sz="2600" b="0" i="0">
                <a:solidFill>
                  <a:srgbClr val="231F20"/>
                </a:solidFill>
                <a:effectLst/>
                <a:latin typeface="Comic Sans MS" panose="030F0702030302020204" pitchFamily="66" charset="0"/>
              </a:rPr>
              <a:t>What did you do in the afternoon? - We visited the </a:t>
            </a:r>
            <a:r>
              <a:rPr lang="en-US" sz="2600" b="0" i="0">
                <a:solidFill>
                  <a:srgbClr val="808285"/>
                </a:solidFill>
                <a:effectLst/>
                <a:latin typeface="Comic Sans MS" panose="030F0702030302020204" pitchFamily="66" charset="0"/>
              </a:rPr>
              <a:t>____</a:t>
            </a:r>
            <a:r>
              <a:rPr lang="en-US" sz="2600" b="0" i="0">
                <a:solidFill>
                  <a:srgbClr val="231F20"/>
                </a:solidFill>
                <a:effectLst/>
                <a:latin typeface="Comic Sans MS" panose="030F0702030302020204" pitchFamily="66" charset="0"/>
              </a:rPr>
              <a:t>.</a:t>
            </a:r>
          </a:p>
          <a:p>
            <a:pPr lvl="1">
              <a:lnSpc>
                <a:spcPct val="120000"/>
              </a:lnSpc>
            </a:pPr>
            <a:r>
              <a:rPr lang="en-US" sz="2600" b="1">
                <a:solidFill>
                  <a:srgbClr val="09BFE0"/>
                </a:solidFill>
                <a:latin typeface="Comic Sans MS" panose="030F0702030302020204" pitchFamily="66" charset="0"/>
              </a:rPr>
              <a:t>     </a:t>
            </a:r>
            <a:r>
              <a:rPr lang="en-US" sz="2600" b="1" i="0">
                <a:solidFill>
                  <a:srgbClr val="09BFE0"/>
                </a:solidFill>
                <a:effectLst/>
                <a:latin typeface="Comic Sans MS" panose="030F0702030302020204" pitchFamily="66" charset="0"/>
              </a:rPr>
              <a:t>a. </a:t>
            </a:r>
            <a:r>
              <a:rPr lang="en-US" sz="2600" b="0" i="0">
                <a:solidFill>
                  <a:srgbClr val="231F20"/>
                </a:solidFill>
                <a:effectLst/>
                <a:latin typeface="Comic Sans MS" panose="030F0702030302020204" pitchFamily="66" charset="0"/>
              </a:rPr>
              <a:t>farm 			    </a:t>
            </a:r>
            <a:r>
              <a:rPr lang="en-US" sz="2600" b="1" i="0">
                <a:solidFill>
                  <a:srgbClr val="09BFE0"/>
                </a:solidFill>
                <a:effectLst/>
                <a:latin typeface="Comic Sans MS" panose="030F0702030302020204" pitchFamily="66" charset="0"/>
              </a:rPr>
              <a:t>b. </a:t>
            </a:r>
            <a:r>
              <a:rPr lang="en-US" sz="2600" b="0" i="0">
                <a:solidFill>
                  <a:srgbClr val="231F20"/>
                </a:solidFill>
                <a:effectLst/>
                <a:latin typeface="Comic Sans MS" panose="030F0702030302020204" pitchFamily="66" charset="0"/>
              </a:rPr>
              <a:t>zoo</a:t>
            </a:r>
          </a:p>
          <a:p>
            <a:pPr>
              <a:lnSpc>
                <a:spcPct val="120000"/>
              </a:lnSpc>
            </a:pPr>
            <a:endParaRPr lang="en-US" sz="2600" b="0" i="0">
              <a:solidFill>
                <a:srgbClr val="231F20"/>
              </a:solidFill>
              <a:effectLst/>
              <a:latin typeface="Comic Sans MS" panose="030F0702030302020204" pitchFamily="66" charset="0"/>
            </a:endParaRPr>
          </a:p>
        </p:txBody>
      </p:sp>
      <p:sp>
        <p:nvSpPr>
          <p:cNvPr id="3" name="Oval 2">
            <a:extLst>
              <a:ext uri="{FF2B5EF4-FFF2-40B4-BE49-F238E27FC236}">
                <a16:creationId xmlns:a16="http://schemas.microsoft.com/office/drawing/2014/main" id="{C92C8829-A050-4A7C-8FE6-2BC4565941BC}"/>
              </a:ext>
            </a:extLst>
          </p:cNvPr>
          <p:cNvSpPr/>
          <p:nvPr/>
        </p:nvSpPr>
        <p:spPr>
          <a:xfrm>
            <a:off x="5445280" y="2674391"/>
            <a:ext cx="553452" cy="5654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134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Google Shape;1768;p43">
            <a:extLst>
              <a:ext uri="{FF2B5EF4-FFF2-40B4-BE49-F238E27FC236}">
                <a16:creationId xmlns:a16="http://schemas.microsoft.com/office/drawing/2014/main" id="{F0A52E36-8D81-5AB4-2929-3D30FB069963}"/>
              </a:ext>
            </a:extLst>
          </p:cNvPr>
          <p:cNvSpPr txBox="1">
            <a:spLocks/>
          </p:cNvSpPr>
          <p:nvPr/>
        </p:nvSpPr>
        <p:spPr>
          <a:xfrm>
            <a:off x="2102005" y="21772"/>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Listen and circle.</a:t>
            </a:r>
          </a:p>
        </p:txBody>
      </p:sp>
      <p:sp>
        <p:nvSpPr>
          <p:cNvPr id="15" name="TextBox 14">
            <a:extLst>
              <a:ext uri="{FF2B5EF4-FFF2-40B4-BE49-F238E27FC236}">
                <a16:creationId xmlns:a16="http://schemas.microsoft.com/office/drawing/2014/main" id="{5C4C7C63-8B1D-4F25-B60C-C7C41B10592F}"/>
              </a:ext>
            </a:extLst>
          </p:cNvPr>
          <p:cNvSpPr txBox="1"/>
          <p:nvPr/>
        </p:nvSpPr>
        <p:spPr>
          <a:xfrm>
            <a:off x="202244" y="1385351"/>
            <a:ext cx="8734926" cy="2096536"/>
          </a:xfrm>
          <a:custGeom>
            <a:avLst/>
            <a:gdLst>
              <a:gd name="connsiteX0" fmla="*/ 0 w 8734926"/>
              <a:gd name="connsiteY0" fmla="*/ 0 h 2096536"/>
              <a:gd name="connsiteX1" fmla="*/ 669678 w 8734926"/>
              <a:gd name="connsiteY1" fmla="*/ 0 h 2096536"/>
              <a:gd name="connsiteX2" fmla="*/ 989958 w 8734926"/>
              <a:gd name="connsiteY2" fmla="*/ 0 h 2096536"/>
              <a:gd name="connsiteX3" fmla="*/ 1310239 w 8734926"/>
              <a:gd name="connsiteY3" fmla="*/ 0 h 2096536"/>
              <a:gd name="connsiteX4" fmla="*/ 1717869 w 8734926"/>
              <a:gd name="connsiteY4" fmla="*/ 0 h 2096536"/>
              <a:gd name="connsiteX5" fmla="*/ 2212848 w 8734926"/>
              <a:gd name="connsiteY5" fmla="*/ 0 h 2096536"/>
              <a:gd name="connsiteX6" fmla="*/ 2620478 w 8734926"/>
              <a:gd name="connsiteY6" fmla="*/ 0 h 2096536"/>
              <a:gd name="connsiteX7" fmla="*/ 3115457 w 8734926"/>
              <a:gd name="connsiteY7" fmla="*/ 0 h 2096536"/>
              <a:gd name="connsiteX8" fmla="*/ 3610436 w 8734926"/>
              <a:gd name="connsiteY8" fmla="*/ 0 h 2096536"/>
              <a:gd name="connsiteX9" fmla="*/ 4280114 w 8734926"/>
              <a:gd name="connsiteY9" fmla="*/ 0 h 2096536"/>
              <a:gd name="connsiteX10" fmla="*/ 5037141 w 8734926"/>
              <a:gd name="connsiteY10" fmla="*/ 0 h 2096536"/>
              <a:gd name="connsiteX11" fmla="*/ 5794168 w 8734926"/>
              <a:gd name="connsiteY11" fmla="*/ 0 h 2096536"/>
              <a:gd name="connsiteX12" fmla="*/ 6114448 w 8734926"/>
              <a:gd name="connsiteY12" fmla="*/ 0 h 2096536"/>
              <a:gd name="connsiteX13" fmla="*/ 6871475 w 8734926"/>
              <a:gd name="connsiteY13" fmla="*/ 0 h 2096536"/>
              <a:gd name="connsiteX14" fmla="*/ 7453804 w 8734926"/>
              <a:gd name="connsiteY14" fmla="*/ 0 h 2096536"/>
              <a:gd name="connsiteX15" fmla="*/ 7861433 w 8734926"/>
              <a:gd name="connsiteY15" fmla="*/ 0 h 2096536"/>
              <a:gd name="connsiteX16" fmla="*/ 8181714 w 8734926"/>
              <a:gd name="connsiteY16" fmla="*/ 0 h 2096536"/>
              <a:gd name="connsiteX17" fmla="*/ 8734926 w 8734926"/>
              <a:gd name="connsiteY17" fmla="*/ 0 h 2096536"/>
              <a:gd name="connsiteX18" fmla="*/ 8734926 w 8734926"/>
              <a:gd name="connsiteY18" fmla="*/ 503169 h 2096536"/>
              <a:gd name="connsiteX19" fmla="*/ 8734926 w 8734926"/>
              <a:gd name="connsiteY19" fmla="*/ 1048268 h 2096536"/>
              <a:gd name="connsiteX20" fmla="*/ 8734926 w 8734926"/>
              <a:gd name="connsiteY20" fmla="*/ 1509506 h 2096536"/>
              <a:gd name="connsiteX21" fmla="*/ 8734926 w 8734926"/>
              <a:gd name="connsiteY21" fmla="*/ 2096536 h 2096536"/>
              <a:gd name="connsiteX22" fmla="*/ 8065248 w 8734926"/>
              <a:gd name="connsiteY22" fmla="*/ 2096536 h 2096536"/>
              <a:gd name="connsiteX23" fmla="*/ 7744968 w 8734926"/>
              <a:gd name="connsiteY23" fmla="*/ 2096536 h 2096536"/>
              <a:gd name="connsiteX24" fmla="*/ 7075290 w 8734926"/>
              <a:gd name="connsiteY24" fmla="*/ 2096536 h 2096536"/>
              <a:gd name="connsiteX25" fmla="*/ 6755009 w 8734926"/>
              <a:gd name="connsiteY25" fmla="*/ 2096536 h 2096536"/>
              <a:gd name="connsiteX26" fmla="*/ 6172681 w 8734926"/>
              <a:gd name="connsiteY26" fmla="*/ 2096536 h 2096536"/>
              <a:gd name="connsiteX27" fmla="*/ 5415654 w 8734926"/>
              <a:gd name="connsiteY27" fmla="*/ 2096536 h 2096536"/>
              <a:gd name="connsiteX28" fmla="*/ 4745976 w 8734926"/>
              <a:gd name="connsiteY28" fmla="*/ 2096536 h 2096536"/>
              <a:gd name="connsiteX29" fmla="*/ 4076299 w 8734926"/>
              <a:gd name="connsiteY29" fmla="*/ 2096536 h 2096536"/>
              <a:gd name="connsiteX30" fmla="*/ 3756018 w 8734926"/>
              <a:gd name="connsiteY30" fmla="*/ 2096536 h 2096536"/>
              <a:gd name="connsiteX31" fmla="*/ 3173690 w 8734926"/>
              <a:gd name="connsiteY31" fmla="*/ 2096536 h 2096536"/>
              <a:gd name="connsiteX32" fmla="*/ 2766060 w 8734926"/>
              <a:gd name="connsiteY32" fmla="*/ 2096536 h 2096536"/>
              <a:gd name="connsiteX33" fmla="*/ 2445779 w 8734926"/>
              <a:gd name="connsiteY33" fmla="*/ 2096536 h 2096536"/>
              <a:gd name="connsiteX34" fmla="*/ 1688752 w 8734926"/>
              <a:gd name="connsiteY34" fmla="*/ 2096536 h 2096536"/>
              <a:gd name="connsiteX35" fmla="*/ 1019075 w 8734926"/>
              <a:gd name="connsiteY35" fmla="*/ 2096536 h 2096536"/>
              <a:gd name="connsiteX36" fmla="*/ 698794 w 8734926"/>
              <a:gd name="connsiteY36" fmla="*/ 2096536 h 2096536"/>
              <a:gd name="connsiteX37" fmla="*/ 0 w 8734926"/>
              <a:gd name="connsiteY37" fmla="*/ 2096536 h 2096536"/>
              <a:gd name="connsiteX38" fmla="*/ 0 w 8734926"/>
              <a:gd name="connsiteY38" fmla="*/ 1572402 h 2096536"/>
              <a:gd name="connsiteX39" fmla="*/ 0 w 8734926"/>
              <a:gd name="connsiteY39" fmla="*/ 1027303 h 2096536"/>
              <a:gd name="connsiteX40" fmla="*/ 0 w 8734926"/>
              <a:gd name="connsiteY40" fmla="*/ 461238 h 2096536"/>
              <a:gd name="connsiteX41" fmla="*/ 0 w 8734926"/>
              <a:gd name="connsiteY41" fmla="*/ 0 h 209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734926" h="2096536" fill="none" extrusionOk="0">
                <a:moveTo>
                  <a:pt x="0" y="0"/>
                </a:moveTo>
                <a:cubicBezTo>
                  <a:pt x="181409" y="-76727"/>
                  <a:pt x="466432" y="56807"/>
                  <a:pt x="669678" y="0"/>
                </a:cubicBezTo>
                <a:cubicBezTo>
                  <a:pt x="872924" y="-56807"/>
                  <a:pt x="850032" y="18830"/>
                  <a:pt x="989958" y="0"/>
                </a:cubicBezTo>
                <a:cubicBezTo>
                  <a:pt x="1129884" y="-18830"/>
                  <a:pt x="1152875" y="7453"/>
                  <a:pt x="1310239" y="0"/>
                </a:cubicBezTo>
                <a:cubicBezTo>
                  <a:pt x="1467603" y="-7453"/>
                  <a:pt x="1591152" y="37093"/>
                  <a:pt x="1717869" y="0"/>
                </a:cubicBezTo>
                <a:cubicBezTo>
                  <a:pt x="1844586" y="-37093"/>
                  <a:pt x="2075611" y="20623"/>
                  <a:pt x="2212848" y="0"/>
                </a:cubicBezTo>
                <a:cubicBezTo>
                  <a:pt x="2350085" y="-20623"/>
                  <a:pt x="2434192" y="44693"/>
                  <a:pt x="2620478" y="0"/>
                </a:cubicBezTo>
                <a:cubicBezTo>
                  <a:pt x="2806764" y="-44693"/>
                  <a:pt x="3001864" y="31372"/>
                  <a:pt x="3115457" y="0"/>
                </a:cubicBezTo>
                <a:cubicBezTo>
                  <a:pt x="3229050" y="-31372"/>
                  <a:pt x="3398114" y="29899"/>
                  <a:pt x="3610436" y="0"/>
                </a:cubicBezTo>
                <a:cubicBezTo>
                  <a:pt x="3822758" y="-29899"/>
                  <a:pt x="4100858" y="9708"/>
                  <a:pt x="4280114" y="0"/>
                </a:cubicBezTo>
                <a:cubicBezTo>
                  <a:pt x="4459370" y="-9708"/>
                  <a:pt x="4861560" y="29725"/>
                  <a:pt x="5037141" y="0"/>
                </a:cubicBezTo>
                <a:cubicBezTo>
                  <a:pt x="5212722" y="-29725"/>
                  <a:pt x="5423998" y="55053"/>
                  <a:pt x="5794168" y="0"/>
                </a:cubicBezTo>
                <a:cubicBezTo>
                  <a:pt x="6164338" y="-55053"/>
                  <a:pt x="5979124" y="6272"/>
                  <a:pt x="6114448" y="0"/>
                </a:cubicBezTo>
                <a:cubicBezTo>
                  <a:pt x="6249772" y="-6272"/>
                  <a:pt x="6683239" y="2825"/>
                  <a:pt x="6871475" y="0"/>
                </a:cubicBezTo>
                <a:cubicBezTo>
                  <a:pt x="7059711" y="-2825"/>
                  <a:pt x="7255107" y="58680"/>
                  <a:pt x="7453804" y="0"/>
                </a:cubicBezTo>
                <a:cubicBezTo>
                  <a:pt x="7652501" y="-58680"/>
                  <a:pt x="7701073" y="36563"/>
                  <a:pt x="7861433" y="0"/>
                </a:cubicBezTo>
                <a:cubicBezTo>
                  <a:pt x="8021793" y="-36563"/>
                  <a:pt x="8099166" y="6841"/>
                  <a:pt x="8181714" y="0"/>
                </a:cubicBezTo>
                <a:cubicBezTo>
                  <a:pt x="8264262" y="-6841"/>
                  <a:pt x="8467435" y="18500"/>
                  <a:pt x="8734926" y="0"/>
                </a:cubicBezTo>
                <a:cubicBezTo>
                  <a:pt x="8790916" y="245852"/>
                  <a:pt x="8734122" y="255056"/>
                  <a:pt x="8734926" y="503169"/>
                </a:cubicBezTo>
                <a:cubicBezTo>
                  <a:pt x="8735730" y="751282"/>
                  <a:pt x="8686094" y="819819"/>
                  <a:pt x="8734926" y="1048268"/>
                </a:cubicBezTo>
                <a:cubicBezTo>
                  <a:pt x="8783758" y="1276717"/>
                  <a:pt x="8716846" y="1340019"/>
                  <a:pt x="8734926" y="1509506"/>
                </a:cubicBezTo>
                <a:cubicBezTo>
                  <a:pt x="8753006" y="1678993"/>
                  <a:pt x="8684934" y="1886754"/>
                  <a:pt x="8734926" y="2096536"/>
                </a:cubicBezTo>
                <a:cubicBezTo>
                  <a:pt x="8475810" y="2105750"/>
                  <a:pt x="8243253" y="2065612"/>
                  <a:pt x="8065248" y="2096536"/>
                </a:cubicBezTo>
                <a:cubicBezTo>
                  <a:pt x="7887243" y="2127460"/>
                  <a:pt x="7902936" y="2062778"/>
                  <a:pt x="7744968" y="2096536"/>
                </a:cubicBezTo>
                <a:cubicBezTo>
                  <a:pt x="7587000" y="2130294"/>
                  <a:pt x="7261181" y="2022396"/>
                  <a:pt x="7075290" y="2096536"/>
                </a:cubicBezTo>
                <a:cubicBezTo>
                  <a:pt x="6889399" y="2170676"/>
                  <a:pt x="6824959" y="2070138"/>
                  <a:pt x="6755009" y="2096536"/>
                </a:cubicBezTo>
                <a:cubicBezTo>
                  <a:pt x="6685059" y="2122934"/>
                  <a:pt x="6322252" y="2064198"/>
                  <a:pt x="6172681" y="2096536"/>
                </a:cubicBezTo>
                <a:cubicBezTo>
                  <a:pt x="6023110" y="2128874"/>
                  <a:pt x="5622635" y="2088441"/>
                  <a:pt x="5415654" y="2096536"/>
                </a:cubicBezTo>
                <a:cubicBezTo>
                  <a:pt x="5208673" y="2104631"/>
                  <a:pt x="5009167" y="2065373"/>
                  <a:pt x="4745976" y="2096536"/>
                </a:cubicBezTo>
                <a:cubicBezTo>
                  <a:pt x="4482785" y="2127699"/>
                  <a:pt x="4277696" y="2069037"/>
                  <a:pt x="4076299" y="2096536"/>
                </a:cubicBezTo>
                <a:cubicBezTo>
                  <a:pt x="3874902" y="2124035"/>
                  <a:pt x="3831286" y="2061682"/>
                  <a:pt x="3756018" y="2096536"/>
                </a:cubicBezTo>
                <a:cubicBezTo>
                  <a:pt x="3680750" y="2131390"/>
                  <a:pt x="3297561" y="2089281"/>
                  <a:pt x="3173690" y="2096536"/>
                </a:cubicBezTo>
                <a:cubicBezTo>
                  <a:pt x="3049819" y="2103791"/>
                  <a:pt x="2872986" y="2059166"/>
                  <a:pt x="2766060" y="2096536"/>
                </a:cubicBezTo>
                <a:cubicBezTo>
                  <a:pt x="2659134" y="2133906"/>
                  <a:pt x="2575014" y="2087971"/>
                  <a:pt x="2445779" y="2096536"/>
                </a:cubicBezTo>
                <a:cubicBezTo>
                  <a:pt x="2316544" y="2105101"/>
                  <a:pt x="2007764" y="2052198"/>
                  <a:pt x="1688752" y="2096536"/>
                </a:cubicBezTo>
                <a:cubicBezTo>
                  <a:pt x="1369740" y="2140874"/>
                  <a:pt x="1263480" y="2094731"/>
                  <a:pt x="1019075" y="2096536"/>
                </a:cubicBezTo>
                <a:cubicBezTo>
                  <a:pt x="774670" y="2098341"/>
                  <a:pt x="853673" y="2093220"/>
                  <a:pt x="698794" y="2096536"/>
                </a:cubicBezTo>
                <a:cubicBezTo>
                  <a:pt x="543915" y="2099852"/>
                  <a:pt x="288255" y="2033729"/>
                  <a:pt x="0" y="2096536"/>
                </a:cubicBezTo>
                <a:cubicBezTo>
                  <a:pt x="-3427" y="1959361"/>
                  <a:pt x="50814" y="1822892"/>
                  <a:pt x="0" y="1572402"/>
                </a:cubicBezTo>
                <a:cubicBezTo>
                  <a:pt x="-50814" y="1321912"/>
                  <a:pt x="56691" y="1271653"/>
                  <a:pt x="0" y="1027303"/>
                </a:cubicBezTo>
                <a:cubicBezTo>
                  <a:pt x="-56691" y="782953"/>
                  <a:pt x="40705" y="653219"/>
                  <a:pt x="0" y="461238"/>
                </a:cubicBezTo>
                <a:cubicBezTo>
                  <a:pt x="-40705" y="269257"/>
                  <a:pt x="12776" y="95604"/>
                  <a:pt x="0" y="0"/>
                </a:cubicBezTo>
                <a:close/>
              </a:path>
              <a:path w="8734926" h="2096536" stroke="0" extrusionOk="0">
                <a:moveTo>
                  <a:pt x="0" y="0"/>
                </a:moveTo>
                <a:cubicBezTo>
                  <a:pt x="315979" y="-75435"/>
                  <a:pt x="478291" y="60833"/>
                  <a:pt x="669678" y="0"/>
                </a:cubicBezTo>
                <a:cubicBezTo>
                  <a:pt x="861065" y="-60833"/>
                  <a:pt x="1092404" y="40558"/>
                  <a:pt x="1252006" y="0"/>
                </a:cubicBezTo>
                <a:cubicBezTo>
                  <a:pt x="1411608" y="-40558"/>
                  <a:pt x="1614478" y="40820"/>
                  <a:pt x="1834334" y="0"/>
                </a:cubicBezTo>
                <a:cubicBezTo>
                  <a:pt x="2054190" y="-40820"/>
                  <a:pt x="2234240" y="21430"/>
                  <a:pt x="2416663" y="0"/>
                </a:cubicBezTo>
                <a:cubicBezTo>
                  <a:pt x="2599086" y="-21430"/>
                  <a:pt x="3008263" y="83022"/>
                  <a:pt x="3173690" y="0"/>
                </a:cubicBezTo>
                <a:cubicBezTo>
                  <a:pt x="3339117" y="-83022"/>
                  <a:pt x="3718678" y="81982"/>
                  <a:pt x="3930717" y="0"/>
                </a:cubicBezTo>
                <a:cubicBezTo>
                  <a:pt x="4142756" y="-81982"/>
                  <a:pt x="4148090" y="17115"/>
                  <a:pt x="4250997" y="0"/>
                </a:cubicBezTo>
                <a:cubicBezTo>
                  <a:pt x="4353904" y="-17115"/>
                  <a:pt x="4504436" y="32762"/>
                  <a:pt x="4571278" y="0"/>
                </a:cubicBezTo>
                <a:cubicBezTo>
                  <a:pt x="4638120" y="-32762"/>
                  <a:pt x="4877641" y="44691"/>
                  <a:pt x="5153606" y="0"/>
                </a:cubicBezTo>
                <a:cubicBezTo>
                  <a:pt x="5429571" y="-44691"/>
                  <a:pt x="5572742" y="73968"/>
                  <a:pt x="5823284" y="0"/>
                </a:cubicBezTo>
                <a:cubicBezTo>
                  <a:pt x="6073826" y="-73968"/>
                  <a:pt x="6040571" y="17851"/>
                  <a:pt x="6143565" y="0"/>
                </a:cubicBezTo>
                <a:cubicBezTo>
                  <a:pt x="6246559" y="-17851"/>
                  <a:pt x="6466112" y="47993"/>
                  <a:pt x="6638544" y="0"/>
                </a:cubicBezTo>
                <a:cubicBezTo>
                  <a:pt x="6810976" y="-47993"/>
                  <a:pt x="7169361" y="4991"/>
                  <a:pt x="7395571" y="0"/>
                </a:cubicBezTo>
                <a:cubicBezTo>
                  <a:pt x="7621781" y="-4991"/>
                  <a:pt x="7607851" y="30939"/>
                  <a:pt x="7715851" y="0"/>
                </a:cubicBezTo>
                <a:cubicBezTo>
                  <a:pt x="7823851" y="-30939"/>
                  <a:pt x="8259521" y="106394"/>
                  <a:pt x="8734926" y="0"/>
                </a:cubicBezTo>
                <a:cubicBezTo>
                  <a:pt x="8779034" y="238867"/>
                  <a:pt x="8700085" y="323213"/>
                  <a:pt x="8734926" y="545099"/>
                </a:cubicBezTo>
                <a:cubicBezTo>
                  <a:pt x="8769767" y="766985"/>
                  <a:pt x="8707331" y="862460"/>
                  <a:pt x="8734926" y="1069233"/>
                </a:cubicBezTo>
                <a:cubicBezTo>
                  <a:pt x="8762521" y="1276006"/>
                  <a:pt x="8701785" y="1480914"/>
                  <a:pt x="8734926" y="1614333"/>
                </a:cubicBezTo>
                <a:cubicBezTo>
                  <a:pt x="8768067" y="1747752"/>
                  <a:pt x="8716861" y="1950821"/>
                  <a:pt x="8734926" y="2096536"/>
                </a:cubicBezTo>
                <a:cubicBezTo>
                  <a:pt x="8501458" y="2100593"/>
                  <a:pt x="8378802" y="2071440"/>
                  <a:pt x="8152598" y="2096536"/>
                </a:cubicBezTo>
                <a:cubicBezTo>
                  <a:pt x="7926394" y="2121632"/>
                  <a:pt x="7926221" y="2096168"/>
                  <a:pt x="7744968" y="2096536"/>
                </a:cubicBezTo>
                <a:cubicBezTo>
                  <a:pt x="7563715" y="2096904"/>
                  <a:pt x="7375836" y="2080662"/>
                  <a:pt x="7249989" y="2096536"/>
                </a:cubicBezTo>
                <a:cubicBezTo>
                  <a:pt x="7124142" y="2112410"/>
                  <a:pt x="6967904" y="2053562"/>
                  <a:pt x="6842359" y="2096536"/>
                </a:cubicBezTo>
                <a:cubicBezTo>
                  <a:pt x="6716814" y="2139510"/>
                  <a:pt x="6602589" y="2058711"/>
                  <a:pt x="6522078" y="2096536"/>
                </a:cubicBezTo>
                <a:cubicBezTo>
                  <a:pt x="6441567" y="2134361"/>
                  <a:pt x="6011049" y="2031197"/>
                  <a:pt x="5852400" y="2096536"/>
                </a:cubicBezTo>
                <a:cubicBezTo>
                  <a:pt x="5693751" y="2161875"/>
                  <a:pt x="5633708" y="2079459"/>
                  <a:pt x="5444771" y="2096536"/>
                </a:cubicBezTo>
                <a:cubicBezTo>
                  <a:pt x="5255834" y="2113613"/>
                  <a:pt x="5001448" y="2073712"/>
                  <a:pt x="4862442" y="2096536"/>
                </a:cubicBezTo>
                <a:cubicBezTo>
                  <a:pt x="4723436" y="2119360"/>
                  <a:pt x="4622485" y="2061543"/>
                  <a:pt x="4454812" y="2096536"/>
                </a:cubicBezTo>
                <a:cubicBezTo>
                  <a:pt x="4287139" y="2131529"/>
                  <a:pt x="4135985" y="2078124"/>
                  <a:pt x="3872484" y="2096536"/>
                </a:cubicBezTo>
                <a:cubicBezTo>
                  <a:pt x="3608983" y="2114948"/>
                  <a:pt x="3577060" y="2067331"/>
                  <a:pt x="3377505" y="2096536"/>
                </a:cubicBezTo>
                <a:cubicBezTo>
                  <a:pt x="3177950" y="2125741"/>
                  <a:pt x="2955182" y="2052553"/>
                  <a:pt x="2707827" y="2096536"/>
                </a:cubicBezTo>
                <a:cubicBezTo>
                  <a:pt x="2460472" y="2140519"/>
                  <a:pt x="2454133" y="2088325"/>
                  <a:pt x="2212848" y="2096536"/>
                </a:cubicBezTo>
                <a:cubicBezTo>
                  <a:pt x="1971563" y="2104747"/>
                  <a:pt x="1937483" y="2066382"/>
                  <a:pt x="1717869" y="2096536"/>
                </a:cubicBezTo>
                <a:cubicBezTo>
                  <a:pt x="1498255" y="2126690"/>
                  <a:pt x="1285509" y="2081802"/>
                  <a:pt x="1048191" y="2096536"/>
                </a:cubicBezTo>
                <a:cubicBezTo>
                  <a:pt x="810873" y="2111270"/>
                  <a:pt x="263540" y="2069063"/>
                  <a:pt x="0" y="2096536"/>
                </a:cubicBezTo>
                <a:cubicBezTo>
                  <a:pt x="-10473" y="1893561"/>
                  <a:pt x="27480" y="1763699"/>
                  <a:pt x="0" y="1593367"/>
                </a:cubicBezTo>
                <a:cubicBezTo>
                  <a:pt x="-27480" y="1423035"/>
                  <a:pt x="15160" y="1354368"/>
                  <a:pt x="0" y="1132129"/>
                </a:cubicBezTo>
                <a:cubicBezTo>
                  <a:pt x="-15160" y="909890"/>
                  <a:pt x="2779" y="777260"/>
                  <a:pt x="0" y="649926"/>
                </a:cubicBezTo>
                <a:cubicBezTo>
                  <a:pt x="-2779" y="522592"/>
                  <a:pt x="75672" y="149788"/>
                  <a:pt x="0" y="0"/>
                </a:cubicBezTo>
                <a:close/>
              </a:path>
            </a:pathLst>
          </a:custGeom>
          <a:ln>
            <a:solidFill>
              <a:schemeClr val="tx1"/>
            </a:solidFill>
            <a:extLst>
              <a:ext uri="{C807C97D-BFC1-408E-A445-0C87EB9F89A2}">
                <ask:lineSketchStyleProps xmlns:ask="http://schemas.microsoft.com/office/drawing/2018/sketchyshapes" xmlns="" sd="3506393978">
                  <a:prstGeom prst="rect">
                    <a:avLst/>
                  </a:prstGeom>
                  <ask:type>
                    <ask:lineSketchScribble/>
                  </ask:type>
                </ask:lineSketchStyleProps>
              </a:ext>
            </a:extLst>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nSpc>
                <a:spcPct val="120000"/>
              </a:lnSpc>
            </a:pPr>
            <a:endParaRPr lang="en-US" sz="2600" b="1" i="0">
              <a:solidFill>
                <a:srgbClr val="231F20"/>
              </a:solidFill>
              <a:effectLst/>
              <a:latin typeface="Comic Sans MS" panose="030F0702030302020204" pitchFamily="66" charset="0"/>
            </a:endParaRPr>
          </a:p>
          <a:p>
            <a:pPr>
              <a:lnSpc>
                <a:spcPct val="120000"/>
              </a:lnSpc>
            </a:pPr>
            <a:r>
              <a:rPr lang="en-US" sz="2600" b="1" i="0">
                <a:solidFill>
                  <a:srgbClr val="231F20"/>
                </a:solidFill>
                <a:effectLst/>
                <a:latin typeface="Comic Sans MS" panose="030F0702030302020204" pitchFamily="66" charset="0"/>
              </a:rPr>
              <a:t>4. </a:t>
            </a:r>
            <a:r>
              <a:rPr lang="en-US" sz="2600" b="0" i="0">
                <a:solidFill>
                  <a:srgbClr val="231F20"/>
                </a:solidFill>
                <a:effectLst/>
                <a:latin typeface="Comic Sans MS" panose="030F0702030302020204" pitchFamily="66" charset="0"/>
              </a:rPr>
              <a:t>What did you do in the evening? – I </a:t>
            </a:r>
            <a:r>
              <a:rPr lang="en-US" sz="2600" b="0" i="0">
                <a:solidFill>
                  <a:srgbClr val="808285"/>
                </a:solidFill>
                <a:effectLst/>
                <a:latin typeface="Comic Sans MS" panose="030F0702030302020204" pitchFamily="66" charset="0"/>
              </a:rPr>
              <a:t>_____</a:t>
            </a:r>
            <a:r>
              <a:rPr lang="en-US" sz="2600" b="0" i="0">
                <a:solidFill>
                  <a:srgbClr val="231F20"/>
                </a:solidFill>
                <a:effectLst/>
                <a:latin typeface="Comic Sans MS" panose="030F0702030302020204" pitchFamily="66" charset="0"/>
              </a:rPr>
              <a:t>.</a:t>
            </a:r>
          </a:p>
          <a:p>
            <a:pPr>
              <a:lnSpc>
                <a:spcPct val="150000"/>
              </a:lnSpc>
            </a:pPr>
            <a:r>
              <a:rPr lang="en-US" sz="2600" b="1">
                <a:solidFill>
                  <a:srgbClr val="09BFE0"/>
                </a:solidFill>
                <a:latin typeface="Comic Sans MS" panose="030F0702030302020204" pitchFamily="66" charset="0"/>
              </a:rPr>
              <a:t> </a:t>
            </a:r>
            <a:r>
              <a:rPr lang="en-US" sz="2600" b="1" i="0">
                <a:solidFill>
                  <a:srgbClr val="09BFE0"/>
                </a:solidFill>
                <a:effectLst/>
                <a:latin typeface="Comic Sans MS" panose="030F0702030302020204" pitchFamily="66" charset="0"/>
              </a:rPr>
              <a:t>a. </a:t>
            </a:r>
            <a:r>
              <a:rPr lang="en-US" sz="2600" b="0" i="0">
                <a:solidFill>
                  <a:srgbClr val="231F20"/>
                </a:solidFill>
                <a:effectLst/>
                <a:latin typeface="Comic Sans MS" panose="030F0702030302020204" pitchFamily="66" charset="0"/>
              </a:rPr>
              <a:t>played the guitar 	 </a:t>
            </a:r>
            <a:r>
              <a:rPr lang="en-US" sz="2600" b="1" i="0">
                <a:solidFill>
                  <a:srgbClr val="09BFE0"/>
                </a:solidFill>
                <a:effectLst/>
                <a:latin typeface="Comic Sans MS" panose="030F0702030302020204" pitchFamily="66" charset="0"/>
              </a:rPr>
              <a:t>b. </a:t>
            </a:r>
            <a:r>
              <a:rPr lang="en-US" sz="2600" b="0" i="0">
                <a:solidFill>
                  <a:srgbClr val="231F20"/>
                </a:solidFill>
                <a:effectLst/>
                <a:latin typeface="Comic Sans MS" panose="030F0702030302020204" pitchFamily="66" charset="0"/>
              </a:rPr>
              <a:t>danced around the campfire</a:t>
            </a:r>
          </a:p>
          <a:p>
            <a:pPr>
              <a:lnSpc>
                <a:spcPct val="120000"/>
              </a:lnSpc>
            </a:pPr>
            <a:endParaRPr lang="en-US" sz="2600">
              <a:latin typeface="Comic Sans MS" panose="030F0702030302020204" pitchFamily="66" charset="0"/>
            </a:endParaRPr>
          </a:p>
        </p:txBody>
      </p:sp>
      <p:sp>
        <p:nvSpPr>
          <p:cNvPr id="3" name="Oval 2">
            <a:extLst>
              <a:ext uri="{FF2B5EF4-FFF2-40B4-BE49-F238E27FC236}">
                <a16:creationId xmlns:a16="http://schemas.microsoft.com/office/drawing/2014/main" id="{C92C8829-A050-4A7C-8FE6-2BC4565941BC}"/>
              </a:ext>
            </a:extLst>
          </p:cNvPr>
          <p:cNvSpPr/>
          <p:nvPr/>
        </p:nvSpPr>
        <p:spPr>
          <a:xfrm>
            <a:off x="281439" y="2433619"/>
            <a:ext cx="553452" cy="5654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756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Google Shape;1768;p43">
            <a:extLst>
              <a:ext uri="{FF2B5EF4-FFF2-40B4-BE49-F238E27FC236}">
                <a16:creationId xmlns:a16="http://schemas.microsoft.com/office/drawing/2014/main" id="{F0A52E36-8D81-5AB4-2929-3D30FB069963}"/>
              </a:ext>
            </a:extLst>
          </p:cNvPr>
          <p:cNvSpPr txBox="1">
            <a:spLocks/>
          </p:cNvSpPr>
          <p:nvPr/>
        </p:nvSpPr>
        <p:spPr>
          <a:xfrm>
            <a:off x="2102005" y="21772"/>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Listen and circle.</a:t>
            </a:r>
          </a:p>
        </p:txBody>
      </p:sp>
      <p:sp>
        <p:nvSpPr>
          <p:cNvPr id="15" name="TextBox 14">
            <a:extLst>
              <a:ext uri="{FF2B5EF4-FFF2-40B4-BE49-F238E27FC236}">
                <a16:creationId xmlns:a16="http://schemas.microsoft.com/office/drawing/2014/main" id="{5C4C7C63-8B1D-4F25-B60C-C7C41B10592F}"/>
              </a:ext>
            </a:extLst>
          </p:cNvPr>
          <p:cNvSpPr txBox="1"/>
          <p:nvPr/>
        </p:nvSpPr>
        <p:spPr>
          <a:xfrm>
            <a:off x="253652" y="758497"/>
            <a:ext cx="8636695" cy="3882794"/>
          </a:xfrm>
          <a:prstGeom prst="rect">
            <a:avLst/>
          </a:prstGeom>
          <a:noFill/>
        </p:spPr>
        <p:txBody>
          <a:bodyPr wrap="square">
            <a:spAutoFit/>
          </a:bodyPr>
          <a:lstStyle/>
          <a:p>
            <a:pPr>
              <a:lnSpc>
                <a:spcPct val="120000"/>
              </a:lnSpc>
            </a:pPr>
            <a:r>
              <a:rPr lang="en-US" sz="2300" b="1" i="0">
                <a:solidFill>
                  <a:srgbClr val="231F20"/>
                </a:solidFill>
                <a:effectLst/>
                <a:latin typeface="Comic Sans MS" panose="030F0702030302020204" pitchFamily="66" charset="0"/>
              </a:rPr>
              <a:t>1. </a:t>
            </a:r>
            <a:r>
              <a:rPr lang="en-US" sz="2300" b="0" i="0">
                <a:solidFill>
                  <a:srgbClr val="231F20"/>
                </a:solidFill>
                <a:effectLst/>
                <a:latin typeface="Comic Sans MS" panose="030F0702030302020204" pitchFamily="66" charset="0"/>
              </a:rPr>
              <a:t>Where were you last Sunday? - We were at the </a:t>
            </a:r>
            <a:r>
              <a:rPr lang="en-US" sz="2300" b="0" i="0">
                <a:solidFill>
                  <a:srgbClr val="808285"/>
                </a:solidFill>
                <a:effectLst/>
                <a:latin typeface="Comic Sans MS" panose="030F0702030302020204" pitchFamily="66" charset="0"/>
              </a:rPr>
              <a:t>____</a:t>
            </a:r>
            <a:r>
              <a:rPr lang="en-US" sz="2300" b="0" i="0">
                <a:solidFill>
                  <a:srgbClr val="231F20"/>
                </a:solidFill>
                <a:effectLst/>
                <a:latin typeface="Comic Sans MS" panose="030F0702030302020204" pitchFamily="66" charset="0"/>
              </a:rPr>
              <a:t>.</a:t>
            </a:r>
          </a:p>
          <a:p>
            <a:pPr>
              <a:lnSpc>
                <a:spcPct val="120000"/>
              </a:lnSpc>
            </a:pPr>
            <a:r>
              <a:rPr lang="en-US" sz="2300" b="1">
                <a:solidFill>
                  <a:srgbClr val="09BFE0"/>
                </a:solidFill>
                <a:latin typeface="Comic Sans MS" panose="030F0702030302020204" pitchFamily="66" charset="0"/>
              </a:rPr>
              <a:t>     </a:t>
            </a:r>
            <a:r>
              <a:rPr lang="en-US" sz="2300" b="1" i="0">
                <a:solidFill>
                  <a:srgbClr val="09BFE0"/>
                </a:solidFill>
                <a:effectLst/>
                <a:latin typeface="Comic Sans MS" panose="030F0702030302020204" pitchFamily="66" charset="0"/>
              </a:rPr>
              <a:t>a. </a:t>
            </a:r>
            <a:r>
              <a:rPr lang="en-US" sz="2300" b="0" i="0">
                <a:solidFill>
                  <a:srgbClr val="231F20"/>
                </a:solidFill>
                <a:effectLst/>
                <a:latin typeface="Comic Sans MS" panose="030F0702030302020204" pitchFamily="66" charset="0"/>
              </a:rPr>
              <a:t>campsite 		    </a:t>
            </a:r>
            <a:r>
              <a:rPr lang="en-US" sz="2300" b="1" i="0">
                <a:solidFill>
                  <a:srgbClr val="09BFE0"/>
                </a:solidFill>
                <a:effectLst/>
                <a:latin typeface="Comic Sans MS" panose="030F0702030302020204" pitchFamily="66" charset="0"/>
              </a:rPr>
              <a:t>b. </a:t>
            </a:r>
            <a:r>
              <a:rPr lang="en-US" sz="2300" b="0" i="0">
                <a:solidFill>
                  <a:srgbClr val="231F20"/>
                </a:solidFill>
                <a:effectLst/>
                <a:latin typeface="Comic Sans MS" panose="030F0702030302020204" pitchFamily="66" charset="0"/>
              </a:rPr>
              <a:t>funfair</a:t>
            </a:r>
          </a:p>
          <a:p>
            <a:pPr marL="457200" indent="-457200">
              <a:lnSpc>
                <a:spcPct val="120000"/>
              </a:lnSpc>
            </a:pPr>
            <a:r>
              <a:rPr lang="en-US" sz="2300" b="1" i="0">
                <a:solidFill>
                  <a:srgbClr val="231F20"/>
                </a:solidFill>
                <a:effectLst/>
                <a:latin typeface="Comic Sans MS" panose="030F0702030302020204" pitchFamily="66" charset="0"/>
              </a:rPr>
              <a:t>2. </a:t>
            </a:r>
            <a:r>
              <a:rPr lang="en-US" sz="2300" b="0" i="0">
                <a:solidFill>
                  <a:srgbClr val="231F20"/>
                </a:solidFill>
                <a:effectLst/>
                <a:latin typeface="Comic Sans MS" panose="030F0702030302020204" pitchFamily="66" charset="0"/>
              </a:rPr>
              <a:t>What did you do in the morning? - We </a:t>
            </a:r>
            <a:r>
              <a:rPr lang="en-US" sz="2300" b="0" i="0">
                <a:solidFill>
                  <a:srgbClr val="808285"/>
                </a:solidFill>
                <a:effectLst/>
                <a:latin typeface="Comic Sans MS" panose="030F0702030302020204" pitchFamily="66" charset="0"/>
              </a:rPr>
              <a:t>____ </a:t>
            </a:r>
            <a:r>
              <a:rPr lang="en-US" sz="2300" b="0" i="0">
                <a:solidFill>
                  <a:srgbClr val="231F20"/>
                </a:solidFill>
                <a:effectLst/>
                <a:latin typeface="Comic Sans MS" panose="030F0702030302020204" pitchFamily="66" charset="0"/>
              </a:rPr>
              <a:t>around the lake.</a:t>
            </a:r>
          </a:p>
          <a:p>
            <a:pPr>
              <a:lnSpc>
                <a:spcPct val="120000"/>
              </a:lnSpc>
            </a:pPr>
            <a:r>
              <a:rPr lang="en-US" sz="2300" b="1">
                <a:solidFill>
                  <a:srgbClr val="09BFE0"/>
                </a:solidFill>
                <a:latin typeface="Comic Sans MS" panose="030F0702030302020204" pitchFamily="66" charset="0"/>
              </a:rPr>
              <a:t>     </a:t>
            </a:r>
            <a:r>
              <a:rPr lang="en-US" sz="2300" b="1" i="0">
                <a:solidFill>
                  <a:srgbClr val="09BFE0"/>
                </a:solidFill>
                <a:effectLst/>
                <a:latin typeface="Comic Sans MS" panose="030F0702030302020204" pitchFamily="66" charset="0"/>
              </a:rPr>
              <a:t>a. </a:t>
            </a:r>
            <a:r>
              <a:rPr lang="en-US" sz="2300" b="0" i="0">
                <a:solidFill>
                  <a:srgbClr val="231F20"/>
                </a:solidFill>
                <a:effectLst/>
                <a:latin typeface="Comic Sans MS" panose="030F0702030302020204" pitchFamily="66" charset="0"/>
              </a:rPr>
              <a:t>cycled 		    </a:t>
            </a:r>
            <a:r>
              <a:rPr lang="en-US" sz="2300" b="1" i="0">
                <a:solidFill>
                  <a:srgbClr val="09BFE0"/>
                </a:solidFill>
                <a:effectLst/>
                <a:latin typeface="Comic Sans MS" panose="030F0702030302020204" pitchFamily="66" charset="0"/>
              </a:rPr>
              <a:t>b. </a:t>
            </a:r>
            <a:r>
              <a:rPr lang="en-US" sz="2300" b="0" i="0">
                <a:solidFill>
                  <a:srgbClr val="231F20"/>
                </a:solidFill>
                <a:effectLst/>
                <a:latin typeface="Comic Sans MS" panose="030F0702030302020204" pitchFamily="66" charset="0"/>
              </a:rPr>
              <a:t>walked</a:t>
            </a:r>
          </a:p>
          <a:p>
            <a:pPr>
              <a:lnSpc>
                <a:spcPct val="120000"/>
              </a:lnSpc>
            </a:pPr>
            <a:r>
              <a:rPr lang="en-US" sz="2300" b="1" i="0">
                <a:solidFill>
                  <a:srgbClr val="231F20"/>
                </a:solidFill>
                <a:effectLst/>
                <a:latin typeface="Comic Sans MS" panose="030F0702030302020204" pitchFamily="66" charset="0"/>
              </a:rPr>
              <a:t>3. </a:t>
            </a:r>
            <a:r>
              <a:rPr lang="en-US" sz="2300" b="0" i="0">
                <a:solidFill>
                  <a:srgbClr val="231F20"/>
                </a:solidFill>
                <a:effectLst/>
                <a:latin typeface="Comic Sans MS" panose="030F0702030302020204" pitchFamily="66" charset="0"/>
              </a:rPr>
              <a:t>What did you do in the afternoon? - We visited the </a:t>
            </a:r>
            <a:r>
              <a:rPr lang="en-US" sz="2300" b="0" i="0">
                <a:solidFill>
                  <a:srgbClr val="808285"/>
                </a:solidFill>
                <a:effectLst/>
                <a:latin typeface="Comic Sans MS" panose="030F0702030302020204" pitchFamily="66" charset="0"/>
              </a:rPr>
              <a:t>____</a:t>
            </a:r>
            <a:r>
              <a:rPr lang="en-US" sz="2300" b="0" i="0">
                <a:solidFill>
                  <a:srgbClr val="231F20"/>
                </a:solidFill>
                <a:effectLst/>
                <a:latin typeface="Comic Sans MS" panose="030F0702030302020204" pitchFamily="66" charset="0"/>
              </a:rPr>
              <a:t>.</a:t>
            </a:r>
          </a:p>
          <a:p>
            <a:pPr lvl="1">
              <a:lnSpc>
                <a:spcPct val="120000"/>
              </a:lnSpc>
            </a:pPr>
            <a:r>
              <a:rPr lang="en-US" sz="2300" b="1">
                <a:solidFill>
                  <a:srgbClr val="09BFE0"/>
                </a:solidFill>
                <a:latin typeface="Comic Sans MS" panose="030F0702030302020204" pitchFamily="66" charset="0"/>
              </a:rPr>
              <a:t>     </a:t>
            </a:r>
            <a:r>
              <a:rPr lang="en-US" sz="2300" b="1" i="0">
                <a:solidFill>
                  <a:srgbClr val="09BFE0"/>
                </a:solidFill>
                <a:effectLst/>
                <a:latin typeface="Comic Sans MS" panose="030F0702030302020204" pitchFamily="66" charset="0"/>
              </a:rPr>
              <a:t>a. </a:t>
            </a:r>
            <a:r>
              <a:rPr lang="en-US" sz="2300" b="0" i="0">
                <a:solidFill>
                  <a:srgbClr val="231F20"/>
                </a:solidFill>
                <a:effectLst/>
                <a:latin typeface="Comic Sans MS" panose="030F0702030302020204" pitchFamily="66" charset="0"/>
              </a:rPr>
              <a:t>farm 			    </a:t>
            </a:r>
            <a:r>
              <a:rPr lang="en-US" sz="2300" b="1" i="0">
                <a:solidFill>
                  <a:srgbClr val="09BFE0"/>
                </a:solidFill>
                <a:effectLst/>
                <a:latin typeface="Comic Sans MS" panose="030F0702030302020204" pitchFamily="66" charset="0"/>
              </a:rPr>
              <a:t>b. </a:t>
            </a:r>
            <a:r>
              <a:rPr lang="en-US" sz="2300" b="0" i="0">
                <a:solidFill>
                  <a:srgbClr val="231F20"/>
                </a:solidFill>
                <a:effectLst/>
                <a:latin typeface="Comic Sans MS" panose="030F0702030302020204" pitchFamily="66" charset="0"/>
              </a:rPr>
              <a:t>zoo</a:t>
            </a:r>
          </a:p>
          <a:p>
            <a:pPr>
              <a:lnSpc>
                <a:spcPct val="120000"/>
              </a:lnSpc>
            </a:pPr>
            <a:r>
              <a:rPr lang="en-US" sz="2300" b="1" i="0">
                <a:solidFill>
                  <a:srgbClr val="231F20"/>
                </a:solidFill>
                <a:effectLst/>
                <a:latin typeface="Comic Sans MS" panose="030F0702030302020204" pitchFamily="66" charset="0"/>
              </a:rPr>
              <a:t>4. </a:t>
            </a:r>
            <a:r>
              <a:rPr lang="en-US" sz="2300" b="0" i="0">
                <a:solidFill>
                  <a:srgbClr val="231F20"/>
                </a:solidFill>
                <a:effectLst/>
                <a:latin typeface="Comic Sans MS" panose="030F0702030302020204" pitchFamily="66" charset="0"/>
              </a:rPr>
              <a:t>What did you do in the evening? – I </a:t>
            </a:r>
            <a:r>
              <a:rPr lang="en-US" sz="2300" b="0" i="0">
                <a:solidFill>
                  <a:srgbClr val="808285"/>
                </a:solidFill>
                <a:effectLst/>
                <a:latin typeface="Comic Sans MS" panose="030F0702030302020204" pitchFamily="66" charset="0"/>
              </a:rPr>
              <a:t>_____</a:t>
            </a:r>
            <a:r>
              <a:rPr lang="en-US" sz="2300" b="0" i="0">
                <a:solidFill>
                  <a:srgbClr val="231F20"/>
                </a:solidFill>
                <a:effectLst/>
                <a:latin typeface="Comic Sans MS" panose="030F0702030302020204" pitchFamily="66" charset="0"/>
              </a:rPr>
              <a:t>.</a:t>
            </a:r>
          </a:p>
          <a:p>
            <a:pPr>
              <a:lnSpc>
                <a:spcPct val="120000"/>
              </a:lnSpc>
            </a:pPr>
            <a:r>
              <a:rPr lang="en-US" sz="2300" b="1">
                <a:solidFill>
                  <a:srgbClr val="09BFE0"/>
                </a:solidFill>
                <a:latin typeface="Comic Sans MS" panose="030F0702030302020204" pitchFamily="66" charset="0"/>
              </a:rPr>
              <a:t>     </a:t>
            </a:r>
            <a:r>
              <a:rPr lang="en-US" sz="2300" b="1" i="0">
                <a:solidFill>
                  <a:srgbClr val="09BFE0"/>
                </a:solidFill>
                <a:effectLst/>
                <a:latin typeface="Comic Sans MS" panose="030F0702030302020204" pitchFamily="66" charset="0"/>
              </a:rPr>
              <a:t>a. </a:t>
            </a:r>
            <a:r>
              <a:rPr lang="en-US" sz="2300" b="0" i="0">
                <a:solidFill>
                  <a:srgbClr val="231F20"/>
                </a:solidFill>
                <a:effectLst/>
                <a:latin typeface="Comic Sans MS" panose="030F0702030302020204" pitchFamily="66" charset="0"/>
              </a:rPr>
              <a:t>played the guitar 	    </a:t>
            </a:r>
            <a:r>
              <a:rPr lang="en-US" sz="2300" b="1" i="0">
                <a:solidFill>
                  <a:srgbClr val="09BFE0"/>
                </a:solidFill>
                <a:effectLst/>
                <a:latin typeface="Comic Sans MS" panose="030F0702030302020204" pitchFamily="66" charset="0"/>
              </a:rPr>
              <a:t>b. </a:t>
            </a:r>
            <a:r>
              <a:rPr lang="en-US" sz="2300" b="0" i="0">
                <a:solidFill>
                  <a:srgbClr val="231F20"/>
                </a:solidFill>
                <a:effectLst/>
                <a:latin typeface="Comic Sans MS" panose="030F0702030302020204" pitchFamily="66" charset="0"/>
              </a:rPr>
              <a:t>danced around the campfire</a:t>
            </a:r>
            <a:endParaRPr lang="en-US" sz="2300">
              <a:latin typeface="Comic Sans MS" panose="030F0702030302020204" pitchFamily="66" charset="0"/>
            </a:endParaRPr>
          </a:p>
        </p:txBody>
      </p:sp>
      <p:sp>
        <p:nvSpPr>
          <p:cNvPr id="7" name="Oval 6">
            <a:extLst>
              <a:ext uri="{FF2B5EF4-FFF2-40B4-BE49-F238E27FC236}">
                <a16:creationId xmlns:a16="http://schemas.microsoft.com/office/drawing/2014/main" id="{21DD5A8C-FA9C-40EF-B9C8-0D846518220F}"/>
              </a:ext>
            </a:extLst>
          </p:cNvPr>
          <p:cNvSpPr/>
          <p:nvPr/>
        </p:nvSpPr>
        <p:spPr>
          <a:xfrm>
            <a:off x="837024" y="1183554"/>
            <a:ext cx="495575" cy="506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248E9F6-6DAC-4328-B5B3-F6A51D81A923}"/>
              </a:ext>
            </a:extLst>
          </p:cNvPr>
          <p:cNvSpPr/>
          <p:nvPr/>
        </p:nvSpPr>
        <p:spPr>
          <a:xfrm>
            <a:off x="4193682" y="2446719"/>
            <a:ext cx="495575" cy="506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F7796E0-BDC5-4167-89C8-FAFF8D62BBBC}"/>
              </a:ext>
            </a:extLst>
          </p:cNvPr>
          <p:cNvSpPr/>
          <p:nvPr/>
        </p:nvSpPr>
        <p:spPr>
          <a:xfrm>
            <a:off x="4193681" y="3290633"/>
            <a:ext cx="495575" cy="506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8068ED7-67BF-4BC6-B47B-81655342F9B8}"/>
              </a:ext>
            </a:extLst>
          </p:cNvPr>
          <p:cNvSpPr/>
          <p:nvPr/>
        </p:nvSpPr>
        <p:spPr>
          <a:xfrm>
            <a:off x="800922" y="4134941"/>
            <a:ext cx="495575" cy="506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5255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25000"/>
          </a:stretch>
        </a:blipFill>
        <a:effectLst/>
      </p:bgPr>
    </p:bg>
    <p:spTree>
      <p:nvGrpSpPr>
        <p:cNvPr id="1" name="Shape 199"/>
        <p:cNvGrpSpPr/>
        <p:nvPr/>
      </p:nvGrpSpPr>
      <p:grpSpPr>
        <a:xfrm>
          <a:off x="0" y="0"/>
          <a:ext cx="0" cy="0"/>
          <a:chOff x="0" y="0"/>
          <a:chExt cx="0" cy="0"/>
        </a:xfrm>
      </p:grpSpPr>
      <p:sp>
        <p:nvSpPr>
          <p:cNvPr id="4" name="Google Shape;1946;p46">
            <a:extLst>
              <a:ext uri="{FF2B5EF4-FFF2-40B4-BE49-F238E27FC236}">
                <a16:creationId xmlns:a16="http://schemas.microsoft.com/office/drawing/2014/main" id="{4AFBD5B4-648E-6E49-B98A-08A7E9C35EDC}"/>
              </a:ext>
            </a:extLst>
          </p:cNvPr>
          <p:cNvSpPr txBox="1">
            <a:spLocks/>
          </p:cNvSpPr>
          <p:nvPr/>
        </p:nvSpPr>
        <p:spPr>
          <a:xfrm>
            <a:off x="2390578" y="1047163"/>
            <a:ext cx="3550398"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marL="0" marR="0" lvl="0" indent="0" defTabSz="914400" rtl="0" eaLnBrk="1" fontAlgn="auto" latinLnBrk="0" hangingPunct="1">
              <a:lnSpc>
                <a:spcPct val="100000"/>
              </a:lnSpc>
              <a:spcBef>
                <a:spcPts val="0"/>
              </a:spcBef>
              <a:spcAft>
                <a:spcPts val="0"/>
              </a:spcAft>
              <a:buClr>
                <a:srgbClr val="617A86"/>
              </a:buClr>
              <a:buSzPts val="1800"/>
              <a:buFont typeface="Nixie One"/>
              <a:buNone/>
              <a:tabLst/>
              <a:defRPr/>
            </a:pPr>
            <a:r>
              <a:rPr kumimoji="0" lang="en-US" sz="2400" b="1" i="0" u="none" strike="noStrike" kern="0" cap="none" spc="0" normalizeH="0" baseline="0" noProof="0">
                <a:ln>
                  <a:noFill/>
                </a:ln>
                <a:solidFill>
                  <a:srgbClr val="0070C0"/>
                </a:solidFill>
                <a:effectLst/>
                <a:uLnTx/>
                <a:uFillTx/>
                <a:latin typeface="Comic Sans MS" panose="030F0702030302020204" pitchFamily="66" charset="0"/>
                <a:cs typeface="Nixie One"/>
                <a:sym typeface="Nixie One"/>
              </a:rPr>
              <a:t>Warm-up and Review</a:t>
            </a:r>
            <a:endPar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5" name="Google Shape;1947;p46">
            <a:extLst>
              <a:ext uri="{FF2B5EF4-FFF2-40B4-BE49-F238E27FC236}">
                <a16:creationId xmlns:a16="http://schemas.microsoft.com/office/drawing/2014/main" id="{6F7647DA-4DD0-3EA1-A3EE-F6C8E9C2613D}"/>
              </a:ext>
            </a:extLst>
          </p:cNvPr>
          <p:cNvSpPr txBox="1">
            <a:spLocks/>
          </p:cNvSpPr>
          <p:nvPr/>
        </p:nvSpPr>
        <p:spPr>
          <a:xfrm>
            <a:off x="2390578" y="2548600"/>
            <a:ext cx="5696521"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marL="0" marR="0" lvl="0" indent="0" defTabSz="914400" rtl="0" eaLnBrk="1" fontAlgn="auto" latinLnBrk="0" hangingPunct="1">
              <a:lnSpc>
                <a:spcPct val="100000"/>
              </a:lnSpc>
              <a:spcBef>
                <a:spcPts val="0"/>
              </a:spcBef>
              <a:spcAft>
                <a:spcPts val="0"/>
              </a:spcAft>
              <a:buClr>
                <a:srgbClr val="617A86"/>
              </a:buClr>
              <a:buSzPts val="1800"/>
              <a:buFont typeface="Nixie One"/>
              <a:buNone/>
              <a:tabLst/>
              <a:defRPr/>
            </a:pPr>
            <a:r>
              <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rPr>
              <a:t>Activity 5. </a:t>
            </a:r>
            <a:r>
              <a:rPr lang="en-US" sz="2400" b="1" dirty="0">
                <a:solidFill>
                  <a:srgbClr val="0070C0"/>
                </a:solidFill>
                <a:latin typeface="Comic Sans MS" panose="030F0702030302020204" pitchFamily="66" charset="0"/>
              </a:rPr>
              <a:t>Read and complete.</a:t>
            </a:r>
            <a:endPar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6" name="Google Shape;1948;p46">
            <a:extLst>
              <a:ext uri="{FF2B5EF4-FFF2-40B4-BE49-F238E27FC236}">
                <a16:creationId xmlns:a16="http://schemas.microsoft.com/office/drawing/2014/main" id="{76C907F4-0AF0-2F57-7590-43BD86538B04}"/>
              </a:ext>
            </a:extLst>
          </p:cNvPr>
          <p:cNvSpPr txBox="1">
            <a:spLocks/>
          </p:cNvSpPr>
          <p:nvPr/>
        </p:nvSpPr>
        <p:spPr>
          <a:xfrm>
            <a:off x="2390578" y="1790580"/>
            <a:ext cx="4848422"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marL="0" marR="0" lvl="0" indent="0" defTabSz="914400" rtl="0" eaLnBrk="1" fontAlgn="auto" latinLnBrk="0" hangingPunct="1">
              <a:lnSpc>
                <a:spcPct val="100000"/>
              </a:lnSpc>
              <a:spcBef>
                <a:spcPts val="0"/>
              </a:spcBef>
              <a:spcAft>
                <a:spcPts val="0"/>
              </a:spcAft>
              <a:buClr>
                <a:srgbClr val="617A86"/>
              </a:buClr>
              <a:buSzPts val="1800"/>
              <a:buFont typeface="Nixie One"/>
              <a:buNone/>
              <a:tabLst/>
              <a:defRPr/>
            </a:pPr>
            <a:r>
              <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rPr>
              <a:t>Activity 4. </a:t>
            </a:r>
            <a:r>
              <a:rPr lang="en-US" sz="2400" b="1" noProof="0" dirty="0">
                <a:solidFill>
                  <a:srgbClr val="0070C0"/>
                </a:solidFill>
                <a:latin typeface="Comic Sans MS" panose="030F0702030302020204" pitchFamily="66" charset="0"/>
              </a:rPr>
              <a:t>Listen and circle.</a:t>
            </a:r>
            <a:endPar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7" name="Google Shape;1951;p46">
            <a:extLst>
              <a:ext uri="{FF2B5EF4-FFF2-40B4-BE49-F238E27FC236}">
                <a16:creationId xmlns:a16="http://schemas.microsoft.com/office/drawing/2014/main" id="{67DCAEAA-3448-1010-9D10-3A00B0B83949}"/>
              </a:ext>
            </a:extLst>
          </p:cNvPr>
          <p:cNvSpPr txBox="1">
            <a:spLocks/>
          </p:cNvSpPr>
          <p:nvPr/>
        </p:nvSpPr>
        <p:spPr>
          <a:xfrm>
            <a:off x="2390578" y="3275375"/>
            <a:ext cx="5501123"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marL="0" marR="0" lvl="0" indent="0" defTabSz="914400" rtl="0" eaLnBrk="1" fontAlgn="auto" latinLnBrk="0" hangingPunct="1">
              <a:lnSpc>
                <a:spcPct val="100000"/>
              </a:lnSpc>
              <a:spcBef>
                <a:spcPts val="0"/>
              </a:spcBef>
              <a:spcAft>
                <a:spcPts val="0"/>
              </a:spcAft>
              <a:buClr>
                <a:srgbClr val="617A86"/>
              </a:buClr>
              <a:buSzPts val="1800"/>
              <a:buFont typeface="Nixie One"/>
              <a:buNone/>
              <a:tabLst/>
              <a:defRPr/>
            </a:pPr>
            <a:r>
              <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rPr>
              <a:t>Activity 6. Let’s </a:t>
            </a:r>
            <a:r>
              <a:rPr lang="en-US" sz="2400" b="1" dirty="0">
                <a:solidFill>
                  <a:srgbClr val="0070C0"/>
                </a:solidFill>
                <a:latin typeface="Comic Sans MS" panose="030F0702030302020204" pitchFamily="66" charset="0"/>
              </a:rPr>
              <a:t>sing.</a:t>
            </a:r>
            <a:endPar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8" name="Google Shape;1952;p46">
            <a:extLst>
              <a:ext uri="{FF2B5EF4-FFF2-40B4-BE49-F238E27FC236}">
                <a16:creationId xmlns:a16="http://schemas.microsoft.com/office/drawing/2014/main" id="{DDAB4AB2-0151-1F2C-BBCC-8D9FFAB2BA68}"/>
              </a:ext>
            </a:extLst>
          </p:cNvPr>
          <p:cNvSpPr txBox="1">
            <a:spLocks noGrp="1"/>
          </p:cNvSpPr>
          <p:nvPr>
            <p:ph type="title" idx="4294967295"/>
          </p:nvPr>
        </p:nvSpPr>
        <p:spPr>
          <a:xfrm>
            <a:off x="847683" y="92128"/>
            <a:ext cx="7702550" cy="5730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solidFill>
                  <a:srgbClr val="FFFF00"/>
                </a:solidFill>
                <a:latin typeface="Comic Sans MS" panose="030F0702030302020204" pitchFamily="66" charset="0"/>
                <a:ea typeface="Nirmala UI Semilight" panose="020B0402040204020203" pitchFamily="34" charset="0"/>
                <a:cs typeface="Nirmala UI Semilight" panose="020B0402040204020203" pitchFamily="34" charset="0"/>
              </a:rPr>
              <a:t>Table of contents</a:t>
            </a:r>
            <a:endParaRPr sz="4400" b="1" dirty="0">
              <a:solidFill>
                <a:srgbClr val="FFFF00"/>
              </a:solidFill>
              <a:latin typeface="Comic Sans MS" panose="030F0702030302020204" pitchFamily="66" charset="0"/>
              <a:ea typeface="Nirmala UI Semilight" panose="020B0402040204020203" pitchFamily="34" charset="0"/>
              <a:cs typeface="Nirmala UI Semilight" panose="020B0402040204020203" pitchFamily="34" charset="0"/>
            </a:endParaRPr>
          </a:p>
        </p:txBody>
      </p:sp>
      <p:sp>
        <p:nvSpPr>
          <p:cNvPr id="9" name="Google Shape;1955;p46">
            <a:extLst>
              <a:ext uri="{FF2B5EF4-FFF2-40B4-BE49-F238E27FC236}">
                <a16:creationId xmlns:a16="http://schemas.microsoft.com/office/drawing/2014/main" id="{28380FF4-90D7-C7C5-5AED-403EDA14CB6A}"/>
              </a:ext>
            </a:extLst>
          </p:cNvPr>
          <p:cNvSpPr/>
          <p:nvPr/>
        </p:nvSpPr>
        <p:spPr>
          <a:xfrm>
            <a:off x="1511804" y="991385"/>
            <a:ext cx="764840" cy="644632"/>
          </a:xfrm>
          <a:prstGeom prst="roundRect">
            <a:avLst>
              <a:gd name="adj" fmla="val 16667"/>
            </a:avLst>
          </a:prstGeom>
          <a:solidFill>
            <a:schemeClr val="accent1">
              <a:lumMod val="75000"/>
            </a:schemeClr>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01</a:t>
            </a:r>
          </a:p>
        </p:txBody>
      </p:sp>
      <p:sp>
        <p:nvSpPr>
          <p:cNvPr id="11" name="Google Shape;1955;p46">
            <a:extLst>
              <a:ext uri="{FF2B5EF4-FFF2-40B4-BE49-F238E27FC236}">
                <a16:creationId xmlns:a16="http://schemas.microsoft.com/office/drawing/2014/main" id="{8029DFCD-A2A2-C6E3-36BF-65C1BC0C8840}"/>
              </a:ext>
            </a:extLst>
          </p:cNvPr>
          <p:cNvSpPr/>
          <p:nvPr/>
        </p:nvSpPr>
        <p:spPr>
          <a:xfrm>
            <a:off x="1511804" y="1714902"/>
            <a:ext cx="764840" cy="644632"/>
          </a:xfrm>
          <a:prstGeom prst="roundRect">
            <a:avLst>
              <a:gd name="adj" fmla="val 16667"/>
            </a:avLst>
          </a:prstGeom>
          <a:solidFill>
            <a:schemeClr val="accent1">
              <a:lumMod val="75000"/>
            </a:schemeClr>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02</a:t>
            </a:r>
          </a:p>
        </p:txBody>
      </p:sp>
      <p:sp>
        <p:nvSpPr>
          <p:cNvPr id="12" name="Google Shape;1955;p46">
            <a:extLst>
              <a:ext uri="{FF2B5EF4-FFF2-40B4-BE49-F238E27FC236}">
                <a16:creationId xmlns:a16="http://schemas.microsoft.com/office/drawing/2014/main" id="{1CB319F3-7A2B-E23B-7D8D-8AABE2B04DE8}"/>
              </a:ext>
            </a:extLst>
          </p:cNvPr>
          <p:cNvSpPr/>
          <p:nvPr/>
        </p:nvSpPr>
        <p:spPr>
          <a:xfrm>
            <a:off x="1511804" y="2461362"/>
            <a:ext cx="764840" cy="644632"/>
          </a:xfrm>
          <a:prstGeom prst="roundRect">
            <a:avLst>
              <a:gd name="adj" fmla="val 16667"/>
            </a:avLst>
          </a:prstGeom>
          <a:solidFill>
            <a:schemeClr val="accent1">
              <a:lumMod val="75000"/>
            </a:schemeClr>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03</a:t>
            </a:r>
          </a:p>
        </p:txBody>
      </p:sp>
      <p:sp>
        <p:nvSpPr>
          <p:cNvPr id="13" name="Google Shape;1955;p46">
            <a:extLst>
              <a:ext uri="{FF2B5EF4-FFF2-40B4-BE49-F238E27FC236}">
                <a16:creationId xmlns:a16="http://schemas.microsoft.com/office/drawing/2014/main" id="{6294987F-0792-0DAC-763E-591C2F26F6D2}"/>
              </a:ext>
            </a:extLst>
          </p:cNvPr>
          <p:cNvSpPr/>
          <p:nvPr/>
        </p:nvSpPr>
        <p:spPr>
          <a:xfrm>
            <a:off x="1511804" y="3216909"/>
            <a:ext cx="764840" cy="644632"/>
          </a:xfrm>
          <a:prstGeom prst="roundRect">
            <a:avLst>
              <a:gd name="adj" fmla="val 16667"/>
            </a:avLst>
          </a:prstGeom>
          <a:solidFill>
            <a:schemeClr val="accent1">
              <a:lumMod val="75000"/>
            </a:schemeClr>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04</a:t>
            </a:r>
          </a:p>
        </p:txBody>
      </p:sp>
      <p:sp>
        <p:nvSpPr>
          <p:cNvPr id="2" name="Google Shape;1951;p46">
            <a:extLst>
              <a:ext uri="{FF2B5EF4-FFF2-40B4-BE49-F238E27FC236}">
                <a16:creationId xmlns:a16="http://schemas.microsoft.com/office/drawing/2014/main" id="{41D6E3FC-A927-1966-E051-431C3CCB7FFE}"/>
              </a:ext>
            </a:extLst>
          </p:cNvPr>
          <p:cNvSpPr txBox="1">
            <a:spLocks/>
          </p:cNvSpPr>
          <p:nvPr/>
        </p:nvSpPr>
        <p:spPr>
          <a:xfrm>
            <a:off x="2390578" y="4040406"/>
            <a:ext cx="5501123"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marL="0" marR="0" lvl="0" indent="0" defTabSz="914400" rtl="0" eaLnBrk="1" fontAlgn="auto" latinLnBrk="0" hangingPunct="1">
              <a:lnSpc>
                <a:spcPct val="100000"/>
              </a:lnSpc>
              <a:spcBef>
                <a:spcPts val="0"/>
              </a:spcBef>
              <a:spcAft>
                <a:spcPts val="0"/>
              </a:spcAft>
              <a:buClr>
                <a:srgbClr val="617A86"/>
              </a:buClr>
              <a:buSzPts val="1800"/>
              <a:buFont typeface="Nixie One"/>
              <a:buNone/>
              <a:tabLst/>
              <a:defRPr/>
            </a:pPr>
            <a:r>
              <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rPr>
              <a:t>Fun corner and Wrap</a:t>
            </a:r>
            <a:r>
              <a:rPr lang="en-US" sz="2400" b="1" dirty="0">
                <a:solidFill>
                  <a:srgbClr val="0070C0"/>
                </a:solidFill>
                <a:latin typeface="Comic Sans MS" panose="030F0702030302020204" pitchFamily="66" charset="0"/>
              </a:rPr>
              <a:t>-up</a:t>
            </a:r>
            <a:endPar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3" name="Google Shape;1955;p46">
            <a:extLst>
              <a:ext uri="{FF2B5EF4-FFF2-40B4-BE49-F238E27FC236}">
                <a16:creationId xmlns:a16="http://schemas.microsoft.com/office/drawing/2014/main" id="{81A68DEA-CC18-A086-F2F8-7B68E54ECB6A}"/>
              </a:ext>
            </a:extLst>
          </p:cNvPr>
          <p:cNvSpPr/>
          <p:nvPr/>
        </p:nvSpPr>
        <p:spPr>
          <a:xfrm>
            <a:off x="1511804" y="3981940"/>
            <a:ext cx="764840" cy="644632"/>
          </a:xfrm>
          <a:prstGeom prst="roundRect">
            <a:avLst>
              <a:gd name="adj" fmla="val 16667"/>
            </a:avLst>
          </a:prstGeom>
          <a:solidFill>
            <a:schemeClr val="accent1">
              <a:lumMod val="75000"/>
            </a:schemeClr>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05</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circle(in)">
                                      <p:cBhvr>
                                        <p:cTn id="36" dur="2000"/>
                                        <p:tgtEl>
                                          <p:spTgt spid="3"/>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circle(in)">
                                      <p:cBhvr>
                                        <p:cTn id="3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1" grpId="0" animBg="1"/>
      <p:bldP spid="12" grpId="0" animBg="1"/>
      <p:bldP spid="13" grpId="0" animBg="1"/>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718457" y="2083950"/>
            <a:ext cx="7707085"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sz="4000" b="1" dirty="0">
                <a:solidFill>
                  <a:srgbClr val="0070C0"/>
                </a:solidFill>
                <a:latin typeface="Comic Sans MS" panose="030F0702030302020204" pitchFamily="66" charset="0"/>
              </a:rPr>
              <a:t>Activity 5. </a:t>
            </a:r>
          </a:p>
          <a:p>
            <a:pPr algn="ctr"/>
            <a:r>
              <a:rPr lang="en-US" sz="4000" b="1" dirty="0">
                <a:solidFill>
                  <a:srgbClr val="0070C0"/>
                </a:solidFill>
                <a:latin typeface="Comic Sans MS" panose="030F0702030302020204" pitchFamily="66" charset="0"/>
              </a:rPr>
              <a:t>Read and complete.</a:t>
            </a:r>
          </a:p>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endParaRPr kumimoji="0" lang="en-US" sz="40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id="{54A9C485-13E8-4CDD-2AB0-C1DE9C5869D2}"/>
              </a:ext>
            </a:extLst>
          </p:cNvPr>
          <p:cNvSpPr/>
          <p:nvPr/>
        </p:nvSpPr>
        <p:spPr>
          <a:xfrm>
            <a:off x="3570991" y="466940"/>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03</a:t>
            </a:r>
          </a:p>
        </p:txBody>
      </p:sp>
    </p:spTree>
    <p:extLst>
      <p:ext uri="{BB962C8B-B14F-4D97-AF65-F5344CB8AC3E}">
        <p14:creationId xmlns:p14="http://schemas.microsoft.com/office/powerpoint/2010/main" val="2022256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Read and complete.</a:t>
            </a:r>
          </a:p>
        </p:txBody>
      </p:sp>
      <p:pic>
        <p:nvPicPr>
          <p:cNvPr id="4" name="Picture 3">
            <a:extLst>
              <a:ext uri="{FF2B5EF4-FFF2-40B4-BE49-F238E27FC236}">
                <a16:creationId xmlns:a16="http://schemas.microsoft.com/office/drawing/2014/main" id="{C3427B8C-0C34-C36C-EC09-5B9171049F94}"/>
              </a:ext>
            </a:extLst>
          </p:cNvPr>
          <p:cNvPicPr>
            <a:picLocks noChangeAspect="1"/>
          </p:cNvPicPr>
          <p:nvPr/>
        </p:nvPicPr>
        <p:blipFill>
          <a:blip r:embed="rId3"/>
          <a:stretch>
            <a:fillRect/>
          </a:stretch>
        </p:blipFill>
        <p:spPr>
          <a:xfrm>
            <a:off x="320547" y="938575"/>
            <a:ext cx="3910852" cy="2681240"/>
          </a:xfrm>
          <a:prstGeom prst="rect">
            <a:avLst/>
          </a:prstGeom>
        </p:spPr>
      </p:pic>
      <p:pic>
        <p:nvPicPr>
          <p:cNvPr id="8" name="Picture 7">
            <a:extLst>
              <a:ext uri="{FF2B5EF4-FFF2-40B4-BE49-F238E27FC236}">
                <a16:creationId xmlns:a16="http://schemas.microsoft.com/office/drawing/2014/main" id="{9EE98B9E-3B39-0D2E-7A56-1215EABE7DA8}"/>
              </a:ext>
            </a:extLst>
          </p:cNvPr>
          <p:cNvPicPr>
            <a:picLocks noChangeAspect="1"/>
          </p:cNvPicPr>
          <p:nvPr/>
        </p:nvPicPr>
        <p:blipFill>
          <a:blip r:embed="rId4"/>
          <a:stretch>
            <a:fillRect/>
          </a:stretch>
        </p:blipFill>
        <p:spPr>
          <a:xfrm>
            <a:off x="4296327" y="1008858"/>
            <a:ext cx="3950344" cy="2610957"/>
          </a:xfrm>
          <a:prstGeom prst="rect">
            <a:avLst/>
          </a:prstGeom>
        </p:spPr>
      </p:pic>
    </p:spTree>
    <p:extLst>
      <p:ext uri="{BB962C8B-B14F-4D97-AF65-F5344CB8AC3E}">
        <p14:creationId xmlns:p14="http://schemas.microsoft.com/office/powerpoint/2010/main" val="233764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Read and complete.</a:t>
            </a:r>
          </a:p>
        </p:txBody>
      </p:sp>
      <p:sp>
        <p:nvSpPr>
          <p:cNvPr id="10" name="TextBox 9">
            <a:extLst>
              <a:ext uri="{FF2B5EF4-FFF2-40B4-BE49-F238E27FC236}">
                <a16:creationId xmlns:a16="http://schemas.microsoft.com/office/drawing/2014/main" id="{FC1AF37D-E93B-4118-8F2E-36EEF2F3C50A}"/>
              </a:ext>
            </a:extLst>
          </p:cNvPr>
          <p:cNvSpPr txBox="1"/>
          <p:nvPr/>
        </p:nvSpPr>
        <p:spPr>
          <a:xfrm>
            <a:off x="245418" y="1185660"/>
            <a:ext cx="5490228" cy="2349489"/>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463550" indent="-463550">
              <a:lnSpc>
                <a:spcPct val="150000"/>
              </a:lnSpc>
            </a:pPr>
            <a:r>
              <a:rPr lang="en-US" sz="2200" b="1" i="0" dirty="0">
                <a:solidFill>
                  <a:srgbClr val="231F20"/>
                </a:solidFill>
                <a:effectLst/>
                <a:latin typeface="Comic Sans MS" panose="030F0702030302020204" pitchFamily="66" charset="0"/>
              </a:rPr>
              <a:t>1. </a:t>
            </a:r>
            <a:r>
              <a:rPr lang="en-US" sz="2200" b="0" i="0" dirty="0">
                <a:solidFill>
                  <a:srgbClr val="ED1C24"/>
                </a:solidFill>
                <a:effectLst/>
                <a:latin typeface="Comic Sans MS" panose="030F0702030302020204" pitchFamily="66" charset="0"/>
              </a:rPr>
              <a:t>A: </a:t>
            </a:r>
            <a:r>
              <a:rPr lang="en-US" sz="2200" b="0" i="0" dirty="0">
                <a:solidFill>
                  <a:srgbClr val="000000"/>
                </a:solidFill>
                <a:effectLst/>
                <a:latin typeface="Comic Sans MS" panose="030F0702030302020204" pitchFamily="66" charset="0"/>
              </a:rPr>
              <a:t>Where were you last weekend? </a:t>
            </a:r>
          </a:p>
          <a:p>
            <a:pPr marL="463550" indent="-58738">
              <a:lnSpc>
                <a:spcPct val="150000"/>
              </a:lnSpc>
            </a:pPr>
            <a:r>
              <a:rPr lang="en-US" sz="2200" b="0" i="0" dirty="0">
                <a:solidFill>
                  <a:srgbClr val="FF0000"/>
                </a:solidFill>
                <a:effectLst/>
                <a:latin typeface="Comic Sans MS" panose="030F0702030302020204" pitchFamily="66" charset="0"/>
              </a:rPr>
              <a:t>B: </a:t>
            </a:r>
            <a:r>
              <a:rPr lang="en-US" sz="2200" b="0" i="0" dirty="0">
                <a:solidFill>
                  <a:srgbClr val="000000"/>
                </a:solidFill>
                <a:effectLst/>
                <a:latin typeface="Comic Sans MS" panose="030F0702030302020204" pitchFamily="66" charset="0"/>
              </a:rPr>
              <a:t>I was at the ____________. </a:t>
            </a:r>
          </a:p>
          <a:p>
            <a:pPr marL="463550" indent="-58738">
              <a:lnSpc>
                <a:spcPct val="150000"/>
              </a:lnSpc>
            </a:pPr>
            <a:r>
              <a:rPr lang="en-US" sz="2200" b="0" i="0" dirty="0">
                <a:solidFill>
                  <a:srgbClr val="FF0000"/>
                </a:solidFill>
                <a:effectLst/>
                <a:latin typeface="Comic Sans MS" panose="030F0702030302020204" pitchFamily="66" charset="0"/>
              </a:rPr>
              <a:t>A: </a:t>
            </a:r>
            <a:r>
              <a:rPr lang="en-US" sz="2200" b="0" i="0" dirty="0">
                <a:solidFill>
                  <a:srgbClr val="000000"/>
                </a:solidFill>
                <a:effectLst/>
                <a:latin typeface="Comic Sans MS" panose="030F0702030302020204" pitchFamily="66" charset="0"/>
              </a:rPr>
              <a:t>What did you do there? </a:t>
            </a:r>
          </a:p>
          <a:p>
            <a:pPr marL="463550" indent="-58738">
              <a:lnSpc>
                <a:spcPct val="150000"/>
              </a:lnSpc>
            </a:pPr>
            <a:r>
              <a:rPr lang="en-US" sz="2200" b="0" i="0" dirty="0">
                <a:solidFill>
                  <a:srgbClr val="FF0000"/>
                </a:solidFill>
                <a:effectLst/>
                <a:latin typeface="Comic Sans MS" panose="030F0702030302020204" pitchFamily="66" charset="0"/>
              </a:rPr>
              <a:t>B: </a:t>
            </a:r>
            <a:r>
              <a:rPr lang="en-US" sz="2200" b="0" i="0" dirty="0">
                <a:solidFill>
                  <a:srgbClr val="000000"/>
                </a:solidFill>
                <a:effectLst/>
                <a:latin typeface="Comic Sans MS" panose="030F0702030302020204" pitchFamily="66" charset="0"/>
              </a:rPr>
              <a:t>I ____________.</a:t>
            </a:r>
            <a:r>
              <a:rPr lang="en-US" sz="2200" dirty="0">
                <a:solidFill>
                  <a:srgbClr val="000000"/>
                </a:solidFill>
                <a:latin typeface="Comic Sans MS" panose="030F0702030302020204" pitchFamily="66" charset="0"/>
              </a:rPr>
              <a:t> </a:t>
            </a:r>
          </a:p>
          <a:p>
            <a:pPr marL="463550">
              <a:lnSpc>
                <a:spcPct val="150000"/>
              </a:lnSpc>
            </a:pPr>
            <a:endParaRPr lang="en-US" sz="1100" dirty="0">
              <a:latin typeface="Comic Sans MS" panose="030F0702030302020204" pitchFamily="66" charset="0"/>
            </a:endParaRPr>
          </a:p>
        </p:txBody>
      </p:sp>
      <p:sp>
        <p:nvSpPr>
          <p:cNvPr id="8" name="Google Shape;1768;p43">
            <a:extLst>
              <a:ext uri="{FF2B5EF4-FFF2-40B4-BE49-F238E27FC236}">
                <a16:creationId xmlns:a16="http://schemas.microsoft.com/office/drawing/2014/main" id="{60C51B01-8356-4221-0E0B-1EF980F9C2ED}"/>
              </a:ext>
            </a:extLst>
          </p:cNvPr>
          <p:cNvSpPr txBox="1">
            <a:spLocks/>
          </p:cNvSpPr>
          <p:nvPr/>
        </p:nvSpPr>
        <p:spPr>
          <a:xfrm>
            <a:off x="2688242" y="1663958"/>
            <a:ext cx="2543024"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l">
              <a:lnSpc>
                <a:spcPct val="120000"/>
              </a:lnSpc>
            </a:pPr>
            <a:r>
              <a:rPr lang="en-US" sz="2600" dirty="0">
                <a:solidFill>
                  <a:srgbClr val="00B0F0"/>
                </a:solidFill>
                <a:latin typeface="Comic Sans MS" panose="030F0702030302020204" pitchFamily="66" charset="0"/>
              </a:rPr>
              <a:t>sports </a:t>
            </a:r>
            <a:r>
              <a:rPr lang="en-US" sz="2600" dirty="0" err="1">
                <a:solidFill>
                  <a:srgbClr val="00B0F0"/>
                </a:solidFill>
                <a:latin typeface="Comic Sans MS" panose="030F0702030302020204" pitchFamily="66" charset="0"/>
              </a:rPr>
              <a:t>centre</a:t>
            </a:r>
            <a:endParaRPr lang="en-US" sz="2600" dirty="0">
              <a:solidFill>
                <a:srgbClr val="00B0F0"/>
              </a:solidFill>
              <a:latin typeface="Comic Sans MS" panose="030F0702030302020204" pitchFamily="66" charset="0"/>
            </a:endParaRPr>
          </a:p>
        </p:txBody>
      </p:sp>
      <p:sp>
        <p:nvSpPr>
          <p:cNvPr id="9" name="Google Shape;1768;p43">
            <a:extLst>
              <a:ext uri="{FF2B5EF4-FFF2-40B4-BE49-F238E27FC236}">
                <a16:creationId xmlns:a16="http://schemas.microsoft.com/office/drawing/2014/main" id="{A081B3BD-DFBB-76C8-9F2E-4478E6124044}"/>
              </a:ext>
            </a:extLst>
          </p:cNvPr>
          <p:cNvSpPr txBox="1">
            <a:spLocks/>
          </p:cNvSpPr>
          <p:nvPr/>
        </p:nvSpPr>
        <p:spPr>
          <a:xfrm>
            <a:off x="1193871" y="2650037"/>
            <a:ext cx="2543024"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l">
              <a:lnSpc>
                <a:spcPct val="120000"/>
              </a:lnSpc>
            </a:pPr>
            <a:r>
              <a:rPr lang="en-US" sz="2600" dirty="0">
                <a:solidFill>
                  <a:srgbClr val="00B0F0"/>
                </a:solidFill>
                <a:latin typeface="Comic Sans MS" panose="030F0702030302020204" pitchFamily="66" charset="0"/>
              </a:rPr>
              <a:t>played football</a:t>
            </a:r>
          </a:p>
        </p:txBody>
      </p:sp>
      <p:pic>
        <p:nvPicPr>
          <p:cNvPr id="4" name="Picture 3">
            <a:extLst>
              <a:ext uri="{FF2B5EF4-FFF2-40B4-BE49-F238E27FC236}">
                <a16:creationId xmlns:a16="http://schemas.microsoft.com/office/drawing/2014/main" id="{BBE0FFA0-96B0-F1FC-FC69-F74788AF07F7}"/>
              </a:ext>
            </a:extLst>
          </p:cNvPr>
          <p:cNvPicPr>
            <a:picLocks noChangeAspect="1"/>
          </p:cNvPicPr>
          <p:nvPr/>
        </p:nvPicPr>
        <p:blipFill>
          <a:blip r:embed="rId3"/>
          <a:stretch>
            <a:fillRect/>
          </a:stretch>
        </p:blipFill>
        <p:spPr>
          <a:xfrm>
            <a:off x="5876215" y="1292251"/>
            <a:ext cx="3022367" cy="1900137"/>
          </a:xfrm>
          <a:prstGeom prst="rect">
            <a:avLst/>
          </a:prstGeom>
        </p:spPr>
      </p:pic>
    </p:spTree>
    <p:extLst>
      <p:ext uri="{BB962C8B-B14F-4D97-AF65-F5344CB8AC3E}">
        <p14:creationId xmlns:p14="http://schemas.microsoft.com/office/powerpoint/2010/main" val="840434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Read and complete.</a:t>
            </a:r>
          </a:p>
        </p:txBody>
      </p:sp>
      <p:sp>
        <p:nvSpPr>
          <p:cNvPr id="10" name="TextBox 9">
            <a:extLst>
              <a:ext uri="{FF2B5EF4-FFF2-40B4-BE49-F238E27FC236}">
                <a16:creationId xmlns:a16="http://schemas.microsoft.com/office/drawing/2014/main" id="{FC1AF37D-E93B-4118-8F2E-36EEF2F3C50A}"/>
              </a:ext>
            </a:extLst>
          </p:cNvPr>
          <p:cNvSpPr txBox="1"/>
          <p:nvPr/>
        </p:nvSpPr>
        <p:spPr>
          <a:xfrm>
            <a:off x="146642" y="1129040"/>
            <a:ext cx="5675423" cy="3077894"/>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463550" indent="-463550">
              <a:lnSpc>
                <a:spcPct val="150000"/>
              </a:lnSpc>
            </a:pPr>
            <a:r>
              <a:rPr lang="en-US" sz="2200" b="1" i="0">
                <a:solidFill>
                  <a:srgbClr val="231F20"/>
                </a:solidFill>
                <a:effectLst/>
                <a:latin typeface="Comic Sans MS" panose="030F0702030302020204" pitchFamily="66" charset="0"/>
              </a:rPr>
              <a:t>2. </a:t>
            </a:r>
            <a:r>
              <a:rPr lang="en-US" sz="2200" b="0" i="0">
                <a:solidFill>
                  <a:srgbClr val="ED1C24"/>
                </a:solidFill>
                <a:effectLst/>
                <a:latin typeface="Comic Sans MS" panose="030F0702030302020204" pitchFamily="66" charset="0"/>
              </a:rPr>
              <a:t>A: </a:t>
            </a:r>
            <a:r>
              <a:rPr lang="en-US" sz="2200" b="0" i="0">
                <a:solidFill>
                  <a:srgbClr val="231F20"/>
                </a:solidFill>
                <a:effectLst/>
                <a:latin typeface="Comic Sans MS" panose="030F0702030302020204" pitchFamily="66" charset="0"/>
              </a:rPr>
              <a:t>Were you and Mai at the theatre yesterday?</a:t>
            </a:r>
            <a:r>
              <a:rPr lang="en-US" sz="2200">
                <a:latin typeface="Comic Sans MS" panose="030F0702030302020204" pitchFamily="66" charset="0"/>
              </a:rPr>
              <a:t> </a:t>
            </a:r>
          </a:p>
          <a:p>
            <a:pPr marL="463550">
              <a:lnSpc>
                <a:spcPct val="150000"/>
              </a:lnSpc>
            </a:pPr>
            <a:r>
              <a:rPr lang="en-US" sz="2200" b="0" i="0">
                <a:solidFill>
                  <a:srgbClr val="FF0000"/>
                </a:solidFill>
                <a:effectLst/>
                <a:latin typeface="Comic Sans MS" panose="030F0702030302020204" pitchFamily="66" charset="0"/>
              </a:rPr>
              <a:t>B: </a:t>
            </a:r>
            <a:r>
              <a:rPr lang="en-US" sz="2200" b="0" i="0">
                <a:solidFill>
                  <a:srgbClr val="231F20"/>
                </a:solidFill>
                <a:effectLst/>
                <a:latin typeface="Comic Sans MS" panose="030F0702030302020204" pitchFamily="66" charset="0"/>
              </a:rPr>
              <a:t>Yes</a:t>
            </a:r>
            <a:r>
              <a:rPr lang="en-US" sz="2200" b="0" i="0">
                <a:solidFill>
                  <a:srgbClr val="000000"/>
                </a:solidFill>
                <a:effectLst/>
                <a:latin typeface="Comic Sans MS" panose="030F0702030302020204" pitchFamily="66" charset="0"/>
              </a:rPr>
              <a:t>, ________.</a:t>
            </a:r>
            <a:r>
              <a:rPr lang="en-US" sz="2200">
                <a:solidFill>
                  <a:srgbClr val="000000"/>
                </a:solidFill>
                <a:latin typeface="Comic Sans MS" panose="030F0702030302020204" pitchFamily="66" charset="0"/>
              </a:rPr>
              <a:t> </a:t>
            </a:r>
            <a:endParaRPr lang="en-US" sz="2200" b="0" i="0">
              <a:solidFill>
                <a:srgbClr val="000000"/>
              </a:solidFill>
              <a:effectLst/>
              <a:latin typeface="Comic Sans MS" panose="030F0702030302020204" pitchFamily="66" charset="0"/>
            </a:endParaRPr>
          </a:p>
          <a:p>
            <a:pPr marL="463550">
              <a:lnSpc>
                <a:spcPct val="150000"/>
              </a:lnSpc>
            </a:pPr>
            <a:r>
              <a:rPr lang="en-US" sz="2200" b="0" i="0">
                <a:solidFill>
                  <a:srgbClr val="FF0000"/>
                </a:solidFill>
                <a:effectLst/>
                <a:latin typeface="Comic Sans MS" panose="030F0702030302020204" pitchFamily="66" charset="0"/>
              </a:rPr>
              <a:t>A: </a:t>
            </a:r>
            <a:r>
              <a:rPr lang="en-US" sz="2200" b="0" i="0">
                <a:solidFill>
                  <a:srgbClr val="000000"/>
                </a:solidFill>
                <a:effectLst/>
                <a:latin typeface="Comic Sans MS" panose="030F0702030302020204" pitchFamily="66" charset="0"/>
              </a:rPr>
              <a:t>What did you ____ there? </a:t>
            </a:r>
          </a:p>
          <a:p>
            <a:pPr marL="463550">
              <a:lnSpc>
                <a:spcPct val="150000"/>
              </a:lnSpc>
            </a:pPr>
            <a:r>
              <a:rPr lang="en-US" sz="2200" b="0" i="0">
                <a:solidFill>
                  <a:srgbClr val="FF0000"/>
                </a:solidFill>
                <a:effectLst/>
                <a:latin typeface="Comic Sans MS" panose="030F0702030302020204" pitchFamily="66" charset="0"/>
              </a:rPr>
              <a:t>B: </a:t>
            </a:r>
            <a:r>
              <a:rPr lang="en-US" sz="2200">
                <a:solidFill>
                  <a:srgbClr val="000000"/>
                </a:solidFill>
                <a:latin typeface="Comic Sans MS" panose="030F0702030302020204" pitchFamily="66" charset="0"/>
              </a:rPr>
              <a:t>We</a:t>
            </a:r>
            <a:r>
              <a:rPr lang="en-US" sz="2200" b="0" i="0">
                <a:solidFill>
                  <a:srgbClr val="000000"/>
                </a:solidFill>
                <a:effectLst/>
                <a:latin typeface="Comic Sans MS" panose="030F0702030302020204" pitchFamily="66" charset="0"/>
              </a:rPr>
              <a:t> ________________.</a:t>
            </a:r>
            <a:r>
              <a:rPr lang="en-US" sz="2200">
                <a:solidFill>
                  <a:srgbClr val="000000"/>
                </a:solidFill>
                <a:latin typeface="Comic Sans MS" panose="030F0702030302020204" pitchFamily="66" charset="0"/>
              </a:rPr>
              <a:t> </a:t>
            </a:r>
          </a:p>
          <a:p>
            <a:pPr marL="463550">
              <a:lnSpc>
                <a:spcPct val="150000"/>
              </a:lnSpc>
            </a:pPr>
            <a:endParaRPr lang="en-US" sz="2200">
              <a:latin typeface="Comic Sans MS" panose="030F0702030302020204" pitchFamily="66" charset="0"/>
            </a:endParaRPr>
          </a:p>
        </p:txBody>
      </p:sp>
      <p:sp>
        <p:nvSpPr>
          <p:cNvPr id="8" name="Google Shape;1768;p43">
            <a:extLst>
              <a:ext uri="{FF2B5EF4-FFF2-40B4-BE49-F238E27FC236}">
                <a16:creationId xmlns:a16="http://schemas.microsoft.com/office/drawing/2014/main" id="{60C51B01-8356-4221-0E0B-1EF980F9C2ED}"/>
              </a:ext>
            </a:extLst>
          </p:cNvPr>
          <p:cNvSpPr txBox="1">
            <a:spLocks/>
          </p:cNvSpPr>
          <p:nvPr/>
        </p:nvSpPr>
        <p:spPr>
          <a:xfrm>
            <a:off x="1578419" y="2122847"/>
            <a:ext cx="1893985"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l">
              <a:lnSpc>
                <a:spcPct val="120000"/>
              </a:lnSpc>
            </a:pPr>
            <a:r>
              <a:rPr lang="en-US" sz="2800" dirty="0">
                <a:solidFill>
                  <a:srgbClr val="00B0F0"/>
                </a:solidFill>
                <a:latin typeface="Comic Sans MS" panose="030F0702030302020204" pitchFamily="66" charset="0"/>
              </a:rPr>
              <a:t>we were</a:t>
            </a:r>
          </a:p>
        </p:txBody>
      </p:sp>
      <p:sp>
        <p:nvSpPr>
          <p:cNvPr id="9" name="Google Shape;1768;p43">
            <a:extLst>
              <a:ext uri="{FF2B5EF4-FFF2-40B4-BE49-F238E27FC236}">
                <a16:creationId xmlns:a16="http://schemas.microsoft.com/office/drawing/2014/main" id="{A081B3BD-DFBB-76C8-9F2E-4478E6124044}"/>
              </a:ext>
            </a:extLst>
          </p:cNvPr>
          <p:cNvSpPr txBox="1">
            <a:spLocks/>
          </p:cNvSpPr>
          <p:nvPr/>
        </p:nvSpPr>
        <p:spPr>
          <a:xfrm>
            <a:off x="2965250" y="2544554"/>
            <a:ext cx="718326"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l">
              <a:lnSpc>
                <a:spcPct val="120000"/>
              </a:lnSpc>
            </a:pPr>
            <a:r>
              <a:rPr lang="en-US" sz="3200" dirty="0">
                <a:solidFill>
                  <a:srgbClr val="00B0F0"/>
                </a:solidFill>
                <a:latin typeface="Comic Sans MS" panose="030F0702030302020204" pitchFamily="66" charset="0"/>
              </a:rPr>
              <a:t>do</a:t>
            </a:r>
          </a:p>
        </p:txBody>
      </p:sp>
      <p:sp>
        <p:nvSpPr>
          <p:cNvPr id="11" name="Google Shape;1768;p43">
            <a:extLst>
              <a:ext uri="{FF2B5EF4-FFF2-40B4-BE49-F238E27FC236}">
                <a16:creationId xmlns:a16="http://schemas.microsoft.com/office/drawing/2014/main" id="{74988977-3875-48D7-BD63-94D27535EFCA}"/>
              </a:ext>
            </a:extLst>
          </p:cNvPr>
          <p:cNvSpPr txBox="1">
            <a:spLocks/>
          </p:cNvSpPr>
          <p:nvPr/>
        </p:nvSpPr>
        <p:spPr>
          <a:xfrm>
            <a:off x="1516896" y="3146170"/>
            <a:ext cx="3664927" cy="5274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l">
              <a:lnSpc>
                <a:spcPct val="120000"/>
              </a:lnSpc>
            </a:pPr>
            <a:r>
              <a:rPr lang="en-US" sz="2400" dirty="0">
                <a:solidFill>
                  <a:srgbClr val="00B0F0"/>
                </a:solidFill>
                <a:latin typeface="Comic Sans MS" panose="030F0702030302020204" pitchFamily="66" charset="0"/>
              </a:rPr>
              <a:t>listened to music</a:t>
            </a:r>
          </a:p>
        </p:txBody>
      </p:sp>
      <p:pic>
        <p:nvPicPr>
          <p:cNvPr id="4" name="Picture 3">
            <a:extLst>
              <a:ext uri="{FF2B5EF4-FFF2-40B4-BE49-F238E27FC236}">
                <a16:creationId xmlns:a16="http://schemas.microsoft.com/office/drawing/2014/main" id="{1099424B-9BDF-2CB6-C6DE-0FC59F674A70}"/>
              </a:ext>
            </a:extLst>
          </p:cNvPr>
          <p:cNvPicPr>
            <a:picLocks noChangeAspect="1"/>
          </p:cNvPicPr>
          <p:nvPr/>
        </p:nvPicPr>
        <p:blipFill>
          <a:blip r:embed="rId3"/>
          <a:stretch>
            <a:fillRect/>
          </a:stretch>
        </p:blipFill>
        <p:spPr>
          <a:xfrm>
            <a:off x="6022949" y="1584265"/>
            <a:ext cx="2974409" cy="1965919"/>
          </a:xfrm>
          <a:prstGeom prst="rect">
            <a:avLst/>
          </a:prstGeom>
        </p:spPr>
      </p:pic>
    </p:spTree>
    <p:extLst>
      <p:ext uri="{BB962C8B-B14F-4D97-AF65-F5344CB8AC3E}">
        <p14:creationId xmlns:p14="http://schemas.microsoft.com/office/powerpoint/2010/main" val="736135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400" b="1" dirty="0">
                <a:solidFill>
                  <a:srgbClr val="002060"/>
                </a:solidFill>
                <a:latin typeface="Comic Sans MS" panose="030F0702030302020204" pitchFamily="66" charset="0"/>
              </a:rPr>
              <a:t>Read and complete.</a:t>
            </a:r>
          </a:p>
        </p:txBody>
      </p:sp>
      <p:sp>
        <p:nvSpPr>
          <p:cNvPr id="19" name="TextBox 18">
            <a:extLst>
              <a:ext uri="{FF2B5EF4-FFF2-40B4-BE49-F238E27FC236}">
                <a16:creationId xmlns:a16="http://schemas.microsoft.com/office/drawing/2014/main" id="{6E7BD31C-B7F9-47B7-8364-BF2CBEC200ED}"/>
              </a:ext>
            </a:extLst>
          </p:cNvPr>
          <p:cNvSpPr txBox="1"/>
          <p:nvPr/>
        </p:nvSpPr>
        <p:spPr>
          <a:xfrm>
            <a:off x="367344" y="878516"/>
            <a:ext cx="5646096" cy="3757695"/>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463550" indent="-463550">
              <a:lnSpc>
                <a:spcPct val="120000"/>
              </a:lnSpc>
            </a:pPr>
            <a:r>
              <a:rPr lang="en-US" sz="2000" b="1" i="0" dirty="0">
                <a:solidFill>
                  <a:srgbClr val="231F20"/>
                </a:solidFill>
                <a:effectLst/>
                <a:latin typeface="Comic Sans MS" panose="030F0702030302020204" pitchFamily="66" charset="0"/>
              </a:rPr>
              <a:t>1. </a:t>
            </a:r>
            <a:r>
              <a:rPr lang="en-US" sz="2000" b="0" i="0" dirty="0">
                <a:solidFill>
                  <a:srgbClr val="ED1C24"/>
                </a:solidFill>
                <a:effectLst/>
                <a:latin typeface="Comic Sans MS" panose="030F0702030302020204" pitchFamily="66" charset="0"/>
              </a:rPr>
              <a:t>A: </a:t>
            </a:r>
            <a:r>
              <a:rPr lang="en-US" sz="2000" b="0" i="0" dirty="0">
                <a:solidFill>
                  <a:srgbClr val="000000"/>
                </a:solidFill>
                <a:effectLst/>
                <a:latin typeface="Comic Sans MS" panose="030F0702030302020204" pitchFamily="66" charset="0"/>
              </a:rPr>
              <a:t>Where were you last weekend? </a:t>
            </a:r>
          </a:p>
          <a:p>
            <a:pPr marL="463550" indent="-58738">
              <a:lnSpc>
                <a:spcPct val="120000"/>
              </a:lnSpc>
            </a:pPr>
            <a:r>
              <a:rPr lang="en-US" sz="2000" b="0" i="0" dirty="0">
                <a:solidFill>
                  <a:srgbClr val="FF0000"/>
                </a:solidFill>
                <a:effectLst/>
                <a:latin typeface="Comic Sans MS" panose="030F0702030302020204" pitchFamily="66" charset="0"/>
              </a:rPr>
              <a:t>B: </a:t>
            </a:r>
            <a:r>
              <a:rPr lang="en-US" sz="2000" b="0" i="0" dirty="0">
                <a:solidFill>
                  <a:srgbClr val="000000"/>
                </a:solidFill>
                <a:effectLst/>
                <a:latin typeface="Comic Sans MS" panose="030F0702030302020204" pitchFamily="66" charset="0"/>
              </a:rPr>
              <a:t>I was at the ____________. </a:t>
            </a:r>
          </a:p>
          <a:p>
            <a:pPr marL="463550" indent="-58738">
              <a:lnSpc>
                <a:spcPct val="120000"/>
              </a:lnSpc>
            </a:pPr>
            <a:r>
              <a:rPr lang="en-US" sz="2000" b="0" i="0" dirty="0">
                <a:solidFill>
                  <a:srgbClr val="FF0000"/>
                </a:solidFill>
                <a:effectLst/>
                <a:latin typeface="Comic Sans MS" panose="030F0702030302020204" pitchFamily="66" charset="0"/>
              </a:rPr>
              <a:t>A: </a:t>
            </a:r>
            <a:r>
              <a:rPr lang="en-US" sz="2000" b="0" i="0" dirty="0">
                <a:solidFill>
                  <a:srgbClr val="000000"/>
                </a:solidFill>
                <a:effectLst/>
                <a:latin typeface="Comic Sans MS" panose="030F0702030302020204" pitchFamily="66" charset="0"/>
              </a:rPr>
              <a:t>What did you do there? </a:t>
            </a:r>
          </a:p>
          <a:p>
            <a:pPr marL="463550" indent="-58738">
              <a:lnSpc>
                <a:spcPct val="120000"/>
              </a:lnSpc>
            </a:pPr>
            <a:r>
              <a:rPr lang="en-US" sz="2000" b="0" i="0" dirty="0">
                <a:solidFill>
                  <a:srgbClr val="FF0000"/>
                </a:solidFill>
                <a:effectLst/>
                <a:latin typeface="Comic Sans MS" panose="030F0702030302020204" pitchFamily="66" charset="0"/>
              </a:rPr>
              <a:t>B: </a:t>
            </a:r>
            <a:r>
              <a:rPr lang="en-US" sz="2000" b="0" i="0" dirty="0">
                <a:solidFill>
                  <a:srgbClr val="000000"/>
                </a:solidFill>
                <a:effectLst/>
                <a:latin typeface="Comic Sans MS" panose="030F0702030302020204" pitchFamily="66" charset="0"/>
              </a:rPr>
              <a:t>I ____________.</a:t>
            </a:r>
            <a:r>
              <a:rPr lang="en-US" sz="2000" dirty="0">
                <a:solidFill>
                  <a:srgbClr val="000000"/>
                </a:solidFill>
                <a:latin typeface="Comic Sans MS" panose="030F0702030302020204" pitchFamily="66" charset="0"/>
              </a:rPr>
              <a:t> </a:t>
            </a:r>
          </a:p>
          <a:p>
            <a:pPr marL="463550" indent="-58738">
              <a:lnSpc>
                <a:spcPct val="120000"/>
              </a:lnSpc>
            </a:pPr>
            <a:endParaRPr lang="en-US" sz="2000" dirty="0">
              <a:solidFill>
                <a:srgbClr val="000000"/>
              </a:solidFill>
              <a:latin typeface="Comic Sans MS" panose="030F0702030302020204" pitchFamily="66" charset="0"/>
            </a:endParaRPr>
          </a:p>
          <a:p>
            <a:pPr marL="463550" indent="-463550">
              <a:lnSpc>
                <a:spcPct val="120000"/>
              </a:lnSpc>
            </a:pPr>
            <a:r>
              <a:rPr lang="en-US" sz="2000" b="1" i="0" dirty="0">
                <a:solidFill>
                  <a:srgbClr val="231F20"/>
                </a:solidFill>
                <a:effectLst/>
                <a:latin typeface="Comic Sans MS" panose="030F0702030302020204" pitchFamily="66" charset="0"/>
              </a:rPr>
              <a:t>2. </a:t>
            </a:r>
            <a:r>
              <a:rPr lang="en-US" sz="2000" b="0" i="0" dirty="0">
                <a:solidFill>
                  <a:srgbClr val="ED1C24"/>
                </a:solidFill>
                <a:effectLst/>
                <a:latin typeface="Comic Sans MS" panose="030F0702030302020204" pitchFamily="66" charset="0"/>
              </a:rPr>
              <a:t>A: </a:t>
            </a:r>
            <a:r>
              <a:rPr lang="en-US" sz="2000" b="0" i="0" dirty="0">
                <a:solidFill>
                  <a:srgbClr val="231F20"/>
                </a:solidFill>
                <a:effectLst/>
                <a:latin typeface="Comic Sans MS" panose="030F0702030302020204" pitchFamily="66" charset="0"/>
              </a:rPr>
              <a:t>Were you and Mai at the theatre yesterday?</a:t>
            </a:r>
            <a:r>
              <a:rPr lang="en-US" sz="2000" dirty="0">
                <a:latin typeface="Comic Sans MS" panose="030F0702030302020204" pitchFamily="66" charset="0"/>
              </a:rPr>
              <a:t> </a:t>
            </a:r>
          </a:p>
          <a:p>
            <a:pPr marL="463550">
              <a:lnSpc>
                <a:spcPct val="120000"/>
              </a:lnSpc>
            </a:pPr>
            <a:r>
              <a:rPr lang="en-US" sz="2000" b="0" i="0" dirty="0">
                <a:solidFill>
                  <a:srgbClr val="FF0000"/>
                </a:solidFill>
                <a:effectLst/>
                <a:latin typeface="Comic Sans MS" panose="030F0702030302020204" pitchFamily="66" charset="0"/>
              </a:rPr>
              <a:t>B: </a:t>
            </a:r>
            <a:r>
              <a:rPr lang="en-US" sz="2000" b="0" i="0" dirty="0">
                <a:solidFill>
                  <a:srgbClr val="231F20"/>
                </a:solidFill>
                <a:effectLst/>
                <a:latin typeface="Comic Sans MS" panose="030F0702030302020204" pitchFamily="66" charset="0"/>
              </a:rPr>
              <a:t>Yes</a:t>
            </a:r>
            <a:r>
              <a:rPr lang="en-US" sz="2000" b="0" i="0" dirty="0">
                <a:solidFill>
                  <a:srgbClr val="000000"/>
                </a:solidFill>
                <a:effectLst/>
                <a:latin typeface="Comic Sans MS" panose="030F0702030302020204" pitchFamily="66" charset="0"/>
              </a:rPr>
              <a:t>, _______.</a:t>
            </a:r>
            <a:r>
              <a:rPr lang="en-US" sz="2000" dirty="0">
                <a:solidFill>
                  <a:srgbClr val="000000"/>
                </a:solidFill>
                <a:latin typeface="Comic Sans MS" panose="030F0702030302020204" pitchFamily="66" charset="0"/>
              </a:rPr>
              <a:t> </a:t>
            </a:r>
            <a:endParaRPr lang="en-US" sz="2000" b="0" i="0" dirty="0">
              <a:solidFill>
                <a:srgbClr val="000000"/>
              </a:solidFill>
              <a:effectLst/>
              <a:latin typeface="Comic Sans MS" panose="030F0702030302020204" pitchFamily="66" charset="0"/>
            </a:endParaRPr>
          </a:p>
          <a:p>
            <a:pPr marL="463550">
              <a:lnSpc>
                <a:spcPct val="120000"/>
              </a:lnSpc>
            </a:pPr>
            <a:r>
              <a:rPr lang="en-US" sz="2000" b="0" i="0" dirty="0">
                <a:solidFill>
                  <a:srgbClr val="FF0000"/>
                </a:solidFill>
                <a:effectLst/>
                <a:latin typeface="Comic Sans MS" panose="030F0702030302020204" pitchFamily="66" charset="0"/>
              </a:rPr>
              <a:t>A: </a:t>
            </a:r>
            <a:r>
              <a:rPr lang="en-US" sz="2000" b="0" i="0" dirty="0">
                <a:solidFill>
                  <a:srgbClr val="000000"/>
                </a:solidFill>
                <a:effectLst/>
                <a:latin typeface="Comic Sans MS" panose="030F0702030302020204" pitchFamily="66" charset="0"/>
              </a:rPr>
              <a:t>What did you ___ there? </a:t>
            </a:r>
          </a:p>
          <a:p>
            <a:pPr marL="463550">
              <a:lnSpc>
                <a:spcPct val="120000"/>
              </a:lnSpc>
            </a:pPr>
            <a:r>
              <a:rPr lang="en-US" sz="2000" b="0" i="0" dirty="0">
                <a:solidFill>
                  <a:srgbClr val="FF0000"/>
                </a:solidFill>
                <a:effectLst/>
                <a:latin typeface="Comic Sans MS" panose="030F0702030302020204" pitchFamily="66" charset="0"/>
              </a:rPr>
              <a:t>B: </a:t>
            </a:r>
            <a:r>
              <a:rPr lang="en-US" sz="2000" dirty="0">
                <a:solidFill>
                  <a:srgbClr val="000000"/>
                </a:solidFill>
                <a:latin typeface="Comic Sans MS" panose="030F0702030302020204" pitchFamily="66" charset="0"/>
              </a:rPr>
              <a:t>We</a:t>
            </a:r>
            <a:r>
              <a:rPr lang="en-US" sz="2000" b="0" i="0" dirty="0">
                <a:solidFill>
                  <a:srgbClr val="000000"/>
                </a:solidFill>
                <a:effectLst/>
                <a:latin typeface="Comic Sans MS" panose="030F0702030302020204" pitchFamily="66" charset="0"/>
              </a:rPr>
              <a:t> ______________.</a:t>
            </a:r>
            <a:r>
              <a:rPr lang="en-US" sz="2000" dirty="0">
                <a:solidFill>
                  <a:srgbClr val="000000"/>
                </a:solidFill>
                <a:latin typeface="Comic Sans MS" panose="030F0702030302020204" pitchFamily="66" charset="0"/>
              </a:rPr>
              <a:t> </a:t>
            </a:r>
          </a:p>
        </p:txBody>
      </p:sp>
      <p:sp>
        <p:nvSpPr>
          <p:cNvPr id="20" name="Google Shape;1768;p43">
            <a:extLst>
              <a:ext uri="{FF2B5EF4-FFF2-40B4-BE49-F238E27FC236}">
                <a16:creationId xmlns:a16="http://schemas.microsoft.com/office/drawing/2014/main" id="{F5B0B60C-A161-4A73-82A1-2E275682463E}"/>
              </a:ext>
            </a:extLst>
          </p:cNvPr>
          <p:cNvSpPr txBox="1">
            <a:spLocks/>
          </p:cNvSpPr>
          <p:nvPr/>
        </p:nvSpPr>
        <p:spPr>
          <a:xfrm>
            <a:off x="2601291" y="1118197"/>
            <a:ext cx="2568161" cy="3301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l">
              <a:lnSpc>
                <a:spcPct val="120000"/>
              </a:lnSpc>
            </a:pPr>
            <a:r>
              <a:rPr lang="en-US" sz="2600" dirty="0">
                <a:solidFill>
                  <a:srgbClr val="00B0F0"/>
                </a:solidFill>
                <a:latin typeface="Comic Sans MS" panose="030F0702030302020204" pitchFamily="66" charset="0"/>
              </a:rPr>
              <a:t>sports </a:t>
            </a:r>
            <a:r>
              <a:rPr lang="en-US" sz="2600" dirty="0" err="1">
                <a:solidFill>
                  <a:srgbClr val="00B0F0"/>
                </a:solidFill>
                <a:latin typeface="Comic Sans MS" panose="030F0702030302020204" pitchFamily="66" charset="0"/>
              </a:rPr>
              <a:t>centre</a:t>
            </a:r>
            <a:endParaRPr lang="en-US" sz="2600" dirty="0">
              <a:solidFill>
                <a:srgbClr val="00B0F0"/>
              </a:solidFill>
              <a:latin typeface="Comic Sans MS" panose="030F0702030302020204" pitchFamily="66" charset="0"/>
            </a:endParaRPr>
          </a:p>
        </p:txBody>
      </p:sp>
      <p:sp>
        <p:nvSpPr>
          <p:cNvPr id="21" name="Google Shape;1768;p43">
            <a:extLst>
              <a:ext uri="{FF2B5EF4-FFF2-40B4-BE49-F238E27FC236}">
                <a16:creationId xmlns:a16="http://schemas.microsoft.com/office/drawing/2014/main" id="{44EBF028-937F-4B67-A616-C9D2A74C5D8E}"/>
              </a:ext>
            </a:extLst>
          </p:cNvPr>
          <p:cNvSpPr txBox="1">
            <a:spLocks/>
          </p:cNvSpPr>
          <p:nvPr/>
        </p:nvSpPr>
        <p:spPr>
          <a:xfrm>
            <a:off x="1239563" y="1846609"/>
            <a:ext cx="2568162" cy="3301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l">
              <a:lnSpc>
                <a:spcPct val="120000"/>
              </a:lnSpc>
            </a:pPr>
            <a:r>
              <a:rPr lang="en-US" sz="2600" dirty="0">
                <a:solidFill>
                  <a:srgbClr val="00B0F0"/>
                </a:solidFill>
                <a:latin typeface="Comic Sans MS" panose="030F0702030302020204" pitchFamily="66" charset="0"/>
              </a:rPr>
              <a:t>played football</a:t>
            </a:r>
          </a:p>
        </p:txBody>
      </p:sp>
      <p:sp>
        <p:nvSpPr>
          <p:cNvPr id="25" name="Google Shape;1768;p43">
            <a:extLst>
              <a:ext uri="{FF2B5EF4-FFF2-40B4-BE49-F238E27FC236}">
                <a16:creationId xmlns:a16="http://schemas.microsoft.com/office/drawing/2014/main" id="{CACEB182-E980-431F-B868-F6E98DA5BBC5}"/>
              </a:ext>
            </a:extLst>
          </p:cNvPr>
          <p:cNvSpPr txBox="1">
            <a:spLocks/>
          </p:cNvSpPr>
          <p:nvPr/>
        </p:nvSpPr>
        <p:spPr>
          <a:xfrm>
            <a:off x="1654299" y="3320772"/>
            <a:ext cx="1893985"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l">
              <a:lnSpc>
                <a:spcPct val="120000"/>
              </a:lnSpc>
            </a:pPr>
            <a:r>
              <a:rPr lang="en-US" sz="2600" dirty="0">
                <a:solidFill>
                  <a:srgbClr val="00B0F0"/>
                </a:solidFill>
                <a:latin typeface="Comic Sans MS" panose="030F0702030302020204" pitchFamily="66" charset="0"/>
              </a:rPr>
              <a:t>we were</a:t>
            </a:r>
          </a:p>
        </p:txBody>
      </p:sp>
      <p:sp>
        <p:nvSpPr>
          <p:cNvPr id="26" name="Google Shape;1768;p43">
            <a:extLst>
              <a:ext uri="{FF2B5EF4-FFF2-40B4-BE49-F238E27FC236}">
                <a16:creationId xmlns:a16="http://schemas.microsoft.com/office/drawing/2014/main" id="{11C7D5E4-2EE6-45B6-BAB1-403C814924EF}"/>
              </a:ext>
            </a:extLst>
          </p:cNvPr>
          <p:cNvSpPr txBox="1">
            <a:spLocks/>
          </p:cNvSpPr>
          <p:nvPr/>
        </p:nvSpPr>
        <p:spPr>
          <a:xfrm>
            <a:off x="2899407" y="3683753"/>
            <a:ext cx="718326"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l">
              <a:lnSpc>
                <a:spcPct val="120000"/>
              </a:lnSpc>
            </a:pPr>
            <a:r>
              <a:rPr lang="en-US" sz="2600" dirty="0">
                <a:solidFill>
                  <a:srgbClr val="00B0F0"/>
                </a:solidFill>
                <a:latin typeface="Comic Sans MS" panose="030F0702030302020204" pitchFamily="66" charset="0"/>
              </a:rPr>
              <a:t>do</a:t>
            </a:r>
          </a:p>
        </p:txBody>
      </p:sp>
      <p:sp>
        <p:nvSpPr>
          <p:cNvPr id="27" name="Google Shape;1768;p43">
            <a:extLst>
              <a:ext uri="{FF2B5EF4-FFF2-40B4-BE49-F238E27FC236}">
                <a16:creationId xmlns:a16="http://schemas.microsoft.com/office/drawing/2014/main" id="{45AAE8EB-2CC9-49FA-AC8F-51B88FCCE4C6}"/>
              </a:ext>
            </a:extLst>
          </p:cNvPr>
          <p:cNvSpPr txBox="1">
            <a:spLocks/>
          </p:cNvSpPr>
          <p:nvPr/>
        </p:nvSpPr>
        <p:spPr>
          <a:xfrm>
            <a:off x="1593883" y="4081996"/>
            <a:ext cx="2773662"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l">
              <a:lnSpc>
                <a:spcPct val="120000"/>
              </a:lnSpc>
            </a:pPr>
            <a:r>
              <a:rPr lang="en-US" sz="2400" dirty="0">
                <a:solidFill>
                  <a:srgbClr val="00B0F0"/>
                </a:solidFill>
                <a:latin typeface="Comic Sans MS" panose="030F0702030302020204" pitchFamily="66" charset="0"/>
              </a:rPr>
              <a:t>listened to music</a:t>
            </a:r>
          </a:p>
        </p:txBody>
      </p:sp>
      <p:pic>
        <p:nvPicPr>
          <p:cNvPr id="3" name="Picture 2">
            <a:extLst>
              <a:ext uri="{FF2B5EF4-FFF2-40B4-BE49-F238E27FC236}">
                <a16:creationId xmlns:a16="http://schemas.microsoft.com/office/drawing/2014/main" id="{899BE2E9-76C6-C1C7-356C-DA0B3EEFF38C}"/>
              </a:ext>
            </a:extLst>
          </p:cNvPr>
          <p:cNvPicPr>
            <a:picLocks noChangeAspect="1"/>
          </p:cNvPicPr>
          <p:nvPr/>
        </p:nvPicPr>
        <p:blipFill>
          <a:blip r:embed="rId4"/>
          <a:stretch>
            <a:fillRect/>
          </a:stretch>
        </p:blipFill>
        <p:spPr>
          <a:xfrm>
            <a:off x="6237837" y="836502"/>
            <a:ext cx="2713656" cy="1706052"/>
          </a:xfrm>
          <a:prstGeom prst="rect">
            <a:avLst/>
          </a:prstGeom>
        </p:spPr>
      </p:pic>
      <p:pic>
        <p:nvPicPr>
          <p:cNvPr id="5" name="Picture 4">
            <a:extLst>
              <a:ext uri="{FF2B5EF4-FFF2-40B4-BE49-F238E27FC236}">
                <a16:creationId xmlns:a16="http://schemas.microsoft.com/office/drawing/2014/main" id="{6F060F33-1376-26F9-1863-DCCFB0FFA3B6}"/>
              </a:ext>
            </a:extLst>
          </p:cNvPr>
          <p:cNvPicPr>
            <a:picLocks noChangeAspect="1"/>
          </p:cNvPicPr>
          <p:nvPr/>
        </p:nvPicPr>
        <p:blipFill>
          <a:blip r:embed="rId5"/>
          <a:stretch>
            <a:fillRect/>
          </a:stretch>
        </p:blipFill>
        <p:spPr>
          <a:xfrm>
            <a:off x="6225286" y="2803656"/>
            <a:ext cx="2726207" cy="1832555"/>
          </a:xfrm>
          <a:prstGeom prst="rect">
            <a:avLst/>
          </a:prstGeom>
        </p:spPr>
      </p:pic>
    </p:spTree>
    <p:extLst>
      <p:ext uri="{BB962C8B-B14F-4D97-AF65-F5344CB8AC3E}">
        <p14:creationId xmlns:p14="http://schemas.microsoft.com/office/powerpoint/2010/main" val="1618574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8000" b="-8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819397" y="2424249"/>
            <a:ext cx="7707085"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sz="4000" b="1" dirty="0">
                <a:solidFill>
                  <a:srgbClr val="0070C0"/>
                </a:solidFill>
                <a:latin typeface="Comic Sans MS" panose="030F0702030302020204" pitchFamily="66" charset="0"/>
              </a:rPr>
              <a:t>Activity 3. Let’s sing.</a:t>
            </a:r>
          </a:p>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endParaRPr kumimoji="0" lang="en-US" sz="40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id="{54A9C485-13E8-4CDD-2AB0-C1DE9C5869D2}"/>
              </a:ext>
            </a:extLst>
          </p:cNvPr>
          <p:cNvSpPr/>
          <p:nvPr/>
        </p:nvSpPr>
        <p:spPr>
          <a:xfrm>
            <a:off x="3511614" y="659737"/>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04</a:t>
            </a:r>
          </a:p>
        </p:txBody>
      </p:sp>
      <p:pic>
        <p:nvPicPr>
          <p:cNvPr id="4" name="sound1">
            <a:hlinkClick r:id="" action="ppaction://media"/>
            <a:extLst>
              <a:ext uri="{FF2B5EF4-FFF2-40B4-BE49-F238E27FC236}">
                <a16:creationId xmlns:a16="http://schemas.microsoft.com/office/drawing/2014/main" id="{DD5167A3-2C84-4568-826E-98F3AA00ED85}"/>
              </a:ext>
            </a:extLst>
          </p:cNvPr>
          <p:cNvPicPr>
            <a:picLocks noChangeAspect="1"/>
          </p:cNvPicPr>
          <p:nvPr>
            <a:audioFile r:link="rId1"/>
            <p:extLst>
              <p:ext uri="{DAA4B4D4-6D71-4841-9C94-3DE7FCFB9230}">
                <p14:media xmlns:p14="http://schemas.microsoft.com/office/powerpoint/2010/main" r:embed="rId2">
                  <p14:trim end="7340.25"/>
                </p14:media>
              </p:ext>
            </p:extLst>
          </p:nvPr>
        </p:nvPicPr>
        <p:blipFill>
          <a:blip r:embed="rId6"/>
          <a:stretch>
            <a:fillRect/>
          </a:stretch>
        </p:blipFill>
        <p:spPr>
          <a:xfrm>
            <a:off x="-1090108" y="1541993"/>
            <a:ext cx="609600" cy="609600"/>
          </a:xfrm>
          <a:prstGeom prst="rect">
            <a:avLst/>
          </a:prstGeom>
        </p:spPr>
      </p:pic>
    </p:spTree>
    <p:extLst>
      <p:ext uri="{BB962C8B-B14F-4D97-AF65-F5344CB8AC3E}">
        <p14:creationId xmlns:p14="http://schemas.microsoft.com/office/powerpoint/2010/main" val="4286574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A couple of images of a tent and a tractor&#10;&#10;Description automatically generated">
            <a:extLst>
              <a:ext uri="{FF2B5EF4-FFF2-40B4-BE49-F238E27FC236}">
                <a16:creationId xmlns:a16="http://schemas.microsoft.com/office/drawing/2014/main" id="{167911F4-A8E6-46C4-9434-79782EE24526}"/>
              </a:ext>
            </a:extLst>
          </p:cNvPr>
          <p:cNvPicPr>
            <a:picLocks noChangeAspect="1"/>
          </p:cNvPicPr>
          <p:nvPr/>
        </p:nvPicPr>
        <p:blipFill>
          <a:blip r:embed="rId3"/>
          <a:stretch>
            <a:fillRect/>
          </a:stretch>
        </p:blipFill>
        <p:spPr>
          <a:xfrm>
            <a:off x="0" y="380919"/>
            <a:ext cx="9144000" cy="4381662"/>
          </a:xfrm>
          <a:prstGeom prst="rect">
            <a:avLst/>
          </a:prstGeom>
        </p:spPr>
      </p:pic>
      <p:sp>
        <p:nvSpPr>
          <p:cNvPr id="5" name="Cloud 4">
            <a:extLst>
              <a:ext uri="{FF2B5EF4-FFF2-40B4-BE49-F238E27FC236}">
                <a16:creationId xmlns:a16="http://schemas.microsoft.com/office/drawing/2014/main" id="{26F5FE48-A919-AFD1-3927-A21AE2D9FE4B}"/>
              </a:ext>
            </a:extLst>
          </p:cNvPr>
          <p:cNvSpPr/>
          <p:nvPr/>
        </p:nvSpPr>
        <p:spPr>
          <a:xfrm>
            <a:off x="2863638" y="67495"/>
            <a:ext cx="3416724"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768;p43">
            <a:extLst>
              <a:ext uri="{FF2B5EF4-FFF2-40B4-BE49-F238E27FC236}">
                <a16:creationId xmlns:a16="http://schemas.microsoft.com/office/drawing/2014/main" id="{7FA77233-E350-E1C7-716D-393A076C8975}"/>
              </a:ext>
            </a:extLst>
          </p:cNvPr>
          <p:cNvSpPr txBox="1">
            <a:spLocks/>
          </p:cNvSpPr>
          <p:nvPr/>
        </p:nvSpPr>
        <p:spPr>
          <a:xfrm>
            <a:off x="3462581" y="13909"/>
            <a:ext cx="26077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sz="3200" b="1" dirty="0">
                <a:solidFill>
                  <a:srgbClr val="C00000"/>
                </a:solidFill>
                <a:latin typeface="Comic Sans MS" panose="030F0702030302020204" pitchFamily="66" charset="0"/>
              </a:rPr>
              <a:t>Let’s sing.</a:t>
            </a:r>
          </a:p>
        </p:txBody>
      </p:sp>
      <p:sp>
        <p:nvSpPr>
          <p:cNvPr id="12" name="TextBox 11">
            <a:extLst>
              <a:ext uri="{FF2B5EF4-FFF2-40B4-BE49-F238E27FC236}">
                <a16:creationId xmlns:a16="http://schemas.microsoft.com/office/drawing/2014/main" id="{9D7C574D-AB5D-4EC0-AABA-EBA19C5C8F20}"/>
              </a:ext>
            </a:extLst>
          </p:cNvPr>
          <p:cNvSpPr txBox="1"/>
          <p:nvPr/>
        </p:nvSpPr>
        <p:spPr>
          <a:xfrm>
            <a:off x="2480447" y="768727"/>
            <a:ext cx="4572000" cy="523220"/>
          </a:xfrm>
          <a:prstGeom prst="rect">
            <a:avLst/>
          </a:prstGeom>
          <a:noFill/>
        </p:spPr>
        <p:txBody>
          <a:bodyPr wrap="square">
            <a:spAutoFit/>
          </a:bodyPr>
          <a:lstStyle/>
          <a:p>
            <a:pPr algn="ctr"/>
            <a:r>
              <a:rPr lang="en-US" sz="2800" b="1" i="0">
                <a:solidFill>
                  <a:srgbClr val="F99D1C"/>
                </a:solidFill>
                <a:effectLst/>
                <a:latin typeface="Comic Sans MS" panose="030F0702030302020204" pitchFamily="66" charset="0"/>
              </a:rPr>
              <a:t>What did you do?</a:t>
            </a:r>
            <a:endParaRPr lang="en-US" sz="2800">
              <a:latin typeface="Comic Sans MS" panose="030F0702030302020204" pitchFamily="66" charset="0"/>
            </a:endParaRPr>
          </a:p>
        </p:txBody>
      </p:sp>
      <p:sp>
        <p:nvSpPr>
          <p:cNvPr id="8" name="TextBox 7">
            <a:extLst>
              <a:ext uri="{FF2B5EF4-FFF2-40B4-BE49-F238E27FC236}">
                <a16:creationId xmlns:a16="http://schemas.microsoft.com/office/drawing/2014/main" id="{19049843-668E-4AA7-85B3-532B58A86D96}"/>
              </a:ext>
            </a:extLst>
          </p:cNvPr>
          <p:cNvSpPr txBox="1"/>
          <p:nvPr/>
        </p:nvSpPr>
        <p:spPr>
          <a:xfrm>
            <a:off x="194447" y="1310274"/>
            <a:ext cx="4572000" cy="2280368"/>
          </a:xfrm>
          <a:prstGeom prst="rect">
            <a:avLst/>
          </a:prstGeom>
          <a:noFill/>
        </p:spPr>
        <p:txBody>
          <a:bodyPr wrap="square">
            <a:spAutoFit/>
          </a:bodyPr>
          <a:lstStyle/>
          <a:p>
            <a:pPr>
              <a:lnSpc>
                <a:spcPct val="120000"/>
              </a:lnSpc>
            </a:pPr>
            <a:r>
              <a:rPr lang="en-US" sz="2000" b="0" i="0">
                <a:solidFill>
                  <a:srgbClr val="231F20"/>
                </a:solidFill>
                <a:effectLst/>
                <a:latin typeface="Comic Sans MS" panose="030F0702030302020204" pitchFamily="66" charset="0"/>
              </a:rPr>
              <a:t>Where were you yesterday? </a:t>
            </a:r>
          </a:p>
          <a:p>
            <a:pPr>
              <a:lnSpc>
                <a:spcPct val="120000"/>
              </a:lnSpc>
            </a:pPr>
            <a:r>
              <a:rPr lang="en-US" sz="2000" b="0" i="0">
                <a:solidFill>
                  <a:srgbClr val="231F20"/>
                </a:solidFill>
                <a:effectLst/>
                <a:latin typeface="Comic Sans MS" panose="030F0702030302020204" pitchFamily="66" charset="0"/>
              </a:rPr>
              <a:t>I was at the campsite. </a:t>
            </a:r>
          </a:p>
          <a:p>
            <a:pPr>
              <a:lnSpc>
                <a:spcPct val="120000"/>
              </a:lnSpc>
            </a:pPr>
            <a:r>
              <a:rPr lang="en-US" sz="2000" b="0" i="0">
                <a:solidFill>
                  <a:srgbClr val="231F20"/>
                </a:solidFill>
                <a:effectLst/>
                <a:latin typeface="Comic Sans MS" panose="030F0702030302020204" pitchFamily="66" charset="0"/>
              </a:rPr>
              <a:t>What did you do there? </a:t>
            </a:r>
          </a:p>
          <a:p>
            <a:pPr>
              <a:lnSpc>
                <a:spcPct val="120000"/>
              </a:lnSpc>
            </a:pPr>
            <a:r>
              <a:rPr lang="en-US" sz="2000" b="0" i="0">
                <a:solidFill>
                  <a:srgbClr val="231F20"/>
                </a:solidFill>
                <a:effectLst/>
                <a:latin typeface="Comic Sans MS" panose="030F0702030302020204" pitchFamily="66" charset="0"/>
              </a:rPr>
              <a:t>I played the guitar.</a:t>
            </a:r>
          </a:p>
          <a:p>
            <a:pPr>
              <a:lnSpc>
                <a:spcPct val="120000"/>
              </a:lnSpc>
            </a:pPr>
            <a:r>
              <a:rPr lang="en-US" sz="2000" b="0" i="0">
                <a:solidFill>
                  <a:srgbClr val="231F20"/>
                </a:solidFill>
                <a:effectLst/>
                <a:latin typeface="Comic Sans MS" panose="030F0702030302020204" pitchFamily="66" charset="0"/>
              </a:rPr>
              <a:t>I played the guitar at the campsite.</a:t>
            </a:r>
            <a:r>
              <a:rPr lang="en-US" sz="2000">
                <a:latin typeface="Comic Sans MS" panose="030F0702030302020204" pitchFamily="66" charset="0"/>
              </a:rPr>
              <a:t> </a:t>
            </a:r>
            <a:br>
              <a:rPr lang="en-US" sz="2000">
                <a:latin typeface="Comic Sans MS" panose="030F0702030302020204" pitchFamily="66" charset="0"/>
              </a:rPr>
            </a:br>
            <a:endParaRPr lang="en-US" sz="2000">
              <a:latin typeface="Comic Sans MS" panose="030F0702030302020204" pitchFamily="66" charset="0"/>
            </a:endParaRPr>
          </a:p>
        </p:txBody>
      </p:sp>
      <p:sp>
        <p:nvSpPr>
          <p:cNvPr id="10" name="TextBox 9">
            <a:extLst>
              <a:ext uri="{FF2B5EF4-FFF2-40B4-BE49-F238E27FC236}">
                <a16:creationId xmlns:a16="http://schemas.microsoft.com/office/drawing/2014/main" id="{F84AAFAA-A09E-43A1-A34B-825ED1D77B0F}"/>
              </a:ext>
            </a:extLst>
          </p:cNvPr>
          <p:cNvSpPr txBox="1"/>
          <p:nvPr/>
        </p:nvSpPr>
        <p:spPr>
          <a:xfrm>
            <a:off x="4766447" y="2265576"/>
            <a:ext cx="4656220" cy="1911036"/>
          </a:xfrm>
          <a:prstGeom prst="rect">
            <a:avLst/>
          </a:prstGeom>
          <a:noFill/>
        </p:spPr>
        <p:txBody>
          <a:bodyPr wrap="square">
            <a:spAutoFit/>
          </a:bodyPr>
          <a:lstStyle/>
          <a:p>
            <a:pPr>
              <a:lnSpc>
                <a:spcPct val="120000"/>
              </a:lnSpc>
            </a:pPr>
            <a:r>
              <a:rPr lang="en-US" sz="2000" b="0" i="0">
                <a:solidFill>
                  <a:srgbClr val="231F20"/>
                </a:solidFill>
                <a:effectLst/>
                <a:latin typeface="Comic Sans MS" panose="030F0702030302020204" pitchFamily="66" charset="0"/>
              </a:rPr>
              <a:t>Where were you yesterday? </a:t>
            </a:r>
          </a:p>
          <a:p>
            <a:pPr>
              <a:lnSpc>
                <a:spcPct val="120000"/>
              </a:lnSpc>
            </a:pPr>
            <a:r>
              <a:rPr lang="en-US" sz="2000" b="0" i="0">
                <a:solidFill>
                  <a:srgbClr val="231F20"/>
                </a:solidFill>
                <a:effectLst/>
                <a:latin typeface="Comic Sans MS" panose="030F0702030302020204" pitchFamily="66" charset="0"/>
              </a:rPr>
              <a:t>We were at the farm. </a:t>
            </a:r>
          </a:p>
          <a:p>
            <a:pPr>
              <a:lnSpc>
                <a:spcPct val="120000"/>
              </a:lnSpc>
            </a:pPr>
            <a:r>
              <a:rPr lang="en-US" sz="2000" b="0" i="0">
                <a:solidFill>
                  <a:srgbClr val="231F20"/>
                </a:solidFill>
                <a:effectLst/>
                <a:latin typeface="Comic Sans MS" panose="030F0702030302020204" pitchFamily="66" charset="0"/>
              </a:rPr>
              <a:t>What did you do there? </a:t>
            </a:r>
          </a:p>
          <a:p>
            <a:pPr>
              <a:lnSpc>
                <a:spcPct val="120000"/>
              </a:lnSpc>
            </a:pPr>
            <a:r>
              <a:rPr lang="en-US" sz="2000" b="0" i="0">
                <a:solidFill>
                  <a:srgbClr val="231F20"/>
                </a:solidFill>
                <a:effectLst/>
                <a:latin typeface="Comic Sans MS" panose="030F0702030302020204" pitchFamily="66" charset="0"/>
              </a:rPr>
              <a:t>We planted trees. </a:t>
            </a:r>
          </a:p>
          <a:p>
            <a:pPr>
              <a:lnSpc>
                <a:spcPct val="120000"/>
              </a:lnSpc>
            </a:pPr>
            <a:r>
              <a:rPr lang="en-US" sz="2000" b="0" i="0">
                <a:solidFill>
                  <a:srgbClr val="231F20"/>
                </a:solidFill>
                <a:effectLst/>
                <a:latin typeface="Comic Sans MS" panose="030F0702030302020204" pitchFamily="66" charset="0"/>
              </a:rPr>
              <a:t>We planted trees at the farm.</a:t>
            </a:r>
            <a:r>
              <a:rPr lang="en-US" sz="2000">
                <a:latin typeface="Comic Sans MS" panose="030F0702030302020204" pitchFamily="66" charset="0"/>
              </a:rPr>
              <a:t> </a:t>
            </a:r>
          </a:p>
        </p:txBody>
      </p:sp>
    </p:spTree>
    <p:extLst>
      <p:ext uri="{BB962C8B-B14F-4D97-AF65-F5344CB8AC3E}">
        <p14:creationId xmlns:p14="http://schemas.microsoft.com/office/powerpoint/2010/main" val="574113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22" presetClass="entr" presetSubtype="8" fill="hold" nodeType="withEffect">
                                  <p:stCondLst>
                                    <p:cond delay="2200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left)">
                                      <p:cBhvr>
                                        <p:cTn id="18" dur="500"/>
                                        <p:tgtEl>
                                          <p:spTgt spid="8">
                                            <p:txEl>
                                              <p:pRg st="0" end="0"/>
                                            </p:txEl>
                                          </p:spTgt>
                                        </p:tgtEl>
                                      </p:cBhvr>
                                    </p:animEffect>
                                  </p:childTnLst>
                                </p:cTn>
                              </p:par>
                              <p:par>
                                <p:cTn id="19" presetID="22" presetClass="entr" presetSubtype="8" fill="hold" nodeType="withEffect">
                                  <p:stCondLst>
                                    <p:cond delay="2700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left)">
                                      <p:cBhvr>
                                        <p:cTn id="21" dur="500"/>
                                        <p:tgtEl>
                                          <p:spTgt spid="8">
                                            <p:txEl>
                                              <p:pRg st="1" end="1"/>
                                            </p:txEl>
                                          </p:spTgt>
                                        </p:tgtEl>
                                      </p:cBhvr>
                                    </p:animEffect>
                                  </p:childTnLst>
                                </p:cTn>
                              </p:par>
                              <p:par>
                                <p:cTn id="22" presetID="22" presetClass="entr" presetSubtype="8" fill="hold" nodeType="withEffect">
                                  <p:stCondLst>
                                    <p:cond delay="3200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left)">
                                      <p:cBhvr>
                                        <p:cTn id="24" dur="500"/>
                                        <p:tgtEl>
                                          <p:spTgt spid="8">
                                            <p:txEl>
                                              <p:pRg st="2" end="2"/>
                                            </p:txEl>
                                          </p:spTgt>
                                        </p:tgtEl>
                                      </p:cBhvr>
                                    </p:animEffect>
                                  </p:childTnLst>
                                </p:cTn>
                              </p:par>
                              <p:par>
                                <p:cTn id="25" presetID="22" presetClass="entr" presetSubtype="8" fill="hold" nodeType="withEffect">
                                  <p:stCondLst>
                                    <p:cond delay="3700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par>
                                <p:cTn id="28" presetID="22" presetClass="entr" presetSubtype="8" fill="hold" nodeType="withEffect">
                                  <p:stCondLst>
                                    <p:cond delay="4000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left)">
                                      <p:cBhvr>
                                        <p:cTn id="30" dur="500"/>
                                        <p:tgtEl>
                                          <p:spTgt spid="8">
                                            <p:txEl>
                                              <p:pRg st="4" end="4"/>
                                            </p:txEl>
                                          </p:spTgt>
                                        </p:tgtEl>
                                      </p:cBhvr>
                                    </p:animEffect>
                                  </p:childTnLst>
                                </p:cTn>
                              </p:par>
                              <p:par>
                                <p:cTn id="31" presetID="22" presetClass="entr" presetSubtype="8" fill="hold" nodeType="withEffect">
                                  <p:stCondLst>
                                    <p:cond delay="5400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left)">
                                      <p:cBhvr>
                                        <p:cTn id="33" dur="500"/>
                                        <p:tgtEl>
                                          <p:spTgt spid="10">
                                            <p:txEl>
                                              <p:pRg st="0" end="0"/>
                                            </p:txEl>
                                          </p:spTgt>
                                        </p:tgtEl>
                                      </p:cBhvr>
                                    </p:animEffect>
                                  </p:childTnLst>
                                </p:cTn>
                              </p:par>
                              <p:par>
                                <p:cTn id="34" presetID="22" presetClass="entr" presetSubtype="8" fill="hold" nodeType="withEffect">
                                  <p:stCondLst>
                                    <p:cond delay="5900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wipe(left)">
                                      <p:cBhvr>
                                        <p:cTn id="36" dur="500"/>
                                        <p:tgtEl>
                                          <p:spTgt spid="10">
                                            <p:txEl>
                                              <p:pRg st="1" end="1"/>
                                            </p:txEl>
                                          </p:spTgt>
                                        </p:tgtEl>
                                      </p:cBhvr>
                                    </p:animEffect>
                                  </p:childTnLst>
                                </p:cTn>
                              </p:par>
                              <p:par>
                                <p:cTn id="37" presetID="22" presetClass="entr" presetSubtype="8" fill="hold" nodeType="withEffect">
                                  <p:stCondLst>
                                    <p:cond delay="63000"/>
                                  </p:stCondLst>
                                  <p:childTnLst>
                                    <p:set>
                                      <p:cBhvr>
                                        <p:cTn id="38" dur="1" fill="hold">
                                          <p:stCondLst>
                                            <p:cond delay="0"/>
                                          </p:stCondLst>
                                        </p:cTn>
                                        <p:tgtEl>
                                          <p:spTgt spid="10">
                                            <p:txEl>
                                              <p:pRg st="2" end="2"/>
                                            </p:txEl>
                                          </p:spTgt>
                                        </p:tgtEl>
                                        <p:attrNameLst>
                                          <p:attrName>style.visibility</p:attrName>
                                        </p:attrNameLst>
                                      </p:cBhvr>
                                      <p:to>
                                        <p:strVal val="visible"/>
                                      </p:to>
                                    </p:set>
                                    <p:animEffect transition="in" filter="wipe(left)">
                                      <p:cBhvr>
                                        <p:cTn id="39" dur="4600"/>
                                        <p:tgtEl>
                                          <p:spTgt spid="10">
                                            <p:txEl>
                                              <p:pRg st="2" end="2"/>
                                            </p:txEl>
                                          </p:spTgt>
                                        </p:tgtEl>
                                      </p:cBhvr>
                                    </p:animEffect>
                                  </p:childTnLst>
                                </p:cTn>
                              </p:par>
                              <p:par>
                                <p:cTn id="40" presetID="22" presetClass="entr" presetSubtype="8" fill="hold" nodeType="withEffect">
                                  <p:stCondLst>
                                    <p:cond delay="7000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wipe(left)">
                                      <p:cBhvr>
                                        <p:cTn id="42" dur="6700"/>
                                        <p:tgtEl>
                                          <p:spTgt spid="10">
                                            <p:txEl>
                                              <p:pRg st="3" end="3"/>
                                            </p:txEl>
                                          </p:spTgt>
                                        </p:tgtEl>
                                      </p:cBhvr>
                                    </p:animEffect>
                                  </p:childTnLst>
                                </p:cTn>
                              </p:par>
                              <p:par>
                                <p:cTn id="43" presetID="22" presetClass="entr" presetSubtype="8" fill="hold" nodeType="withEffect">
                                  <p:stCondLst>
                                    <p:cond delay="74700"/>
                                  </p:stCondLst>
                                  <p:childTnLst>
                                    <p:set>
                                      <p:cBhvr>
                                        <p:cTn id="44" dur="1" fill="hold">
                                          <p:stCondLst>
                                            <p:cond delay="0"/>
                                          </p:stCondLst>
                                        </p:cTn>
                                        <p:tgtEl>
                                          <p:spTgt spid="10">
                                            <p:txEl>
                                              <p:pRg st="4" end="4"/>
                                            </p:txEl>
                                          </p:spTgt>
                                        </p:tgtEl>
                                        <p:attrNameLst>
                                          <p:attrName>style.visibility</p:attrName>
                                        </p:attrNameLst>
                                      </p:cBhvr>
                                      <p:to>
                                        <p:strVal val="visible"/>
                                      </p:to>
                                    </p:set>
                                    <p:animEffect transition="in" filter="wipe(left)">
                                      <p:cBhvr>
                                        <p:cTn id="45" dur="1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Top 9 Bài Hát Tiếng Anh Lớp 1 Vui Nhộn Cho Bé - Apollo English">
            <a:extLst>
              <a:ext uri="{FF2B5EF4-FFF2-40B4-BE49-F238E27FC236}">
                <a16:creationId xmlns:a16="http://schemas.microsoft.com/office/drawing/2014/main" id="{EAC7396A-0FC1-4783-B456-BE6C8999D1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96" y="2809671"/>
            <a:ext cx="3075008" cy="20239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68FDA95-B500-4A40-B8A2-7F2056BC4C4B}"/>
              </a:ext>
            </a:extLst>
          </p:cNvPr>
          <p:cNvSpPr txBox="1"/>
          <p:nvPr/>
        </p:nvSpPr>
        <p:spPr>
          <a:xfrm>
            <a:off x="2286000" y="309849"/>
            <a:ext cx="4572000" cy="523220"/>
          </a:xfrm>
          <a:prstGeom prst="rect">
            <a:avLst/>
          </a:prstGeom>
          <a:noFill/>
        </p:spPr>
        <p:txBody>
          <a:bodyPr wrap="square">
            <a:spAutoFit/>
          </a:bodyPr>
          <a:lstStyle/>
          <a:p>
            <a:pPr algn="ctr"/>
            <a:r>
              <a:rPr lang="en-US" sz="2800" b="1" i="0">
                <a:solidFill>
                  <a:srgbClr val="F99D1C"/>
                </a:solidFill>
                <a:effectLst/>
                <a:latin typeface="Comic Sans MS" panose="030F0702030302020204" pitchFamily="66" charset="0"/>
              </a:rPr>
              <a:t>What did you do?</a:t>
            </a:r>
            <a:endParaRPr lang="en-US" sz="2800">
              <a:latin typeface="Comic Sans MS" panose="030F0702030302020204" pitchFamily="66" charset="0"/>
            </a:endParaRPr>
          </a:p>
        </p:txBody>
      </p:sp>
      <p:sp>
        <p:nvSpPr>
          <p:cNvPr id="13" name="TextBox 12">
            <a:extLst>
              <a:ext uri="{FF2B5EF4-FFF2-40B4-BE49-F238E27FC236}">
                <a16:creationId xmlns:a16="http://schemas.microsoft.com/office/drawing/2014/main" id="{10C0E9B6-1430-4CAD-94F4-E246D14C9226}"/>
              </a:ext>
            </a:extLst>
          </p:cNvPr>
          <p:cNvSpPr txBox="1"/>
          <p:nvPr/>
        </p:nvSpPr>
        <p:spPr>
          <a:xfrm>
            <a:off x="443696" y="833069"/>
            <a:ext cx="4572000" cy="2280368"/>
          </a:xfrm>
          <a:prstGeom prst="rect">
            <a:avLst/>
          </a:prstGeom>
          <a:noFill/>
        </p:spPr>
        <p:txBody>
          <a:bodyPr wrap="square">
            <a:spAutoFit/>
          </a:bodyPr>
          <a:lstStyle/>
          <a:p>
            <a:pPr>
              <a:lnSpc>
                <a:spcPct val="120000"/>
              </a:lnSpc>
            </a:pPr>
            <a:r>
              <a:rPr lang="en-US" sz="2000" b="0" i="0">
                <a:solidFill>
                  <a:srgbClr val="231F20"/>
                </a:solidFill>
                <a:effectLst/>
                <a:latin typeface="Comic Sans MS" panose="030F0702030302020204" pitchFamily="66" charset="0"/>
              </a:rPr>
              <a:t>Where were you yesterday? </a:t>
            </a:r>
          </a:p>
          <a:p>
            <a:pPr>
              <a:lnSpc>
                <a:spcPct val="120000"/>
              </a:lnSpc>
            </a:pPr>
            <a:r>
              <a:rPr lang="en-US" sz="2000" b="0" i="0">
                <a:solidFill>
                  <a:srgbClr val="231F20"/>
                </a:solidFill>
                <a:effectLst/>
                <a:latin typeface="Comic Sans MS" panose="030F0702030302020204" pitchFamily="66" charset="0"/>
              </a:rPr>
              <a:t>I was at the campsite. </a:t>
            </a:r>
          </a:p>
          <a:p>
            <a:pPr>
              <a:lnSpc>
                <a:spcPct val="120000"/>
              </a:lnSpc>
            </a:pPr>
            <a:r>
              <a:rPr lang="en-US" sz="2000" b="0" i="0">
                <a:solidFill>
                  <a:srgbClr val="231F20"/>
                </a:solidFill>
                <a:effectLst/>
                <a:latin typeface="Comic Sans MS" panose="030F0702030302020204" pitchFamily="66" charset="0"/>
              </a:rPr>
              <a:t>What did you do there? </a:t>
            </a:r>
          </a:p>
          <a:p>
            <a:pPr>
              <a:lnSpc>
                <a:spcPct val="120000"/>
              </a:lnSpc>
            </a:pPr>
            <a:r>
              <a:rPr lang="en-US" sz="2000" b="0" i="0">
                <a:solidFill>
                  <a:srgbClr val="231F20"/>
                </a:solidFill>
                <a:effectLst/>
                <a:latin typeface="Comic Sans MS" panose="030F0702030302020204" pitchFamily="66" charset="0"/>
              </a:rPr>
              <a:t>I played the guitar.</a:t>
            </a:r>
          </a:p>
          <a:p>
            <a:pPr>
              <a:lnSpc>
                <a:spcPct val="120000"/>
              </a:lnSpc>
            </a:pPr>
            <a:r>
              <a:rPr lang="en-US" sz="2000" b="0" i="0">
                <a:solidFill>
                  <a:srgbClr val="231F20"/>
                </a:solidFill>
                <a:effectLst/>
                <a:latin typeface="Comic Sans MS" panose="030F0702030302020204" pitchFamily="66" charset="0"/>
              </a:rPr>
              <a:t>I played the guitar at the campsite.</a:t>
            </a:r>
            <a:r>
              <a:rPr lang="en-US" sz="2000">
                <a:latin typeface="Comic Sans MS" panose="030F0702030302020204" pitchFamily="66" charset="0"/>
              </a:rPr>
              <a:t> </a:t>
            </a:r>
            <a:br>
              <a:rPr lang="en-US" sz="2000">
                <a:latin typeface="Comic Sans MS" panose="030F0702030302020204" pitchFamily="66" charset="0"/>
              </a:rPr>
            </a:br>
            <a:endParaRPr lang="en-US" sz="2000">
              <a:latin typeface="Comic Sans MS" panose="030F0702030302020204" pitchFamily="66" charset="0"/>
            </a:endParaRPr>
          </a:p>
        </p:txBody>
      </p:sp>
      <p:sp>
        <p:nvSpPr>
          <p:cNvPr id="14" name="TextBox 13">
            <a:extLst>
              <a:ext uri="{FF2B5EF4-FFF2-40B4-BE49-F238E27FC236}">
                <a16:creationId xmlns:a16="http://schemas.microsoft.com/office/drawing/2014/main" id="{6408AF20-1871-4EEB-A80D-0A8D802BB0CA}"/>
              </a:ext>
            </a:extLst>
          </p:cNvPr>
          <p:cNvSpPr txBox="1"/>
          <p:nvPr/>
        </p:nvSpPr>
        <p:spPr>
          <a:xfrm>
            <a:off x="4778021" y="2809671"/>
            <a:ext cx="4656220" cy="1911036"/>
          </a:xfrm>
          <a:prstGeom prst="rect">
            <a:avLst/>
          </a:prstGeom>
          <a:noFill/>
        </p:spPr>
        <p:txBody>
          <a:bodyPr wrap="square">
            <a:spAutoFit/>
          </a:bodyPr>
          <a:lstStyle/>
          <a:p>
            <a:pPr>
              <a:lnSpc>
                <a:spcPct val="120000"/>
              </a:lnSpc>
            </a:pPr>
            <a:r>
              <a:rPr lang="en-US" sz="2000" b="0" i="0">
                <a:solidFill>
                  <a:srgbClr val="231F20"/>
                </a:solidFill>
                <a:effectLst/>
                <a:latin typeface="Comic Sans MS" panose="030F0702030302020204" pitchFamily="66" charset="0"/>
              </a:rPr>
              <a:t>Where were you yesterday? </a:t>
            </a:r>
          </a:p>
          <a:p>
            <a:pPr>
              <a:lnSpc>
                <a:spcPct val="120000"/>
              </a:lnSpc>
            </a:pPr>
            <a:r>
              <a:rPr lang="en-US" sz="2000" b="0" i="0">
                <a:solidFill>
                  <a:srgbClr val="231F20"/>
                </a:solidFill>
                <a:effectLst/>
                <a:latin typeface="Comic Sans MS" panose="030F0702030302020204" pitchFamily="66" charset="0"/>
              </a:rPr>
              <a:t>We were at the farm. </a:t>
            </a:r>
          </a:p>
          <a:p>
            <a:pPr>
              <a:lnSpc>
                <a:spcPct val="120000"/>
              </a:lnSpc>
            </a:pPr>
            <a:r>
              <a:rPr lang="en-US" sz="2000" b="0" i="0">
                <a:solidFill>
                  <a:srgbClr val="231F20"/>
                </a:solidFill>
                <a:effectLst/>
                <a:latin typeface="Comic Sans MS" panose="030F0702030302020204" pitchFamily="66" charset="0"/>
              </a:rPr>
              <a:t>What did you do there? </a:t>
            </a:r>
          </a:p>
          <a:p>
            <a:pPr>
              <a:lnSpc>
                <a:spcPct val="120000"/>
              </a:lnSpc>
            </a:pPr>
            <a:r>
              <a:rPr lang="en-US" sz="2000" b="0" i="0">
                <a:solidFill>
                  <a:srgbClr val="231F20"/>
                </a:solidFill>
                <a:effectLst/>
                <a:latin typeface="Comic Sans MS" panose="030F0702030302020204" pitchFamily="66" charset="0"/>
              </a:rPr>
              <a:t>We planted trees. </a:t>
            </a:r>
          </a:p>
          <a:p>
            <a:pPr>
              <a:lnSpc>
                <a:spcPct val="120000"/>
              </a:lnSpc>
            </a:pPr>
            <a:r>
              <a:rPr lang="en-US" sz="2000" b="0" i="0">
                <a:solidFill>
                  <a:srgbClr val="231F20"/>
                </a:solidFill>
                <a:effectLst/>
                <a:latin typeface="Comic Sans MS" panose="030F0702030302020204" pitchFamily="66" charset="0"/>
              </a:rPr>
              <a:t>We planted trees at the farm.</a:t>
            </a:r>
            <a:r>
              <a:rPr lang="en-US" sz="2000">
                <a:latin typeface="Comic Sans MS" panose="030F0702030302020204" pitchFamily="66" charset="0"/>
              </a:rPr>
              <a:t> </a:t>
            </a:r>
          </a:p>
        </p:txBody>
      </p:sp>
    </p:spTree>
    <p:extLst>
      <p:ext uri="{BB962C8B-B14F-4D97-AF65-F5344CB8AC3E}">
        <p14:creationId xmlns:p14="http://schemas.microsoft.com/office/powerpoint/2010/main" val="2730677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819397" y="2424249"/>
            <a:ext cx="7707085"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sz="4000" b="1" dirty="0">
                <a:solidFill>
                  <a:srgbClr val="0070C0"/>
                </a:solidFill>
                <a:latin typeface="Comic Sans MS" panose="030F0702030302020204" pitchFamily="66" charset="0"/>
              </a:rPr>
              <a:t>Fun corner and Wrap-up</a:t>
            </a:r>
          </a:p>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endParaRPr kumimoji="0" lang="en-US" sz="40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id="{54A9C485-13E8-4CDD-2AB0-C1DE9C5869D2}"/>
              </a:ext>
            </a:extLst>
          </p:cNvPr>
          <p:cNvSpPr/>
          <p:nvPr/>
        </p:nvSpPr>
        <p:spPr>
          <a:xfrm>
            <a:off x="3511614" y="659737"/>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05</a:t>
            </a:r>
          </a:p>
        </p:txBody>
      </p:sp>
    </p:spTree>
    <p:extLst>
      <p:ext uri="{BB962C8B-B14F-4D97-AF65-F5344CB8AC3E}">
        <p14:creationId xmlns:p14="http://schemas.microsoft.com/office/powerpoint/2010/main" val="1753668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8000" b="-8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1625149" y="2400301"/>
            <a:ext cx="6334103"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r>
              <a:rPr kumimoji="0" lang="en-US" sz="4400" b="1" i="0" u="none" strike="noStrike" kern="0" cap="none" spc="0" normalizeH="0" baseline="0" noProof="0">
                <a:ln>
                  <a:noFill/>
                </a:ln>
                <a:solidFill>
                  <a:srgbClr val="0070C0"/>
                </a:solidFill>
                <a:effectLst/>
                <a:uLnTx/>
                <a:uFillTx/>
                <a:latin typeface="Comic Sans MS" panose="030F0702030302020204" pitchFamily="66" charset="0"/>
                <a:cs typeface="Nixie One"/>
                <a:sym typeface="Nixie One"/>
              </a:rPr>
              <a:t>Warm-up and Review</a:t>
            </a:r>
            <a:endParaRPr kumimoji="0" lang="en-US" sz="4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id="{54A9C485-13E8-4CDD-2AB0-C1DE9C5869D2}"/>
              </a:ext>
            </a:extLst>
          </p:cNvPr>
          <p:cNvSpPr/>
          <p:nvPr/>
        </p:nvSpPr>
        <p:spPr>
          <a:xfrm>
            <a:off x="3689744" y="659737"/>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01</a:t>
            </a:r>
          </a:p>
        </p:txBody>
      </p:sp>
      <p:pic>
        <p:nvPicPr>
          <p:cNvPr id="5" name="sound1">
            <a:hlinkClick r:id="" action="ppaction://media"/>
            <a:extLst>
              <a:ext uri="{FF2B5EF4-FFF2-40B4-BE49-F238E27FC236}">
                <a16:creationId xmlns:a16="http://schemas.microsoft.com/office/drawing/2014/main" id="{14FA7980-06CF-4442-A257-4510BAD32198}"/>
              </a:ext>
            </a:extLst>
          </p:cNvPr>
          <p:cNvPicPr>
            <a:picLocks noChangeAspect="1"/>
          </p:cNvPicPr>
          <p:nvPr>
            <a:audioFile r:link="rId1"/>
            <p:extLst>
              <p:ext uri="{DAA4B4D4-6D71-4841-9C94-3DE7FCFB9230}">
                <p14:media xmlns:p14="http://schemas.microsoft.com/office/powerpoint/2010/main" r:embed="rId2">
                  <p14:trim end="7340.25"/>
                </p14:media>
              </p:ext>
            </p:extLst>
          </p:nvPr>
        </p:nvPicPr>
        <p:blipFill>
          <a:blip r:embed="rId6"/>
          <a:stretch>
            <a:fillRect/>
          </a:stretch>
        </p:blipFill>
        <p:spPr>
          <a:xfrm>
            <a:off x="-1090108" y="154199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4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505AB38B-ABCC-4B0D-A0A9-FA59783F5766}"/>
              </a:ext>
            </a:extLst>
          </p:cNvPr>
          <p:cNvPicPr>
            <a:picLocks noChangeAspect="1" noChangeArrowheads="1"/>
          </p:cNvPicPr>
          <p:nvPr/>
        </p:nvPicPr>
        <p:blipFill rotWithShape="1">
          <a:blip r:embed="rId4">
            <a:clrChange>
              <a:clrFrom>
                <a:srgbClr val="FFFFFF"/>
              </a:clrFrom>
              <a:clrTo>
                <a:srgbClr val="FFFFFF">
                  <a:alpha val="0"/>
                </a:srgbClr>
              </a:clrTo>
            </a:clrChange>
          </a:blip>
          <a:srcRect l="-367" r="4973"/>
          <a:stretch/>
        </p:blipFill>
        <p:spPr bwMode="auto">
          <a:xfrm>
            <a:off x="461535" y="2165397"/>
            <a:ext cx="2782350" cy="27314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58B3243-DBFF-426D-A849-314FCBEB5C60}"/>
              </a:ext>
            </a:extLst>
          </p:cNvPr>
          <p:cNvPicPr>
            <a:picLocks noChangeAspect="1" noChangeArrowheads="1"/>
          </p:cNvPicPr>
          <p:nvPr/>
        </p:nvPicPr>
        <p:blipFill rotWithShape="1">
          <a:blip r:embed="rId5">
            <a:clrChange>
              <a:clrFrom>
                <a:srgbClr val="FFFFFF"/>
              </a:clrFrom>
              <a:clrTo>
                <a:srgbClr val="FFFFFF">
                  <a:alpha val="0"/>
                </a:srgbClr>
              </a:clrTo>
            </a:clrChange>
          </a:blip>
          <a:srcRect l="-8326" r="-1132"/>
          <a:stretch/>
        </p:blipFill>
        <p:spPr bwMode="auto">
          <a:xfrm>
            <a:off x="5452699" y="2332919"/>
            <a:ext cx="3229766" cy="239642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8841970A-6836-4D45-B8D9-3330FC7588BF}"/>
              </a:ext>
            </a:extLst>
          </p:cNvPr>
          <p:cNvGrpSpPr/>
          <p:nvPr/>
        </p:nvGrpSpPr>
        <p:grpSpPr>
          <a:xfrm flipH="1">
            <a:off x="1761086" y="836551"/>
            <a:ext cx="2810914" cy="1385850"/>
            <a:chOff x="1549330" y="1127577"/>
            <a:chExt cx="2210918" cy="1130511"/>
          </a:xfrm>
        </p:grpSpPr>
        <p:sp>
          <p:nvSpPr>
            <p:cNvPr id="12" name="Speech Bubble: Rectangle with Corners Rounded 1">
              <a:extLst>
                <a:ext uri="{FF2B5EF4-FFF2-40B4-BE49-F238E27FC236}">
                  <a16:creationId xmlns:a16="http://schemas.microsoft.com/office/drawing/2014/main" id="{D6C9B19A-6EE0-4F80-809F-D23389F1320F}"/>
                </a:ext>
              </a:extLst>
            </p:cNvPr>
            <p:cNvSpPr/>
            <p:nvPr/>
          </p:nvSpPr>
          <p:spPr>
            <a:xfrm flipH="1" flipV="1">
              <a:off x="1779004" y="1127577"/>
              <a:ext cx="1981244" cy="1130511"/>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953051">
                  <a:moveTo>
                    <a:pt x="0" y="473593"/>
                  </a:moveTo>
                  <a:cubicBezTo>
                    <a:pt x="0" y="420632"/>
                    <a:pt x="42933" y="377699"/>
                    <a:pt x="95894" y="377699"/>
                  </a:cubicBezTo>
                  <a:lnTo>
                    <a:pt x="1718624" y="374813"/>
                  </a:lnTo>
                  <a:lnTo>
                    <a:pt x="1505899" y="0"/>
                  </a:lnTo>
                  <a:lnTo>
                    <a:pt x="2075536" y="376948"/>
                  </a:lnTo>
                  <a:lnTo>
                    <a:pt x="3028128" y="377699"/>
                  </a:lnTo>
                  <a:cubicBezTo>
                    <a:pt x="3081089" y="377699"/>
                    <a:pt x="3124022" y="420632"/>
                    <a:pt x="3124022" y="473593"/>
                  </a:cubicBezTo>
                  <a:lnTo>
                    <a:pt x="3124022" y="473591"/>
                  </a:lnTo>
                  <a:lnTo>
                    <a:pt x="3124022" y="473591"/>
                  </a:lnTo>
                  <a:lnTo>
                    <a:pt x="3124022" y="617429"/>
                  </a:lnTo>
                  <a:lnTo>
                    <a:pt x="3124022" y="857157"/>
                  </a:lnTo>
                  <a:cubicBezTo>
                    <a:pt x="3124022" y="910118"/>
                    <a:pt x="3081089" y="953051"/>
                    <a:pt x="3028128" y="953051"/>
                  </a:cubicBezTo>
                  <a:lnTo>
                    <a:pt x="2603352" y="953051"/>
                  </a:lnTo>
                  <a:lnTo>
                    <a:pt x="1822346" y="953051"/>
                  </a:lnTo>
                  <a:lnTo>
                    <a:pt x="1822346" y="953051"/>
                  </a:lnTo>
                  <a:lnTo>
                    <a:pt x="95894" y="953051"/>
                  </a:lnTo>
                  <a:cubicBezTo>
                    <a:pt x="42933" y="953051"/>
                    <a:pt x="0" y="910118"/>
                    <a:pt x="0" y="857157"/>
                  </a:cubicBezTo>
                  <a:lnTo>
                    <a:pt x="0" y="617429"/>
                  </a:lnTo>
                  <a:lnTo>
                    <a:pt x="0" y="473591"/>
                  </a:lnTo>
                  <a:lnTo>
                    <a:pt x="0" y="473591"/>
                  </a:lnTo>
                  <a:lnTo>
                    <a:pt x="0" y="473593"/>
                  </a:lnTo>
                  <a:close/>
                </a:path>
              </a:pathLst>
            </a:custGeom>
            <a:solidFill>
              <a:schemeClr val="tx1">
                <a:lumMod val="75000"/>
              </a:schemeClr>
            </a:solidFill>
            <a:ln w="12700">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0000"/>
                </a:solidFill>
                <a:latin typeface="Comic Sans MS" panose="030F0702030302020204" pitchFamily="66" charset="0"/>
              </a:endParaRPr>
            </a:p>
          </p:txBody>
        </p:sp>
        <p:sp>
          <p:nvSpPr>
            <p:cNvPr id="13" name="TextBox 12">
              <a:extLst>
                <a:ext uri="{FF2B5EF4-FFF2-40B4-BE49-F238E27FC236}">
                  <a16:creationId xmlns:a16="http://schemas.microsoft.com/office/drawing/2014/main" id="{37670974-C848-4300-93CD-6C779C71EFA6}"/>
                </a:ext>
              </a:extLst>
            </p:cNvPr>
            <p:cNvSpPr txBox="1"/>
            <p:nvPr/>
          </p:nvSpPr>
          <p:spPr>
            <a:xfrm>
              <a:off x="1549330" y="1151303"/>
              <a:ext cx="2188451" cy="702525"/>
            </a:xfrm>
            <a:prstGeom prst="rect">
              <a:avLst/>
            </a:prstGeom>
            <a:noFill/>
          </p:spPr>
          <p:txBody>
            <a:bodyPr wrap="square">
              <a:spAutoFit/>
            </a:bodyPr>
            <a:lstStyle/>
            <a:p>
              <a:pPr>
                <a:lnSpc>
                  <a:spcPct val="107000"/>
                </a:lnSpc>
                <a:spcAft>
                  <a:spcPts val="800"/>
                </a:spcAft>
              </a:pPr>
              <a:r>
                <a:rPr lang="en-US" sz="2400" b="0" i="0">
                  <a:effectLst/>
                  <a:latin typeface="Comic Sans MS" panose="030F0702030302020204" pitchFamily="66" charset="0"/>
                </a:rPr>
                <a:t>What did you do yesterday?</a:t>
              </a:r>
              <a:endParaRPr lang="en-US" sz="2800" kern="100" dirty="0">
                <a:effectLst/>
                <a:latin typeface="Comic Sans MS" panose="030F0702030302020204" pitchFamily="66" charset="0"/>
                <a:ea typeface="Calibri" panose="020F0502020204030204" pitchFamily="34"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28241E65-2325-4462-B7FC-199E85517E1E}"/>
              </a:ext>
            </a:extLst>
          </p:cNvPr>
          <p:cNvGrpSpPr/>
          <p:nvPr/>
        </p:nvGrpSpPr>
        <p:grpSpPr>
          <a:xfrm>
            <a:off x="5522585" y="836550"/>
            <a:ext cx="2096430" cy="1258949"/>
            <a:chOff x="5522585" y="836550"/>
            <a:chExt cx="2096430" cy="1258949"/>
          </a:xfrm>
        </p:grpSpPr>
        <p:sp>
          <p:nvSpPr>
            <p:cNvPr id="15" name="Speech Bubble: Rectangle with Corners Rounded 1">
              <a:extLst>
                <a:ext uri="{FF2B5EF4-FFF2-40B4-BE49-F238E27FC236}">
                  <a16:creationId xmlns:a16="http://schemas.microsoft.com/office/drawing/2014/main" id="{23FCE029-BF5C-4CCA-A5DB-04C167F96AF6}"/>
                </a:ext>
              </a:extLst>
            </p:cNvPr>
            <p:cNvSpPr/>
            <p:nvPr/>
          </p:nvSpPr>
          <p:spPr>
            <a:xfrm flipH="1" flipV="1">
              <a:off x="5579548" y="836550"/>
              <a:ext cx="1858292" cy="1258949"/>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953051">
                  <a:moveTo>
                    <a:pt x="0" y="473593"/>
                  </a:moveTo>
                  <a:cubicBezTo>
                    <a:pt x="0" y="420632"/>
                    <a:pt x="42933" y="377699"/>
                    <a:pt x="95894" y="377699"/>
                  </a:cubicBezTo>
                  <a:lnTo>
                    <a:pt x="1718624" y="374813"/>
                  </a:lnTo>
                  <a:lnTo>
                    <a:pt x="1505899" y="0"/>
                  </a:lnTo>
                  <a:lnTo>
                    <a:pt x="2075536" y="376948"/>
                  </a:lnTo>
                  <a:lnTo>
                    <a:pt x="3028128" y="377699"/>
                  </a:lnTo>
                  <a:cubicBezTo>
                    <a:pt x="3081089" y="377699"/>
                    <a:pt x="3124022" y="420632"/>
                    <a:pt x="3124022" y="473593"/>
                  </a:cubicBezTo>
                  <a:lnTo>
                    <a:pt x="3124022" y="473591"/>
                  </a:lnTo>
                  <a:lnTo>
                    <a:pt x="3124022" y="473591"/>
                  </a:lnTo>
                  <a:lnTo>
                    <a:pt x="3124022" y="617429"/>
                  </a:lnTo>
                  <a:lnTo>
                    <a:pt x="3124022" y="857157"/>
                  </a:lnTo>
                  <a:cubicBezTo>
                    <a:pt x="3124022" y="910118"/>
                    <a:pt x="3081089" y="953051"/>
                    <a:pt x="3028128" y="953051"/>
                  </a:cubicBezTo>
                  <a:lnTo>
                    <a:pt x="2603352" y="953051"/>
                  </a:lnTo>
                  <a:lnTo>
                    <a:pt x="1822346" y="953051"/>
                  </a:lnTo>
                  <a:lnTo>
                    <a:pt x="1822346" y="953051"/>
                  </a:lnTo>
                  <a:lnTo>
                    <a:pt x="95894" y="953051"/>
                  </a:lnTo>
                  <a:cubicBezTo>
                    <a:pt x="42933" y="953051"/>
                    <a:pt x="0" y="910118"/>
                    <a:pt x="0" y="857157"/>
                  </a:cubicBezTo>
                  <a:lnTo>
                    <a:pt x="0" y="617429"/>
                  </a:lnTo>
                  <a:lnTo>
                    <a:pt x="0" y="473591"/>
                  </a:lnTo>
                  <a:lnTo>
                    <a:pt x="0" y="473591"/>
                  </a:lnTo>
                  <a:lnTo>
                    <a:pt x="0" y="473593"/>
                  </a:lnTo>
                  <a:close/>
                </a:path>
              </a:pathLst>
            </a:custGeom>
            <a:solidFill>
              <a:schemeClr val="tx1">
                <a:lumMod val="75000"/>
              </a:schemeClr>
            </a:solidFill>
            <a:ln w="12700">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6" name="TextBox 15">
              <a:extLst>
                <a:ext uri="{FF2B5EF4-FFF2-40B4-BE49-F238E27FC236}">
                  <a16:creationId xmlns:a16="http://schemas.microsoft.com/office/drawing/2014/main" id="{88E59C9F-3C34-4904-BBE6-AC4E9158AC11}"/>
                </a:ext>
              </a:extLst>
            </p:cNvPr>
            <p:cNvSpPr txBox="1"/>
            <p:nvPr/>
          </p:nvSpPr>
          <p:spPr>
            <a:xfrm>
              <a:off x="5522585" y="954726"/>
              <a:ext cx="2096430" cy="528222"/>
            </a:xfrm>
            <a:prstGeom prst="rect">
              <a:avLst/>
            </a:prstGeom>
            <a:noFill/>
          </p:spPr>
          <p:txBody>
            <a:bodyPr wrap="square">
              <a:spAutoFit/>
            </a:bodyPr>
            <a:lstStyle/>
            <a:p>
              <a:pPr>
                <a:lnSpc>
                  <a:spcPct val="107000"/>
                </a:lnSpc>
                <a:spcAft>
                  <a:spcPts val="800"/>
                </a:spcAft>
              </a:pPr>
              <a:r>
                <a:rPr lang="en-US" sz="2800">
                  <a:latin typeface="Comic Sans MS" panose="030F0702030302020204" pitchFamily="66" charset="0"/>
                </a:rPr>
                <a:t>We </a:t>
              </a:r>
              <a:r>
                <a:rPr lang="en-US" sz="2800" dirty="0">
                  <a:latin typeface="Comic Sans MS" panose="030F0702030302020204" pitchFamily="66" charset="0"/>
                </a:rPr>
                <a:t>____. </a:t>
              </a:r>
              <a:endParaRPr lang="en-US" sz="2800" kern="100" dirty="0">
                <a:effectLst/>
                <a:latin typeface="Comic Sans MS" panose="030F0702030302020204" pitchFamily="66"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401369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9952B47-E7DC-40B2-856B-39A18E48284C}"/>
              </a:ext>
            </a:extLst>
          </p:cNvPr>
          <p:cNvGrpSpPr/>
          <p:nvPr/>
        </p:nvGrpSpPr>
        <p:grpSpPr>
          <a:xfrm>
            <a:off x="0" y="324091"/>
            <a:ext cx="8987029" cy="4613843"/>
            <a:chOff x="0" y="324091"/>
            <a:chExt cx="8987029" cy="4613843"/>
          </a:xfrm>
        </p:grpSpPr>
        <p:grpSp>
          <p:nvGrpSpPr>
            <p:cNvPr id="9" name="Group 8">
              <a:extLst>
                <a:ext uri="{FF2B5EF4-FFF2-40B4-BE49-F238E27FC236}">
                  <a16:creationId xmlns:a16="http://schemas.microsoft.com/office/drawing/2014/main" id="{01CA62E4-DB59-4A7B-8E6B-7D67221948CF}"/>
                </a:ext>
              </a:extLst>
            </p:cNvPr>
            <p:cNvGrpSpPr/>
            <p:nvPr/>
          </p:nvGrpSpPr>
          <p:grpSpPr>
            <a:xfrm>
              <a:off x="0" y="324091"/>
              <a:ext cx="8987029" cy="4613843"/>
              <a:chOff x="-43471" y="358815"/>
              <a:chExt cx="8987029" cy="4613843"/>
            </a:xfrm>
          </p:grpSpPr>
          <p:pic>
            <p:nvPicPr>
              <p:cNvPr id="1026" name="Picture 2">
                <a:extLst>
                  <a:ext uri="{FF2B5EF4-FFF2-40B4-BE49-F238E27FC236}">
                    <a16:creationId xmlns:a16="http://schemas.microsoft.com/office/drawing/2014/main" id="{BB1641B7-C41A-41D6-BAB5-EBE72ABBDE55}"/>
                  </a:ext>
                </a:extLst>
              </p:cNvPr>
              <p:cNvPicPr>
                <a:picLocks noChangeAspect="1" noChangeArrowheads="1"/>
              </p:cNvPicPr>
              <p:nvPr/>
            </p:nvPicPr>
            <p:blipFill rotWithShape="1">
              <a:blip r:embed="rId3"/>
              <a:srcRect t="619" b="4376"/>
              <a:stretch/>
            </p:blipFill>
            <p:spPr bwMode="auto">
              <a:xfrm>
                <a:off x="4227587" y="358815"/>
                <a:ext cx="4715971" cy="461384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0332D113-55CD-4FA4-AFF7-0C47C122F42A}"/>
                  </a:ext>
                </a:extLst>
              </p:cNvPr>
              <p:cNvGrpSpPr/>
              <p:nvPr/>
            </p:nvGrpSpPr>
            <p:grpSpPr>
              <a:xfrm>
                <a:off x="-43471" y="921827"/>
                <a:ext cx="4271058" cy="2604304"/>
                <a:chOff x="-43471" y="921827"/>
                <a:chExt cx="4271058" cy="2604304"/>
              </a:xfrm>
            </p:grpSpPr>
            <p:sp>
              <p:nvSpPr>
                <p:cNvPr id="4" name="Cloud 3">
                  <a:extLst>
                    <a:ext uri="{FF2B5EF4-FFF2-40B4-BE49-F238E27FC236}">
                      <a16:creationId xmlns:a16="http://schemas.microsoft.com/office/drawing/2014/main" id="{3DEE763A-0CA3-45C4-BC46-F0D5DF19BB48}"/>
                    </a:ext>
                  </a:extLst>
                </p:cNvPr>
                <p:cNvSpPr/>
                <p:nvPr/>
              </p:nvSpPr>
              <p:spPr>
                <a:xfrm>
                  <a:off x="-43471" y="921827"/>
                  <a:ext cx="4271058" cy="260430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DD41159-6A7F-4162-A65E-D6EF67693287}"/>
                    </a:ext>
                  </a:extLst>
                </p:cNvPr>
                <p:cNvSpPr txBox="1"/>
                <p:nvPr/>
              </p:nvSpPr>
              <p:spPr>
                <a:xfrm>
                  <a:off x="487292" y="1439149"/>
                  <a:ext cx="3209533" cy="1569660"/>
                </a:xfrm>
                <a:prstGeom prst="rect">
                  <a:avLst/>
                </a:prstGeom>
                <a:noFill/>
              </p:spPr>
              <p:txBody>
                <a:bodyPr wrap="none" rtlCol="0">
                  <a:spAutoFit/>
                </a:bodyPr>
                <a:lstStyle/>
                <a:p>
                  <a:pPr algn="ctr"/>
                  <a:r>
                    <a:rPr lang="en-US" sz="4800" b="1" dirty="0">
                      <a:solidFill>
                        <a:srgbClr val="FFFF00"/>
                      </a:solidFill>
                      <a:latin typeface="Comic Sans MS" panose="030F0702030302020204" pitchFamily="66" charset="0"/>
                    </a:rPr>
                    <a:t>Hot Seat </a:t>
                  </a:r>
                </a:p>
                <a:p>
                  <a:pPr algn="ctr"/>
                  <a:r>
                    <a:rPr lang="en-US" sz="4800" b="1" dirty="0">
                      <a:solidFill>
                        <a:srgbClr val="FFFF00"/>
                      </a:solidFill>
                      <a:latin typeface="Comic Sans MS" panose="030F0702030302020204" pitchFamily="66" charset="0"/>
                    </a:rPr>
                    <a:t>Game</a:t>
                  </a:r>
                </a:p>
              </p:txBody>
            </p:sp>
          </p:grpSp>
        </p:grpSp>
        <p:pic>
          <p:nvPicPr>
            <p:cNvPr id="1028" name="Picture 4" descr="Phim Hoạt Hình Minh Họa Của đồ Nội Thất Ghế | Công cụ đồ họa ...">
              <a:extLst>
                <a:ext uri="{FF2B5EF4-FFF2-40B4-BE49-F238E27FC236}">
                  <a16:creationId xmlns:a16="http://schemas.microsoft.com/office/drawing/2014/main" id="{C16B50C9-7913-41B7-82CB-4A4C3E92EEC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3893" y="1279393"/>
              <a:ext cx="1781778" cy="20263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593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descr="A group of kids dancing&#10;&#10;Description automatically generated">
            <a:extLst>
              <a:ext uri="{FF2B5EF4-FFF2-40B4-BE49-F238E27FC236}">
                <a16:creationId xmlns:a16="http://schemas.microsoft.com/office/drawing/2014/main" id="{41DC4066-C65C-4BD0-ADAD-312322E8642F}"/>
              </a:ext>
            </a:extLst>
          </p:cNvPr>
          <p:cNvPicPr>
            <a:picLocks noChangeAspect="1"/>
          </p:cNvPicPr>
          <p:nvPr/>
        </p:nvPicPr>
        <p:blipFill>
          <a:blip r:embed="rId3"/>
          <a:stretch>
            <a:fillRect/>
          </a:stretch>
        </p:blipFill>
        <p:spPr>
          <a:xfrm>
            <a:off x="2074658" y="0"/>
            <a:ext cx="4994683" cy="5143500"/>
          </a:xfrm>
          <a:prstGeom prst="rect">
            <a:avLst/>
          </a:prstGeom>
        </p:spPr>
      </p:pic>
      <p:pic>
        <p:nvPicPr>
          <p:cNvPr id="10" name="Picture 4" descr="Phim Hoạt Hình Minh Họa Của đồ Nội Thất Ghế | Công cụ đồ họa ...">
            <a:extLst>
              <a:ext uri="{FF2B5EF4-FFF2-40B4-BE49-F238E27FC236}">
                <a16:creationId xmlns:a16="http://schemas.microsoft.com/office/drawing/2014/main" id="{9A473360-ABA8-4105-9942-4C85D78043C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2496" y="1059475"/>
            <a:ext cx="1781778" cy="202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644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DF85F98-0F66-472D-9C05-DC2D94F47497}"/>
              </a:ext>
            </a:extLst>
          </p:cNvPr>
          <p:cNvGrpSpPr/>
          <p:nvPr/>
        </p:nvGrpSpPr>
        <p:grpSpPr>
          <a:xfrm flipH="1">
            <a:off x="5025146" y="595895"/>
            <a:ext cx="2810914" cy="1385850"/>
            <a:chOff x="1549330" y="1127577"/>
            <a:chExt cx="2210918" cy="1130511"/>
          </a:xfrm>
        </p:grpSpPr>
        <p:sp>
          <p:nvSpPr>
            <p:cNvPr id="13" name="Speech Bubble: Rectangle with Corners Rounded 1">
              <a:extLst>
                <a:ext uri="{FF2B5EF4-FFF2-40B4-BE49-F238E27FC236}">
                  <a16:creationId xmlns:a16="http://schemas.microsoft.com/office/drawing/2014/main" id="{BA7C7BC8-883C-43DF-B2AA-45620F218254}"/>
                </a:ext>
              </a:extLst>
            </p:cNvPr>
            <p:cNvSpPr/>
            <p:nvPr/>
          </p:nvSpPr>
          <p:spPr>
            <a:xfrm flipH="1" flipV="1">
              <a:off x="1779004" y="1127577"/>
              <a:ext cx="1981244" cy="1130511"/>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953051">
                  <a:moveTo>
                    <a:pt x="0" y="473593"/>
                  </a:moveTo>
                  <a:cubicBezTo>
                    <a:pt x="0" y="420632"/>
                    <a:pt x="42933" y="377699"/>
                    <a:pt x="95894" y="377699"/>
                  </a:cubicBezTo>
                  <a:lnTo>
                    <a:pt x="1718624" y="374813"/>
                  </a:lnTo>
                  <a:lnTo>
                    <a:pt x="1505899" y="0"/>
                  </a:lnTo>
                  <a:lnTo>
                    <a:pt x="2075536" y="376948"/>
                  </a:lnTo>
                  <a:lnTo>
                    <a:pt x="3028128" y="377699"/>
                  </a:lnTo>
                  <a:cubicBezTo>
                    <a:pt x="3081089" y="377699"/>
                    <a:pt x="3124022" y="420632"/>
                    <a:pt x="3124022" y="473593"/>
                  </a:cubicBezTo>
                  <a:lnTo>
                    <a:pt x="3124022" y="473591"/>
                  </a:lnTo>
                  <a:lnTo>
                    <a:pt x="3124022" y="473591"/>
                  </a:lnTo>
                  <a:lnTo>
                    <a:pt x="3124022" y="617429"/>
                  </a:lnTo>
                  <a:lnTo>
                    <a:pt x="3124022" y="857157"/>
                  </a:lnTo>
                  <a:cubicBezTo>
                    <a:pt x="3124022" y="910118"/>
                    <a:pt x="3081089" y="953051"/>
                    <a:pt x="3028128" y="953051"/>
                  </a:cubicBezTo>
                  <a:lnTo>
                    <a:pt x="2603352" y="953051"/>
                  </a:lnTo>
                  <a:lnTo>
                    <a:pt x="1822346" y="953051"/>
                  </a:lnTo>
                  <a:lnTo>
                    <a:pt x="1822346" y="953051"/>
                  </a:lnTo>
                  <a:lnTo>
                    <a:pt x="95894" y="953051"/>
                  </a:lnTo>
                  <a:cubicBezTo>
                    <a:pt x="42933" y="953051"/>
                    <a:pt x="0" y="910118"/>
                    <a:pt x="0" y="857157"/>
                  </a:cubicBezTo>
                  <a:lnTo>
                    <a:pt x="0" y="617429"/>
                  </a:lnTo>
                  <a:lnTo>
                    <a:pt x="0" y="473591"/>
                  </a:lnTo>
                  <a:lnTo>
                    <a:pt x="0" y="473591"/>
                  </a:lnTo>
                  <a:lnTo>
                    <a:pt x="0" y="473593"/>
                  </a:lnTo>
                  <a:close/>
                </a:path>
              </a:pathLst>
            </a:custGeom>
            <a:solidFill>
              <a:schemeClr val="tx1">
                <a:lumMod val="75000"/>
              </a:schemeClr>
            </a:solidFill>
            <a:ln w="12700">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sym typeface="Arial"/>
              </a:endParaRPr>
            </a:p>
          </p:txBody>
        </p:sp>
        <p:sp>
          <p:nvSpPr>
            <p:cNvPr id="14" name="TextBox 13">
              <a:extLst>
                <a:ext uri="{FF2B5EF4-FFF2-40B4-BE49-F238E27FC236}">
                  <a16:creationId xmlns:a16="http://schemas.microsoft.com/office/drawing/2014/main" id="{80B82C09-6E5E-47F5-A2FF-401CC7DC9D7B}"/>
                </a:ext>
              </a:extLst>
            </p:cNvPr>
            <p:cNvSpPr txBox="1"/>
            <p:nvPr/>
          </p:nvSpPr>
          <p:spPr>
            <a:xfrm>
              <a:off x="1549330" y="1151303"/>
              <a:ext cx="2188451" cy="65032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2200" b="0" i="0" u="none" strike="noStrike" kern="0" cap="none" spc="0" normalizeH="0" baseline="0" noProof="0">
                  <a:ln>
                    <a:noFill/>
                  </a:ln>
                  <a:solidFill>
                    <a:srgbClr val="000000"/>
                  </a:solidFill>
                  <a:effectLst/>
                  <a:uLnTx/>
                  <a:uFillTx/>
                  <a:latin typeface="Comic Sans MS" panose="030F0702030302020204" pitchFamily="66" charset="0"/>
                  <a:cs typeface="Arial"/>
                  <a:sym typeface="Arial"/>
                </a:rPr>
                <a:t>What did you do yesterday?</a:t>
              </a:r>
              <a:endParaRPr kumimoji="0" lang="en-US" sz="2200" b="0" i="0" u="none" strike="noStrike" kern="100" cap="none" spc="0" normalizeH="0" baseline="0" noProof="0" dirty="0">
                <a:ln>
                  <a:noFill/>
                </a:ln>
                <a:solidFill>
                  <a:srgbClr val="000000"/>
                </a:solidFill>
                <a:effectLst/>
                <a:uLnTx/>
                <a:uFillTx/>
                <a:latin typeface="Comic Sans MS" panose="030F0702030302020204" pitchFamily="66" charset="0"/>
                <a:ea typeface="Calibri" panose="020F0502020204030204" pitchFamily="34" charset="0"/>
                <a:cs typeface="Times New Roman" panose="02020603050405020304" pitchFamily="18" charset="0"/>
                <a:sym typeface="Arial"/>
              </a:endParaRPr>
            </a:p>
          </p:txBody>
        </p:sp>
      </p:grpSp>
      <p:pic>
        <p:nvPicPr>
          <p:cNvPr id="6" name="Picture 2" descr="Free vector children looking at dolphins at the aquarium">
            <a:extLst>
              <a:ext uri="{FF2B5EF4-FFF2-40B4-BE49-F238E27FC236}">
                <a16:creationId xmlns:a16="http://schemas.microsoft.com/office/drawing/2014/main" id="{1AE72EDC-77B7-422A-84B7-47EA0A4B33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772"/>
          <a:stretch/>
        </p:blipFill>
        <p:spPr bwMode="auto">
          <a:xfrm>
            <a:off x="1298906" y="1525745"/>
            <a:ext cx="3273094" cy="24096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236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DC4066-C65C-4BD0-ADAD-312322E8642F}"/>
              </a:ext>
            </a:extLst>
          </p:cNvPr>
          <p:cNvPicPr>
            <a:picLocks noChangeAspect="1"/>
          </p:cNvPicPr>
          <p:nvPr/>
        </p:nvPicPr>
        <p:blipFill>
          <a:blip r:embed="rId3"/>
          <a:srcRect/>
          <a:stretch/>
        </p:blipFill>
        <p:spPr>
          <a:xfrm>
            <a:off x="2074658" y="0"/>
            <a:ext cx="4994682" cy="5143499"/>
          </a:xfrm>
          <a:prstGeom prst="rect">
            <a:avLst/>
          </a:prstGeom>
        </p:spPr>
      </p:pic>
      <p:pic>
        <p:nvPicPr>
          <p:cNvPr id="10" name="Picture 4" descr="Phim Hoạt Hình Minh Họa Của đồ Nội Thất Ghế | Công cụ đồ họa ...">
            <a:extLst>
              <a:ext uri="{FF2B5EF4-FFF2-40B4-BE49-F238E27FC236}">
                <a16:creationId xmlns:a16="http://schemas.microsoft.com/office/drawing/2014/main" id="{9A473360-ABA8-4105-9942-4C85D78043C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2496" y="1059475"/>
            <a:ext cx="1781778" cy="202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148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DF85F98-0F66-472D-9C05-DC2D94F47497}"/>
              </a:ext>
            </a:extLst>
          </p:cNvPr>
          <p:cNvGrpSpPr/>
          <p:nvPr/>
        </p:nvGrpSpPr>
        <p:grpSpPr>
          <a:xfrm flipH="1">
            <a:off x="5025146" y="595895"/>
            <a:ext cx="2810914" cy="1385850"/>
            <a:chOff x="1549330" y="1127577"/>
            <a:chExt cx="2210918" cy="1130511"/>
          </a:xfrm>
        </p:grpSpPr>
        <p:sp>
          <p:nvSpPr>
            <p:cNvPr id="13" name="Speech Bubble: Rectangle with Corners Rounded 1">
              <a:extLst>
                <a:ext uri="{FF2B5EF4-FFF2-40B4-BE49-F238E27FC236}">
                  <a16:creationId xmlns:a16="http://schemas.microsoft.com/office/drawing/2014/main" id="{BA7C7BC8-883C-43DF-B2AA-45620F218254}"/>
                </a:ext>
              </a:extLst>
            </p:cNvPr>
            <p:cNvSpPr/>
            <p:nvPr/>
          </p:nvSpPr>
          <p:spPr>
            <a:xfrm flipH="1" flipV="1">
              <a:off x="1779004" y="1127577"/>
              <a:ext cx="1981244" cy="1130511"/>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953051">
                  <a:moveTo>
                    <a:pt x="0" y="473593"/>
                  </a:moveTo>
                  <a:cubicBezTo>
                    <a:pt x="0" y="420632"/>
                    <a:pt x="42933" y="377699"/>
                    <a:pt x="95894" y="377699"/>
                  </a:cubicBezTo>
                  <a:lnTo>
                    <a:pt x="1718624" y="374813"/>
                  </a:lnTo>
                  <a:lnTo>
                    <a:pt x="1505899" y="0"/>
                  </a:lnTo>
                  <a:lnTo>
                    <a:pt x="2075536" y="376948"/>
                  </a:lnTo>
                  <a:lnTo>
                    <a:pt x="3028128" y="377699"/>
                  </a:lnTo>
                  <a:cubicBezTo>
                    <a:pt x="3081089" y="377699"/>
                    <a:pt x="3124022" y="420632"/>
                    <a:pt x="3124022" y="473593"/>
                  </a:cubicBezTo>
                  <a:lnTo>
                    <a:pt x="3124022" y="473591"/>
                  </a:lnTo>
                  <a:lnTo>
                    <a:pt x="3124022" y="473591"/>
                  </a:lnTo>
                  <a:lnTo>
                    <a:pt x="3124022" y="617429"/>
                  </a:lnTo>
                  <a:lnTo>
                    <a:pt x="3124022" y="857157"/>
                  </a:lnTo>
                  <a:cubicBezTo>
                    <a:pt x="3124022" y="910118"/>
                    <a:pt x="3081089" y="953051"/>
                    <a:pt x="3028128" y="953051"/>
                  </a:cubicBezTo>
                  <a:lnTo>
                    <a:pt x="2603352" y="953051"/>
                  </a:lnTo>
                  <a:lnTo>
                    <a:pt x="1822346" y="953051"/>
                  </a:lnTo>
                  <a:lnTo>
                    <a:pt x="1822346" y="953051"/>
                  </a:lnTo>
                  <a:lnTo>
                    <a:pt x="95894" y="953051"/>
                  </a:lnTo>
                  <a:cubicBezTo>
                    <a:pt x="42933" y="953051"/>
                    <a:pt x="0" y="910118"/>
                    <a:pt x="0" y="857157"/>
                  </a:cubicBezTo>
                  <a:lnTo>
                    <a:pt x="0" y="617429"/>
                  </a:lnTo>
                  <a:lnTo>
                    <a:pt x="0" y="473591"/>
                  </a:lnTo>
                  <a:lnTo>
                    <a:pt x="0" y="473591"/>
                  </a:lnTo>
                  <a:lnTo>
                    <a:pt x="0" y="473593"/>
                  </a:lnTo>
                  <a:close/>
                </a:path>
              </a:pathLst>
            </a:custGeom>
            <a:solidFill>
              <a:schemeClr val="tx1">
                <a:lumMod val="75000"/>
              </a:schemeClr>
            </a:solidFill>
            <a:ln w="12700">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sym typeface="Arial"/>
              </a:endParaRPr>
            </a:p>
          </p:txBody>
        </p:sp>
        <p:sp>
          <p:nvSpPr>
            <p:cNvPr id="14" name="TextBox 13">
              <a:extLst>
                <a:ext uri="{FF2B5EF4-FFF2-40B4-BE49-F238E27FC236}">
                  <a16:creationId xmlns:a16="http://schemas.microsoft.com/office/drawing/2014/main" id="{80B82C09-6E5E-47F5-A2FF-401CC7DC9D7B}"/>
                </a:ext>
              </a:extLst>
            </p:cNvPr>
            <p:cNvSpPr txBox="1"/>
            <p:nvPr/>
          </p:nvSpPr>
          <p:spPr>
            <a:xfrm>
              <a:off x="1549330" y="1151303"/>
              <a:ext cx="2188451" cy="65032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2200" b="0" i="0" u="none" strike="noStrike" kern="0" cap="none" spc="0" normalizeH="0" baseline="0" noProof="0">
                  <a:ln>
                    <a:noFill/>
                  </a:ln>
                  <a:solidFill>
                    <a:srgbClr val="000000"/>
                  </a:solidFill>
                  <a:effectLst/>
                  <a:uLnTx/>
                  <a:uFillTx/>
                  <a:latin typeface="Comic Sans MS" panose="030F0702030302020204" pitchFamily="66" charset="0"/>
                  <a:cs typeface="Arial"/>
                  <a:sym typeface="Arial"/>
                </a:rPr>
                <a:t>What did you do yesterday?</a:t>
              </a:r>
              <a:endParaRPr kumimoji="0" lang="en-US" sz="2200" b="0" i="0" u="none" strike="noStrike" kern="100" cap="none" spc="0" normalizeH="0" baseline="0" noProof="0" dirty="0">
                <a:ln>
                  <a:noFill/>
                </a:ln>
                <a:solidFill>
                  <a:srgbClr val="000000"/>
                </a:solidFill>
                <a:effectLst/>
                <a:uLnTx/>
                <a:uFillTx/>
                <a:latin typeface="Comic Sans MS" panose="030F0702030302020204" pitchFamily="66" charset="0"/>
                <a:ea typeface="Calibri" panose="020F0502020204030204" pitchFamily="34" charset="0"/>
                <a:cs typeface="Times New Roman" panose="02020603050405020304" pitchFamily="18" charset="0"/>
                <a:sym typeface="Arial"/>
              </a:endParaRPr>
            </a:p>
          </p:txBody>
        </p:sp>
      </p:grpSp>
      <p:pic>
        <p:nvPicPr>
          <p:cNvPr id="7" name="Picture 2" descr="The children are singing and their friends enjoying it">
            <a:extLst>
              <a:ext uri="{FF2B5EF4-FFF2-40B4-BE49-F238E27FC236}">
                <a16:creationId xmlns:a16="http://schemas.microsoft.com/office/drawing/2014/main" id="{F7CAEAFA-765F-481C-ADBF-85117CB4A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958" y="1583485"/>
            <a:ext cx="3763912" cy="25072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26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9569</TotalTime>
  <Words>651</Words>
  <Application>Microsoft Office PowerPoint</Application>
  <PresentationFormat>On-screen Show (16:9)</PresentationFormat>
  <Paragraphs>120</Paragraphs>
  <Slides>28</Slides>
  <Notes>22</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VNI-Hobo</vt:lpstr>
      <vt:lpstr>Calibri</vt:lpstr>
      <vt:lpstr>Nunito</vt:lpstr>
      <vt:lpstr>Times New Roman</vt:lpstr>
      <vt:lpstr>Comic Sans MS</vt:lpstr>
      <vt:lpstr>Nirmala UI Semilight</vt:lpstr>
      <vt:lpstr>Kirang Haerang</vt:lpstr>
      <vt:lpstr>Arial</vt:lpstr>
      <vt:lpstr>Nixie One</vt:lpstr>
      <vt:lpstr>Math Subject for Elementary - 1st Grade: Time by Slidesgo</vt:lpstr>
      <vt:lpstr>Unit 9 Our outdoor activities</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Admin</cp:lastModifiedBy>
  <cp:revision>120</cp:revision>
  <dcterms:modified xsi:type="dcterms:W3CDTF">2024-12-28T05:04:15Z</dcterms:modified>
  <cp:category>9Slide.vn</cp:category>
</cp:coreProperties>
</file>