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4" r:id="rId2"/>
  </p:sldMasterIdLst>
  <p:notesMasterIdLst>
    <p:notesMasterId r:id="rId26"/>
  </p:notesMasterIdLst>
  <p:sldIdLst>
    <p:sldId id="257" r:id="rId3"/>
    <p:sldId id="358" r:id="rId4"/>
    <p:sldId id="345" r:id="rId5"/>
    <p:sldId id="360" r:id="rId6"/>
    <p:sldId id="319" r:id="rId7"/>
    <p:sldId id="361" r:id="rId8"/>
    <p:sldId id="331" r:id="rId9"/>
    <p:sldId id="330" r:id="rId10"/>
    <p:sldId id="332" r:id="rId11"/>
    <p:sldId id="322" r:id="rId12"/>
    <p:sldId id="324" r:id="rId13"/>
    <p:sldId id="325" r:id="rId14"/>
    <p:sldId id="339" r:id="rId15"/>
    <p:sldId id="312" r:id="rId16"/>
    <p:sldId id="340" r:id="rId17"/>
    <p:sldId id="343" r:id="rId18"/>
    <p:sldId id="364" r:id="rId19"/>
    <p:sldId id="379" r:id="rId20"/>
    <p:sldId id="374" r:id="rId21"/>
    <p:sldId id="368" r:id="rId22"/>
    <p:sldId id="381" r:id="rId23"/>
    <p:sldId id="369" r:id="rId24"/>
    <p:sldId id="359" r:id="rId25"/>
  </p:sldIdLst>
  <p:sldSz cx="9144000" cy="5143500" type="screen16x9"/>
  <p:notesSz cx="6858000" cy="9144000"/>
  <p:embeddedFontLst>
    <p:embeddedFont>
      <p:font typeface="Script MT Bold" panose="020B0604020202020204" charset="0"/>
      <p:bold r:id="rId27"/>
    </p:embeddedFont>
    <p:embeddedFont>
      <p:font typeface="Hind" panose="020B0604020202020204" charset="0"/>
      <p:regular r:id="rId28"/>
      <p:bold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Amasis MT Pro Black" panose="020B0604020202020204" charset="0"/>
      <p:bold r:id="rId46"/>
      <p:italic r:id="rId47"/>
      <p:boldItalic r:id="rId48"/>
    </p:embeddedFont>
    <p:embeddedFont>
      <p:font typeface="#9Slide07 IcielCrocante" panose="020B0604020202020204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Barlow" panose="020B060402020202020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061" autoAdjust="0"/>
  </p:normalViewPr>
  <p:slideViewPr>
    <p:cSldViewPr snapToGrid="0">
      <p:cViewPr varScale="1">
        <p:scale>
          <a:sx n="83" d="100"/>
          <a:sy n="83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6765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-What’s this?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</a:t>
            </a:r>
            <a:r>
              <a:rPr lang="en-US" baseline="0" dirty="0" err="1"/>
              <a:t>colour</a:t>
            </a:r>
            <a:r>
              <a:rPr lang="en-US" baseline="0" dirty="0"/>
              <a:t> is it?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Mời</a:t>
            </a:r>
            <a:r>
              <a:rPr lang="en-US" baseline="0" dirty="0"/>
              <a:t> 2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: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613146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674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997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Divide the class into groups of 2 (boys and girls). Each team takes turn to choose a school thing. They need to read the sentence and say the missing word(s) with the picture to get points.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 The group with more points at the end of the game will be the winner.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346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364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6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30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61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9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94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0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67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0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8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04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7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87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7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0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7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23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99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02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51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86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0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63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6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7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91" r:id="rId8"/>
    <p:sldLayoutId id="2147483652" r:id="rId9"/>
    <p:sldLayoutId id="2147483658" r:id="rId10"/>
    <p:sldLayoutId id="2147483660" r:id="rId11"/>
    <p:sldLayoutId id="2147483685" r:id="rId12"/>
    <p:sldLayoutId id="2147483684" r:id="rId13"/>
    <p:sldLayoutId id="2147483683" r:id="rId14"/>
    <p:sldLayoutId id="2147483682" r:id="rId15"/>
    <p:sldLayoutId id="2147483690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9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44.png"/><Relationship Id="rId7" Type="http://schemas.openxmlformats.org/officeDocument/2006/relationships/slide" Target="slide14.xml"/><Relationship Id="rId12" Type="http://schemas.openxmlformats.org/officeDocument/2006/relationships/slide" Target="slide20.xml"/><Relationship Id="rId17" Type="http://schemas.openxmlformats.org/officeDocument/2006/relationships/slide" Target="slide16.xml"/><Relationship Id="rId2" Type="http://schemas.openxmlformats.org/officeDocument/2006/relationships/slideLayout" Target="../slideLayouts/slideLayout26.xml"/><Relationship Id="rId16" Type="http://schemas.microsoft.com/office/2007/relationships/hdphoto" Target="../media/hdphoto12.wdp"/><Relationship Id="rId20" Type="http://schemas.openxmlformats.org/officeDocument/2006/relationships/slide" Target="slide22.xml"/><Relationship Id="rId1" Type="http://schemas.openxmlformats.org/officeDocument/2006/relationships/tags" Target="../tags/tag14.xml"/><Relationship Id="rId6" Type="http://schemas.microsoft.com/office/2007/relationships/hdphoto" Target="../media/hdphoto10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slide" Target="slide15.xml"/><Relationship Id="rId19" Type="http://schemas.microsoft.com/office/2007/relationships/hdphoto" Target="../media/hdphoto13.wdp"/><Relationship Id="rId4" Type="http://schemas.openxmlformats.org/officeDocument/2006/relationships/image" Target="../media/image37.png"/><Relationship Id="rId9" Type="http://schemas.microsoft.com/office/2007/relationships/hdphoto" Target="../media/hdphoto11.wdp"/><Relationship Id="rId14" Type="http://schemas.openxmlformats.org/officeDocument/2006/relationships/slide" Target="slide21.xml"/><Relationship Id="rId22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slide" Target="slide13.xml"/><Relationship Id="rId5" Type="http://schemas.microsoft.com/office/2007/relationships/hdphoto" Target="../media/hdphoto14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slide" Target="slide13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t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2.png"/><Relationship Id="rId2" Type="http://schemas.openxmlformats.org/officeDocument/2006/relationships/vide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https://www.pinclipart.com/picdir/middle/524-5247403_cartoon-raise-your-hand-hd-png-download-raise.png" TargetMode="External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https://media.istockphoto.com/vectors/little-girl-listening-vector-id1148989572?k=20&amp;m=1148989572&amp;s=612x612&amp;w=0&amp;h=0qg8wPDrrujXq3KiVNQ3japhhpkV6waKaCp4GzkSv-E=" TargetMode="External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6" Type="http://schemas.openxmlformats.org/officeDocument/2006/relationships/image" Target="../media/image25.tif"/><Relationship Id="rId5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.t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openxmlformats.org/officeDocument/2006/relationships/image" Target="../media/image57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t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eg"/><Relationship Id="rId12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25.tif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2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677" y="829949"/>
            <a:ext cx="90122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answer the question. 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9" b="89879" l="4499" r="92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58" y="2404153"/>
            <a:ext cx="3657340" cy="184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6" b="95720" l="9934" r="96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378" y="2330554"/>
            <a:ext cx="3117303" cy="1768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6878" y="570946"/>
            <a:ext cx="3257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</a:t>
            </a:r>
            <a:r>
              <a:rPr lang="en-US" sz="4000" b="0" cap="none" spc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and tick.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47" y="1997838"/>
            <a:ext cx="8507002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165" y="570946"/>
            <a:ext cx="2735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1997838"/>
            <a:ext cx="8476180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CC21221C-29C3-DF4C-B38A-922F166F7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14052" y="3366787"/>
            <a:ext cx="631635" cy="63163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5D087A-55F3-914C-A7A1-9886D3CC0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24956" y="3366786"/>
            <a:ext cx="631635" cy="631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7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16C3F24-FF7D-4176-9618-AC0960190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5357">
            <a:off x="49141" y="653093"/>
            <a:ext cx="1609835" cy="399019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156402AF-47B6-4383-9F87-58733C1F15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47115">
            <a:off x="635522" y="2271040"/>
            <a:ext cx="1092454" cy="48180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5FC3F841-4B3C-47CD-9F19-C4C4066523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2599" y="3768808"/>
            <a:ext cx="1168298" cy="1123609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6F58FB1D-4127-4BF7-819D-6F6A15DEA3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238" y="291734"/>
            <a:ext cx="1122896" cy="1100878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8523EEE5-49B2-4287-8BC7-AAC4EE4933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0" y="3559549"/>
            <a:ext cx="1105054" cy="1467055"/>
          </a:xfrm>
          <a:prstGeom prst="rect">
            <a:avLst/>
          </a:prstGeom>
        </p:spPr>
      </p:pic>
      <p:pic>
        <p:nvPicPr>
          <p:cNvPr id="44" name="Picture 43">
            <a:hlinkClick r:id="rId20" action="ppaction://hlinksldjump"/>
            <a:extLst>
              <a:ext uri="{FF2B5EF4-FFF2-40B4-BE49-F238E27FC236}">
                <a16:creationId xmlns:a16="http://schemas.microsoft.com/office/drawing/2014/main" id="{05B1042D-0D05-4836-A5C7-D4868ED3A2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66958" y="2303144"/>
            <a:ext cx="1139509" cy="972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CFE11-1F52-441C-A6BF-1FC9E57714FC}"/>
              </a:ext>
            </a:extLst>
          </p:cNvPr>
          <p:cNvSpPr/>
          <p:nvPr/>
        </p:nvSpPr>
        <p:spPr>
          <a:xfrm>
            <a:off x="6625989" y="4626913"/>
            <a:ext cx="936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End game</a:t>
            </a:r>
          </a:p>
        </p:txBody>
      </p:sp>
      <p:sp>
        <p:nvSpPr>
          <p:cNvPr id="2" name="Action Button: Blank 1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8DA05D5C-F856-4A77-8CAF-8B6E1661B5F1}"/>
              </a:ext>
            </a:extLst>
          </p:cNvPr>
          <p:cNvSpPr/>
          <p:nvPr/>
        </p:nvSpPr>
        <p:spPr>
          <a:xfrm>
            <a:off x="6647543" y="4584910"/>
            <a:ext cx="924616" cy="4853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A4984A-CC92-49F8-B9FC-630EFDBF4D71}"/>
              </a:ext>
            </a:extLst>
          </p:cNvPr>
          <p:cNvSpPr/>
          <p:nvPr/>
        </p:nvSpPr>
        <p:spPr>
          <a:xfrm>
            <a:off x="2821450" y="194218"/>
            <a:ext cx="3411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Spin and choose a school thing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6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83974" y="-2862696"/>
            <a:ext cx="18288000" cy="10287000"/>
          </a:xfrm>
          <a:prstGeom prst="rect">
            <a:avLst/>
          </a:prstGeom>
        </p:spPr>
      </p:pic>
      <p:sp>
        <p:nvSpPr>
          <p:cNvPr id="8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45736" y="190688"/>
            <a:ext cx="4555374" cy="1149429"/>
          </a:xfrm>
          <a:prstGeom prst="wedgeRoundRectCallout">
            <a:avLst>
              <a:gd name="adj1" fmla="val 69454"/>
              <a:gd name="adj2" fmla="val -118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Good! </a:t>
            </a: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Look at this activity. Let’s do it.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01" y="2655080"/>
            <a:ext cx="3505256" cy="24202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D83A5B-7BBC-4C34-BFEC-0CA10EA6E705}"/>
              </a:ext>
            </a:extLst>
          </p:cNvPr>
          <p:cNvGrpSpPr/>
          <p:nvPr/>
        </p:nvGrpSpPr>
        <p:grpSpPr>
          <a:xfrm>
            <a:off x="310452" y="1711515"/>
            <a:ext cx="1646217" cy="1991333"/>
            <a:chOff x="3764649" y="4679758"/>
            <a:chExt cx="1646217" cy="1991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C71E85-621C-4917-9A41-F7E98B86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A9C97B2-1DAB-48DF-B7B4-FE40F50F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68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5679E-6 L 0.34687 -0.0108 L 0.17101 -0.37993 L 0.50139 -0.32345 L 0.4967 -0.3234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9" y="-1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13706" y="4578988"/>
            <a:ext cx="2837700" cy="7134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63</a:t>
            </a:r>
          </a:p>
        </p:txBody>
      </p:sp>
      <p:pic>
        <p:nvPicPr>
          <p:cNvPr id="8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DA4A17BF-1CC0-9945-8AD3-68EE9A94D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9080"/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238" y="4214948"/>
            <a:ext cx="1619762" cy="91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8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5F3E-D864-1C4C-AE35-B7CE6027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</p:spPr>
        <p:txBody>
          <a:bodyPr/>
          <a:lstStyle/>
          <a:p>
            <a:r>
              <a:rPr lang="x-none" sz="5400" dirty="0"/>
              <a:t>CLASSROOM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D4ECE-C9F1-604C-841D-E051F7A5C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5" b="98107" l="4403" r="93082">
                        <a14:foregroundMark x1="41509" y1="14511" x2="70440" y2="19243"/>
                        <a14:foregroundMark x1="48428" y1="3470" x2="81132" y2="11041"/>
                        <a14:foregroundMark x1="81132" y1="11041" x2="84277" y2="15142"/>
                        <a14:foregroundMark x1="35849" y1="82019" x2="35849" y2="82019"/>
                        <a14:foregroundMark x1="35849" y1="82019" x2="35849" y2="82019"/>
                        <a14:foregroundMark x1="62264" y1="83281" x2="62264" y2="83281"/>
                        <a14:foregroundMark x1="62264" y1="83281" x2="62264" y2="83281"/>
                        <a14:foregroundMark x1="62264" y1="93691" x2="62264" y2="93691"/>
                        <a14:foregroundMark x1="62264" y1="93691" x2="62264" y2="93691"/>
                        <a14:foregroundMark x1="39623" y1="92429" x2="38365" y2="78549"/>
                        <a14:foregroundMark x1="67296" y1="95268" x2="67296" y2="95268"/>
                        <a14:foregroundMark x1="67296" y1="95584" x2="67296" y2="95584"/>
                        <a14:foregroundMark x1="49686" y1="94322" x2="68553" y2="95584"/>
                        <a14:foregroundMark x1="54717" y1="93375" x2="62893" y2="94637"/>
                        <a14:foregroundMark x1="52830" y1="91483" x2="67925" y2="94637"/>
                        <a14:foregroundMark x1="88050" y1="78549" x2="88050" y2="78549"/>
                        <a14:foregroundMark x1="88050" y1="78549" x2="88050" y2="78549"/>
                        <a14:foregroundMark x1="88050" y1="78549" x2="88050" y2="89590"/>
                        <a14:foregroundMark x1="92453" y1="62145" x2="93082" y2="95268"/>
                        <a14:foregroundMark x1="4403" y1="62461" x2="14465" y2="90536"/>
                        <a14:foregroundMark x1="82390" y1="76341" x2="86792" y2="96215"/>
                        <a14:foregroundMark x1="86792" y1="96215" x2="89937" y2="96530"/>
                        <a14:foregroundMark x1="12579" y1="98107" x2="12579" y2="98107"/>
                        <a14:foregroundMark x1="12579" y1="98107" x2="12579" y2="98107"/>
                        <a14:foregroundMark x1="11321" y1="92744" x2="11321" y2="98107"/>
                        <a14:foregroundMark x1="57862" y1="76656" x2="63522" y2="93691"/>
                        <a14:foregroundMark x1="11950" y1="70662" x2="89937" y2="70978"/>
                        <a14:foregroundMark x1="16981" y1="76025" x2="18868" y2="95899"/>
                        <a14:foregroundMark x1="18868" y1="95899" x2="18239" y2="96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5CA1727-CDBB-5F46-8161-2420C808F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5" name="Picture 4" descr="Cartoon Raise Your Hand, Hd Png Download - Raise Hand Clip Art Transparent  Png (#5247403) - PinClipart">
            <a:extLst>
              <a:ext uri="{FF2B5EF4-FFF2-40B4-BE49-F238E27FC236}">
                <a16:creationId xmlns:a16="http://schemas.microsoft.com/office/drawing/2014/main" id="{CBAEBB89-1BCC-0842-8088-BF1F98AD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9" b="97528" l="10000" r="90000">
                        <a14:foregroundMark x1="41136" y1="8373" x2="53068" y2="9410"/>
                        <a14:foregroundMark x1="43977" y1="3668" x2="43977" y2="3668"/>
                        <a14:foregroundMark x1="43977" y1="3668" x2="43977" y2="3668"/>
                        <a14:foregroundMark x1="16705" y1="63636" x2="66023" y2="64354"/>
                        <a14:foregroundMark x1="32955" y1="74402" x2="35909" y2="90112"/>
                        <a14:foregroundMark x1="30114" y1="91148" x2="34886" y2="93780"/>
                        <a14:foregroundMark x1="50227" y1="89793" x2="58864" y2="93780"/>
                        <a14:foregroundMark x1="71705" y1="73365" x2="73636" y2="97528"/>
                        <a14:foregroundMark x1="30114" y1="94498" x2="30114" y2="94498"/>
                        <a14:foregroundMark x1="30114" y1="94498" x2="30114" y2="94498"/>
                        <a14:foregroundMark x1="37841" y1="94498" x2="37841" y2="94498"/>
                        <a14:foregroundMark x1="37841" y1="94498" x2="37841" y2="94498"/>
                        <a14:foregroundMark x1="33523" y1="95455" x2="33523" y2="95455"/>
                        <a14:foregroundMark x1="33523" y1="95455" x2="33523" y2="95455"/>
                        <a14:foregroundMark x1="30568" y1="94817" x2="30568" y2="94817"/>
                        <a14:foregroundMark x1="30568" y1="94817" x2="30568" y2="94817"/>
                        <a14:foregroundMark x1="30568" y1="94817" x2="36364" y2="94817"/>
                        <a14:foregroundMark x1="44545" y1="91786" x2="56932" y2="93780"/>
                        <a14:foregroundMark x1="45909" y1="93780" x2="56932" y2="94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75" y="2143272"/>
            <a:ext cx="1791595" cy="25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931F8D7-E87F-C24F-941A-B08B657E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316D227-9937-5244-89F0-AAB854B2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9" name="Picture 5" descr="5,229 Child Listening Illustrations &amp;amp; Clip Art - iStock">
            <a:extLst>
              <a:ext uri="{FF2B5EF4-FFF2-40B4-BE49-F238E27FC236}">
                <a16:creationId xmlns:a16="http://schemas.microsoft.com/office/drawing/2014/main" id="{1AD2938F-5012-BC4F-A3BD-DE6ED75F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97876" l="9699" r="89967">
                        <a14:foregroundMark x1="19231" y1="31046" x2="18227" y2="44771"/>
                        <a14:foregroundMark x1="42809" y1="93627" x2="42809" y2="93627"/>
                        <a14:foregroundMark x1="42809" y1="93627" x2="42809" y2="93627"/>
                        <a14:foregroundMark x1="42809" y1="93627" x2="42809" y2="93627"/>
                        <a14:foregroundMark x1="42809" y1="97876" x2="42809" y2="97876"/>
                        <a14:foregroundMark x1="42809" y1="97876" x2="42809" y2="97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8" y="1975616"/>
            <a:ext cx="2556692" cy="26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9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417" t="18407" r="20583" b="21296"/>
          <a:stretch/>
        </p:blipFill>
        <p:spPr>
          <a:xfrm>
            <a:off x="441960" y="121920"/>
            <a:ext cx="8961120" cy="6202680"/>
          </a:xfrm>
          <a:prstGeom prst="rect">
            <a:avLst/>
          </a:prstGeom>
        </p:spPr>
      </p:pic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44461" y="1158920"/>
            <a:ext cx="4555374" cy="1149429"/>
          </a:xfrm>
          <a:prstGeom prst="wedgeRoundRectCallout">
            <a:avLst>
              <a:gd name="adj1" fmla="val 66108"/>
              <a:gd name="adj2" fmla="val -3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One more stop to go.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We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can do it!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88A4D-5CE0-4EEE-9864-51FA59EC08C2}"/>
              </a:ext>
            </a:extLst>
          </p:cNvPr>
          <p:cNvGrpSpPr/>
          <p:nvPr/>
        </p:nvGrpSpPr>
        <p:grpSpPr>
          <a:xfrm>
            <a:off x="4389292" y="1576083"/>
            <a:ext cx="1646217" cy="1991333"/>
            <a:chOff x="3764649" y="4679758"/>
            <a:chExt cx="1646217" cy="19913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1974D6-1B39-45AD-82D0-590095A3F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C89918-A153-4387-B832-28464F56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465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95062E-6 L 0.20451 -0.05926 L 0.1059 -0.2855 L 0.10903 -0.280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1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10160"/>
            <a:ext cx="7267662" cy="51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BEBE9-7348-46FB-8C5F-1CF9256851A8}"/>
              </a:ext>
            </a:extLst>
          </p:cNvPr>
          <p:cNvSpPr txBox="1"/>
          <p:nvPr/>
        </p:nvSpPr>
        <p:spPr>
          <a:xfrm>
            <a:off x="2330818" y="1303111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         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A8100-C510-432B-844A-D18116138A84}"/>
              </a:ext>
            </a:extLst>
          </p:cNvPr>
          <p:cNvSpPr txBox="1"/>
          <p:nvPr/>
        </p:nvSpPr>
        <p:spPr>
          <a:xfrm>
            <a:off x="5201477" y="1923115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    u  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F4E4D-F727-4F41-A3D4-8595BF739642}"/>
              </a:ext>
            </a:extLst>
          </p:cNvPr>
          <p:cNvSpPr txBox="1"/>
          <p:nvPr/>
        </p:nvSpPr>
        <p:spPr>
          <a:xfrm>
            <a:off x="3019063" y="671260"/>
            <a:ext cx="633507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95F0F-C9DE-40D1-83C3-188A5D4BD70A}"/>
              </a:ext>
            </a:extLst>
          </p:cNvPr>
          <p:cNvSpPr txBox="1"/>
          <p:nvPr/>
        </p:nvSpPr>
        <p:spPr>
          <a:xfrm>
            <a:off x="4469137" y="2556588"/>
            <a:ext cx="6335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7A39EE2-6E1F-4496-80B2-120EC0D5BACF}"/>
              </a:ext>
            </a:extLst>
          </p:cNvPr>
          <p:cNvSpPr/>
          <p:nvPr/>
        </p:nvSpPr>
        <p:spPr>
          <a:xfrm>
            <a:off x="2254618" y="3278532"/>
            <a:ext cx="5022482" cy="633473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D278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C8E5BC-77DD-4053-B4FC-F2958463B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91" y="3752600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7E832-0C2D-4595-9C96-D53C6EDBE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32367"/>
            <a:ext cx="9144000" cy="5143500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8DD255F4-AFA1-4354-8E2A-917237341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9080"/>
                  <p14:fade in="500" ou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24238" y="4214948"/>
            <a:ext cx="1619762" cy="91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43600" y="-1352550"/>
            <a:ext cx="18288000" cy="10287000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819778" y="2776204"/>
            <a:ext cx="4555374" cy="1149429"/>
          </a:xfrm>
          <a:prstGeom prst="wedgeRoundRectCallout">
            <a:avLst>
              <a:gd name="adj1" fmla="val -21400"/>
              <a:gd name="adj2" fmla="val -1233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Yeah!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We are </a:t>
            </a: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on the top of the mountain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853391-0CFD-4A22-8987-D5CFBD06FA78}"/>
              </a:ext>
            </a:extLst>
          </p:cNvPr>
          <p:cNvGrpSpPr/>
          <p:nvPr/>
        </p:nvGrpSpPr>
        <p:grpSpPr>
          <a:xfrm>
            <a:off x="5776163" y="801534"/>
            <a:ext cx="1646217" cy="1991333"/>
            <a:chOff x="3764649" y="4679758"/>
            <a:chExt cx="1646217" cy="1991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CD68C4-ADCB-4E33-941E-978A2D9B2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D79E99-6F3E-4E5C-B3C0-F514D523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0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1 -0.07747 L -0.06701 -0.07716 C -0.07621 -0.07407 -0.08542 -0.0716 -0.09427 -0.06697 C -0.12014 -0.05339 -0.0842 -0.06265 -0.11562 -0.05339 C -0.12361 -0.05092 -0.13177 -0.04969 -0.13976 -0.04784 L -0.2276 -0.05061 C -0.23316 -0.05092 -0.23871 -0.05216 -0.24427 -0.05339 C -0.25521 -0.05555 -0.26927 -0.0608 -0.27917 -0.06419 C -0.29028 -0.06142 -0.30139 -0.05957 -0.31232 -0.05617 C -0.32344 -0.05247 -0.32014 -0.04382 -0.32292 -0.05864 C -0.32101 -0.06852 -0.32048 -0.07994 -0.31701 -0.08827 C -0.31406 -0.09506 -0.30903 -0.09784 -0.30486 -0.10185 C -0.29687 -0.10957 -0.29357 -0.10802 -0.28368 -0.10987 C -0.26996 -0.10895 -0.25642 -0.10864 -0.24271 -0.1071 C -0.2401 -0.10679 -0.23767 -0.10463 -0.23524 -0.10463 C -0.21545 -0.10463 -0.19583 -0.10648 -0.17604 -0.1071 C -0.17413 -0.10987 -0.17205 -0.11265 -0.17014 -0.11543 C -0.1651 -0.1216 -0.1592 -0.12654 -0.15486 -0.13426 C -0.14323 -0.15494 -0.14913 -0.15031 -0.13976 -0.15555 C -0.13403 -0.16605 -0.13646 -0.16049 -0.13229 -0.17191 L -0.1276 -0.17438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7A67-1978-1E47-8C3E-79E33C63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6629"/>
            <a:ext cx="7704000" cy="2625271"/>
          </a:xfrm>
        </p:spPr>
        <p:txBody>
          <a:bodyPr/>
          <a:lstStyle/>
          <a:p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One – Stand up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Two – Turn around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Three – Clap your hands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 Four – Say Hurray!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It’s time to say 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.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children!</a:t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teacher!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7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9B74-5BA2-6941-8143-A9BF7DF1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</p:spPr>
        <p:txBody>
          <a:bodyPr/>
          <a:lstStyle/>
          <a:p>
            <a:r>
              <a:rPr lang="x-none" i="1" dirty="0"/>
              <a:t>Put your hands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On my desk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x-none" i="1" dirty="0"/>
              <a:t/>
            </a:r>
            <a:br>
              <a:rPr lang="x-none" i="1" dirty="0"/>
            </a:br>
            <a:r>
              <a:rPr lang="x-none" i="1" dirty="0"/>
              <a:t>Who’s the best?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It’s me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x-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3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6" y="23608"/>
            <a:ext cx="9354185" cy="5143500"/>
          </a:xfrm>
          <a:prstGeom prst="rect">
            <a:avLst/>
          </a:prstGeom>
        </p:spPr>
      </p:pic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-2572" y="209692"/>
            <a:ext cx="4555374" cy="1482807"/>
          </a:xfrm>
          <a:prstGeom prst="wedgeRoundRectCallout">
            <a:avLst>
              <a:gd name="adj1" fmla="val -41505"/>
              <a:gd name="adj2" fmla="val 157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go to the top. There are 5 stops. Are you ready?</a:t>
            </a:r>
          </a:p>
        </p:txBody>
      </p:sp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796318" y="3130177"/>
            <a:ext cx="788642" cy="193217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91" y="4096263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CDA2AD-15E6-4434-82C2-C06961F66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2924" y="3152167"/>
            <a:ext cx="999354" cy="1991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685" y="282816"/>
            <a:ext cx="5754000" cy="1076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Sing a song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65058" r="50327" b="-3459"/>
          <a:stretch/>
        </p:blipFill>
        <p:spPr>
          <a:xfrm>
            <a:off x="898338" y="1774938"/>
            <a:ext cx="6416862" cy="2790430"/>
          </a:xfrm>
          <a:prstGeom prst="rect">
            <a:avLst/>
          </a:prstGeom>
        </p:spPr>
      </p:pic>
      <p:pic>
        <p:nvPicPr>
          <p:cNvPr id="4" name="Track 080" descr="Track 080">
            <a:hlinkClick r:id="" action="ppaction://media"/>
            <a:extLst>
              <a:ext uri="{FF2B5EF4-FFF2-40B4-BE49-F238E27FC236}">
                <a16:creationId xmlns:a16="http://schemas.microsoft.com/office/drawing/2014/main" id="{7EDBD181-AD55-CA4B-ACF8-80E3DF4B6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638.2179" end="2356.07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8059" y="-1023678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6676628" y="1953731"/>
            <a:ext cx="1804114" cy="4420079"/>
          </a:xfrm>
          <a:prstGeom prst="rect">
            <a:avLst/>
          </a:prstGeom>
        </p:spPr>
      </p:pic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496768" y="253902"/>
            <a:ext cx="4555374" cy="1856764"/>
          </a:xfrm>
          <a:prstGeom prst="wedgeRoundRectCallout">
            <a:avLst>
              <a:gd name="adj1" fmla="val -55276"/>
              <a:gd name="adj2" fmla="val 715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Are you ready for the trip? We start from here. </a:t>
            </a:r>
          </a:p>
        </p:txBody>
      </p:sp>
      <p:sp>
        <p:nvSpPr>
          <p:cNvPr id="17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121254" y="0"/>
            <a:ext cx="4555374" cy="1856764"/>
          </a:xfrm>
          <a:prstGeom prst="wedgeRoundRectCallout">
            <a:avLst>
              <a:gd name="adj1" fmla="val -45909"/>
              <a:gd name="adj2" fmla="val 77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Ok! Now sing a song to the 1</a:t>
            </a:r>
            <a:r>
              <a:rPr lang="en-US" sz="2400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stop! 1..2..3..Go!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0A1727-FC50-4416-B423-ECFB6C80D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32" y="1751222"/>
            <a:ext cx="2506736" cy="499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2881" y="1751222"/>
            <a:ext cx="9276881" cy="3392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3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3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5" y="26191"/>
            <a:ext cx="9354185" cy="5143500"/>
          </a:xfrm>
          <a:prstGeom prst="rect">
            <a:avLst/>
          </a:prstGeom>
        </p:spPr>
      </p:pic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80066" y="269427"/>
            <a:ext cx="4555374" cy="1482807"/>
          </a:xfrm>
          <a:prstGeom prst="wedgeRoundRectCallout">
            <a:avLst>
              <a:gd name="adj1" fmla="val 1987"/>
              <a:gd name="adj2" fmla="val 970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play the guessing game to the next stop.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B7F92-5593-9249-B006-74BED27D31E6}"/>
              </a:ext>
            </a:extLst>
          </p:cNvPr>
          <p:cNvSpPr txBox="1"/>
          <p:nvPr/>
        </p:nvSpPr>
        <p:spPr>
          <a:xfrm>
            <a:off x="1432560" y="-3657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029A04-1334-4C4E-A62E-C6EA02B1D33B}"/>
              </a:ext>
            </a:extLst>
          </p:cNvPr>
          <p:cNvGrpSpPr/>
          <p:nvPr/>
        </p:nvGrpSpPr>
        <p:grpSpPr>
          <a:xfrm>
            <a:off x="1743140" y="3053538"/>
            <a:ext cx="1646217" cy="1991333"/>
            <a:chOff x="1701510" y="2978294"/>
            <a:chExt cx="1646217" cy="199133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2559085" y="3007875"/>
              <a:ext cx="788642" cy="193217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EE6609-55C5-4404-8596-C0F195EC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01510" y="2978294"/>
              <a:ext cx="999354" cy="1991333"/>
            </a:xfrm>
            <a:prstGeom prst="rect">
              <a:avLst/>
            </a:prstGeom>
          </p:spPr>
        </p:pic>
      </p:grpSp>
      <p:pic>
        <p:nvPicPr>
          <p:cNvPr id="35" name="Picture 20" descr="Start Location Stock Illustrations – 4,189 Start Location Stock  Illustrations, Vectors &amp;amp; Clipart - Dreamstime">
            <a:extLst>
              <a:ext uri="{FF2B5EF4-FFF2-40B4-BE49-F238E27FC236}">
                <a16:creationId xmlns:a16="http://schemas.microsoft.com/office/drawing/2014/main" id="{9385A8F7-DEEC-4FBA-9FAE-79FA0BBE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91" y="4230675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6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4.44444E-6 0.00031 L -0.07466 -0.00309 C -0.08056 -0.0034 -0.08664 -0.00216 -0.09219 -0.00587 C -0.09809 -0.00988 -0.10278 -0.01914 -0.10799 -0.02562 C -0.10955 -0.02747 -0.11285 -0.03118 -0.11285 -0.03087 C -0.11997 -0.05031 -0.11146 -0.02685 -0.12066 -0.05926 C -0.12153 -0.06235 -0.12275 -0.06513 -0.12379 -0.0679 C -0.12049 -0.09506 -0.12379 -0.09229 -0.11112 -0.10741 C -0.10973 -0.10895 -0.10799 -0.10926 -0.10643 -0.11019 C -0.09584 -0.10648 -0.08525 -0.1034 -0.07466 -0.09877 C -0.02014 -0.07531 -0.08438 -0.09753 -0.03664 -0.08179 C -0.02865 -0.08395 -0.02049 -0.08334 -0.01285 -0.08766 C -0.0099 -0.0892 -0.00816 -0.09476 -0.00643 -0.09877 C -0.00313 -0.10679 -0.00139 -0.1213 4.44444E-6 -0.12994 C -0.0007 -0.14105 0.00017 -0.15278 -0.00174 -0.16358 C -0.00261 -0.16883 -0.00539 -0.17284 -0.00799 -0.175 C -0.01146 -0.17778 -0.01546 -0.17747 -0.0191 -0.17778 C -0.03021 -0.17932 -0.04132 -0.17963 -0.05243 -0.18056 C -0.05678 -0.18241 -0.06094 -0.18426 -0.06511 -0.18642 C -0.06684 -0.18704 -0.06823 -0.18858 -0.06997 -0.1892 C -0.07362 -0.19044 -0.07726 -0.19105 -0.08108 -0.19198 L -0.08733 -0.20309 L -0.07952 -0.20587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508664" y="2556950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2963" l="50365" r="69844"/>
                    </a14:imgEffect>
                  </a14:imgLayer>
                </a14:imgProps>
              </a:ext>
            </a:extLst>
          </a:blip>
          <a:srcRect l="47949" t="21353" r="27692" b="21211"/>
          <a:stretch/>
        </p:blipFill>
        <p:spPr>
          <a:xfrm>
            <a:off x="1979490" y="1477082"/>
            <a:ext cx="2592509" cy="3438485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738" y="1505963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F032DB-AC28-794A-ADB8-02CEE1EDDD5F}"/>
              </a:ext>
            </a:extLst>
          </p:cNvPr>
          <p:cNvSpPr/>
          <p:nvPr/>
        </p:nvSpPr>
        <p:spPr>
          <a:xfrm>
            <a:off x="5985764" y="2522034"/>
            <a:ext cx="1704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72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1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723498" y="2573964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90796" y="2279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 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15" b="74259" l="51927" r="68854"/>
                    </a14:imgEffect>
                  </a14:imgLayer>
                </a14:imgProps>
              </a:ext>
            </a:extLst>
          </a:blip>
          <a:srcRect l="49667" t="23814" r="29000" b="20038"/>
          <a:stretch/>
        </p:blipFill>
        <p:spPr>
          <a:xfrm>
            <a:off x="2364899" y="1569045"/>
            <a:ext cx="2207100" cy="3267543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263" y="1498014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6206322" y="2400583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2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5">
            <a:alphaModFix/>
          </a:blip>
          <a:srcRect t="5072" b="2369"/>
          <a:stretch/>
        </p:blipFill>
        <p:spPr>
          <a:xfrm rot="5400000">
            <a:off x="3816261" y="255034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9" b="86667" l="47500" r="71250"/>
                    </a14:imgEffect>
                  </a14:imgLayer>
                </a14:imgProps>
              </a:ext>
            </a:extLst>
          </a:blip>
          <a:srcRect l="50166" t="21741" r="29250" b="16777"/>
          <a:stretch/>
        </p:blipFill>
        <p:spPr>
          <a:xfrm>
            <a:off x="2797436" y="1528354"/>
            <a:ext cx="1750617" cy="2941320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349" y="1350306"/>
            <a:ext cx="5591537" cy="340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DF7B8E1-31B1-4443-9154-9359E474F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6274" y="3790408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9423C0-429C-6D44-BEF8-EEA794895117}"/>
              </a:ext>
            </a:extLst>
          </p:cNvPr>
          <p:cNvSpPr/>
          <p:nvPr/>
        </p:nvSpPr>
        <p:spPr>
          <a:xfrm>
            <a:off x="5487923" y="2369586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0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  <p:tag name="ISPRING_LMS_API_VERSION" val="SCORM 2004 (4th edition)"/>
  <p:tag name="ISPRING_ULTRA_SCORM_COURSE_ID" val="CBC32CB5-8E40-455C-9BAA-50BC87EFA29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\\Lo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9_Lesson 1_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08EC5-CB0B-4134-811F-D137E39AD45A}:33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BE7DE8-C57F-4F0E-BBB3-18C44C527236}:3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30935E-3EC2-45B1-81BE-7D9DAE7A6C27}:3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8BDEB9-C3D3-415C-AB70-56FFE778141B}:3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D101D9-EEB3-44D3-886A-A95BD0160756}:3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F7735F-08E3-44E7-A34F-7B12ABAE4245}:3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F03A79-32C9-4952-862C-3D40246AB4D8}:3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62E91-6413-427B-B20D-61C7CDAFBC0C}:3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8CDC3C-A2F6-4C38-8E36-5B33D7E635AB}:3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E12561-530D-4100-B961-B08137E80252}:3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1D9C1-F45A-4EA6-94AC-B470C2F3A9CB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5FCF09-0F8C-4EFC-8DBF-A50A437C0371}:3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A2E421-D629-427F-89B9-1D99EA780852}:36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8EADF8-2E51-4016-BAD6-B17360994C38}:3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7AE6E-1F68-4021-A30C-5F6204E8CF59}:3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8BA554-223A-4B1E-B295-7E7949468DA8}:3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12E141-02AF-4F0C-BD4E-291B27D797F9}:3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E7CB7D-84F3-4B00-8A05-AFC3388CC325}:3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8C23F5-6164-4F18-A50C-273E4273FE15}:3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039288-51D3-4870-901D-59B404388A0B}:3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19A507-31CC-4843-A9B0-D26C3F31E9DE}:3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2CE21-16B5-4F38-AA98-7C29EFB5F18C}:3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A8EAA4-7761-4502-A881-C60DC85EC3EB}:33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336</Words>
  <Application>Microsoft Office PowerPoint</Application>
  <PresentationFormat>On-screen Show (16:9)</PresentationFormat>
  <Paragraphs>76</Paragraphs>
  <Slides>23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Script MT Bold</vt:lpstr>
      <vt:lpstr>Times New Roman</vt:lpstr>
      <vt:lpstr>Hind</vt:lpstr>
      <vt:lpstr>Montserrat</vt:lpstr>
      <vt:lpstr>Comic Sans MS</vt:lpstr>
      <vt:lpstr>Arial Narrow</vt:lpstr>
      <vt:lpstr>Century Gothic</vt:lpstr>
      <vt:lpstr>Amasis MT Pro Black</vt:lpstr>
      <vt:lpstr>#9Slide07 IcielCrocante</vt:lpstr>
      <vt:lpstr>Calibri Light</vt:lpstr>
      <vt:lpstr>Calibri</vt:lpstr>
      <vt:lpstr>Arial</vt:lpstr>
      <vt:lpstr>Barlow</vt:lpstr>
      <vt:lpstr>Over The Rainbow by Slidesgo</vt:lpstr>
      <vt:lpstr>Office Theme</vt:lpstr>
      <vt:lpstr>PowerPoint Presentation</vt:lpstr>
      <vt:lpstr>CLASSROOM RULES</vt:lpstr>
      <vt:lpstr>Put your hands On my desk. Who’s the best? It’s me!</vt:lpstr>
      <vt:lpstr>PowerPoint Presentation</vt:lpstr>
      <vt:lpstr>Sing a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– Stand up! Two – Turn around! Three – Clap your hands!  Four – Say Hurray! It’s time to say goodbye. Goodbye, children! Goodbye, teacher!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9_Lesson 1_Period 2</dc:title>
  <dc:creator>DELL</dc:creator>
  <cp:lastModifiedBy>Admin</cp:lastModifiedBy>
  <cp:revision>149</cp:revision>
  <dcterms:modified xsi:type="dcterms:W3CDTF">2024-12-28T03:45:29Z</dcterms:modified>
</cp:coreProperties>
</file>