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8"/>
  </p:notesMasterIdLst>
  <p:sldIdLst>
    <p:sldId id="443" r:id="rId2"/>
    <p:sldId id="445" r:id="rId3"/>
    <p:sldId id="432" r:id="rId4"/>
    <p:sldId id="480" r:id="rId5"/>
    <p:sldId id="446" r:id="rId6"/>
    <p:sldId id="450" r:id="rId7"/>
    <p:sldId id="488" r:id="rId8"/>
    <p:sldId id="577" r:id="rId9"/>
    <p:sldId id="578" r:id="rId10"/>
    <p:sldId id="579" r:id="rId11"/>
    <p:sldId id="580" r:id="rId12"/>
    <p:sldId id="447" r:id="rId13"/>
    <p:sldId id="456" r:id="rId14"/>
    <p:sldId id="475" r:id="rId15"/>
    <p:sldId id="581" r:id="rId16"/>
    <p:sldId id="582" r:id="rId17"/>
    <p:sldId id="583" r:id="rId18"/>
    <p:sldId id="448" r:id="rId19"/>
    <p:sldId id="584" r:id="rId20"/>
    <p:sldId id="469" r:id="rId21"/>
    <p:sldId id="585" r:id="rId22"/>
    <p:sldId id="586" r:id="rId23"/>
    <p:sldId id="587" r:id="rId24"/>
    <p:sldId id="588" r:id="rId25"/>
    <p:sldId id="589" r:id="rId26"/>
    <p:sldId id="590" r:id="rId27"/>
  </p:sldIdLst>
  <p:sldSz cx="9144000" cy="5143500" type="screen16x9"/>
  <p:notesSz cx="6858000" cy="9144000"/>
  <p:embeddedFontLst>
    <p:embeddedFont>
      <p:font typeface="Nunito" panose="00000500000000000000" pitchFamily="2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Kirang Haerang" panose="020B0604020202020204" charset="-127"/>
      <p:regular r:id="rId41"/>
    </p:embeddedFont>
    <p:embeddedFont>
      <p:font typeface="Nixie One" panose="020B0604020202020204" charset="0"/>
      <p:regular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35" autoAdjust="0"/>
  </p:normalViewPr>
  <p:slideViewPr>
    <p:cSldViewPr snapToGrid="0">
      <p:cViewPr varScale="1">
        <p:scale>
          <a:sx n="85" d="100"/>
          <a:sy n="85" d="100"/>
        </p:scale>
        <p:origin x="9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5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72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lần 1 vào bông hoa để tới bức tranh tương ứng. Bông hoa được chọn sẽ biến mất.</a:t>
            </a:r>
          </a:p>
          <a:p>
            <a:r>
              <a:rPr lang="en-US"/>
              <a:t>Click vào tên đội để tính điểm. Mỗi lần click một bông hoa xuất hiện để tính điểm</a:t>
            </a:r>
          </a:p>
          <a:p>
            <a:r>
              <a:rPr lang="en-US"/>
              <a:t>Click vào mũi tên đến màn hình tuyên dương</a:t>
            </a:r>
          </a:p>
        </p:txBody>
      </p:sp>
    </p:spTree>
    <p:extLst>
      <p:ext uri="{BB962C8B-B14F-4D97-AF65-F5344CB8AC3E}">
        <p14:creationId xmlns:p14="http://schemas.microsoft.com/office/powerpoint/2010/main" val="3722189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722816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112613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1563222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mũi tên để quay về </a:t>
            </a:r>
          </a:p>
        </p:txBody>
      </p:sp>
    </p:spTree>
    <p:extLst>
      <p:ext uri="{BB962C8B-B14F-4D97-AF65-F5344CB8AC3E}">
        <p14:creationId xmlns:p14="http://schemas.microsoft.com/office/powerpoint/2010/main" val="370174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52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3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3.png"/><Relationship Id="rId2" Type="http://schemas.openxmlformats.org/officeDocument/2006/relationships/audio" Target="NULL" TargetMode="External"/><Relationship Id="rId1" Type="http://schemas.openxmlformats.org/officeDocument/2006/relationships/tags" Target="../tags/tag19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NULL" TargetMode="External"/><Relationship Id="rId1" Type="http://schemas.openxmlformats.org/officeDocument/2006/relationships/tags" Target="../tags/tag20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26.xml"/><Relationship Id="rId3" Type="http://schemas.openxmlformats.org/officeDocument/2006/relationships/notesSlide" Target="../notesSlides/notesSlide22.xml"/><Relationship Id="rId7" Type="http://schemas.openxmlformats.org/officeDocument/2006/relationships/slide" Target="slide23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11" Type="http://schemas.openxmlformats.org/officeDocument/2006/relationships/slide" Target="slide25.xml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slide" Target="slide24.xml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8.jpg"/><Relationship Id="rId5" Type="http://schemas.openxmlformats.org/officeDocument/2006/relationships/slide" Target="slide2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9.jpg"/><Relationship Id="rId5" Type="http://schemas.openxmlformats.org/officeDocument/2006/relationships/slide" Target="slide2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27.jpg"/><Relationship Id="rId5" Type="http://schemas.openxmlformats.org/officeDocument/2006/relationships/slide" Target="slide2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6.jpg"/><Relationship Id="rId5" Type="http://schemas.openxmlformats.org/officeDocument/2006/relationships/slide" Target="slide2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10 </a:t>
            </a:r>
            <a:b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school trip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8C9AE-A92E-4804-8D4B-7DDD627747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826" t="2815" r="-404" b="-2815"/>
          <a:stretch/>
        </p:blipFill>
        <p:spPr>
          <a:xfrm>
            <a:off x="2926234" y="1003395"/>
            <a:ext cx="3223287" cy="2978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522707" y="324185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0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32F2B-59FE-47F9-B6AD-4F665E154E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148616" y="1392808"/>
            <a:ext cx="4572000" cy="2076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5A4C1-9E52-41A8-9013-B2AB57540A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25" r="-1125"/>
          <a:stretch/>
        </p:blipFill>
        <p:spPr>
          <a:xfrm>
            <a:off x="4572000" y="1392808"/>
            <a:ext cx="4572000" cy="2076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12D685-A059-4AB0-A146-2E2E7A39B78D}"/>
              </a:ext>
            </a:extLst>
          </p:cNvPr>
          <p:cNvSpPr txBox="1"/>
          <p:nvPr/>
        </p:nvSpPr>
        <p:spPr>
          <a:xfrm>
            <a:off x="1846836" y="2969404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34CE1-38D3-4E13-A99A-A6018DE8803C}"/>
              </a:ext>
            </a:extLst>
          </p:cNvPr>
          <p:cNvSpPr txBox="1"/>
          <p:nvPr/>
        </p:nvSpPr>
        <p:spPr>
          <a:xfrm>
            <a:off x="4159707" y="296940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C5856-0F99-4925-AE13-4A614410C7F0}"/>
              </a:ext>
            </a:extLst>
          </p:cNvPr>
          <p:cNvSpPr txBox="1"/>
          <p:nvPr/>
        </p:nvSpPr>
        <p:spPr>
          <a:xfrm>
            <a:off x="6207539" y="2980834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6C3FE-B0D3-4F8A-8A4C-CEFC9D35A35A}"/>
              </a:ext>
            </a:extLst>
          </p:cNvPr>
          <p:cNvSpPr txBox="1"/>
          <p:nvPr/>
        </p:nvSpPr>
        <p:spPr>
          <a:xfrm>
            <a:off x="8577560" y="29579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9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82584" y="2301136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2.Read and circle.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9A88115-F9D9-424F-B52A-42AC395786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340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circle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F70073-C286-4758-8C6D-F002C15F3280}"/>
              </a:ext>
            </a:extLst>
          </p:cNvPr>
          <p:cNvGrpSpPr/>
          <p:nvPr/>
        </p:nvGrpSpPr>
        <p:grpSpPr>
          <a:xfrm>
            <a:off x="942658" y="819149"/>
            <a:ext cx="7277565" cy="3954732"/>
            <a:chOff x="942658" y="819149"/>
            <a:chExt cx="7277565" cy="39547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5101D0-07D8-4B29-8A9E-F469D8AE7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2658" y="819150"/>
              <a:ext cx="3629342" cy="39547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0010C4-1CC5-4CC1-9E7D-10D4B8273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03516" y="819149"/>
              <a:ext cx="3516707" cy="39547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411480" y="3510013"/>
            <a:ext cx="8732520" cy="10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1.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Did they go to Ba Na Hills last weekend?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</a:t>
            </a:r>
            <a:r>
              <a:rPr lang="en-US" sz="2400" b="1">
                <a:latin typeface="Comic Sans MS" panose="030F0702030302020204" pitchFamily="66" charset="0"/>
              </a:rPr>
              <a:t>Yes, they did. / No, they didn’t.</a:t>
            </a:r>
            <a:r>
              <a:rPr lang="en-US" sz="2400">
                <a:latin typeface="Comic Sans MS" panose="030F0702030302020204" pitchFamily="66" charset="0"/>
              </a:rPr>
              <a:t> It was beautiful!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46FDA-D078-4D4A-920B-23759FE89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546"/>
          <a:stretch/>
        </p:blipFill>
        <p:spPr>
          <a:xfrm>
            <a:off x="2209396" y="871633"/>
            <a:ext cx="4541088" cy="249655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1233743" y="4001823"/>
            <a:ext cx="2275267" cy="540088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13" h="540088">
                <a:moveTo>
                  <a:pt x="34987" y="178593"/>
                </a:moveTo>
                <a:cubicBezTo>
                  <a:pt x="60704" y="112870"/>
                  <a:pt x="86422" y="47148"/>
                  <a:pt x="240727" y="18573"/>
                </a:cubicBezTo>
                <a:cubicBezTo>
                  <a:pt x="395032" y="-10002"/>
                  <a:pt x="709357" y="1428"/>
                  <a:pt x="960817" y="7143"/>
                </a:cubicBezTo>
                <a:cubicBezTo>
                  <a:pt x="1212277" y="12858"/>
                  <a:pt x="1532317" y="30003"/>
                  <a:pt x="1749487" y="52863"/>
                </a:cubicBezTo>
                <a:cubicBezTo>
                  <a:pt x="1966657" y="75723"/>
                  <a:pt x="2180017" y="70008"/>
                  <a:pt x="2263837" y="144303"/>
                </a:cubicBezTo>
                <a:cubicBezTo>
                  <a:pt x="2347657" y="218598"/>
                  <a:pt x="2330512" y="433863"/>
                  <a:pt x="2252407" y="498633"/>
                </a:cubicBezTo>
                <a:cubicBezTo>
                  <a:pt x="2174302" y="563403"/>
                  <a:pt x="1795207" y="532923"/>
                  <a:pt x="1795207" y="532923"/>
                </a:cubicBezTo>
                <a:lnTo>
                  <a:pt x="560767" y="521493"/>
                </a:lnTo>
                <a:cubicBezTo>
                  <a:pt x="267397" y="500538"/>
                  <a:pt x="113092" y="483393"/>
                  <a:pt x="34987" y="407193"/>
                </a:cubicBezTo>
                <a:cubicBezTo>
                  <a:pt x="-43118" y="330993"/>
                  <a:pt x="24509" y="197643"/>
                  <a:pt x="92137" y="64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434340" y="3368185"/>
            <a:ext cx="8595360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2.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Did your class go to Ho Tay Water Park?</a:t>
            </a:r>
          </a:p>
          <a:p>
            <a:pPr marL="571500" indent="-571500">
              <a:lnSpc>
                <a:spcPct val="130000"/>
              </a:lnSpc>
            </a:pPr>
            <a:r>
              <a:rPr lang="en-US" sz="2400">
                <a:latin typeface="Comic Sans MS" panose="030F0702030302020204" pitchFamily="66" charset="0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No, we </a:t>
            </a:r>
            <a:r>
              <a:rPr lang="en-US" sz="2400" b="1">
                <a:latin typeface="Comic Sans MS" panose="030F0702030302020204" pitchFamily="66" charset="0"/>
              </a:rPr>
              <a:t>don’t</a:t>
            </a:r>
            <a:r>
              <a:rPr lang="en-US" sz="2400">
                <a:latin typeface="Comic Sans MS" panose="030F0702030302020204" pitchFamily="66" charset="0"/>
              </a:rPr>
              <a:t> / </a:t>
            </a:r>
            <a:r>
              <a:rPr lang="en-US" sz="2400" b="1">
                <a:latin typeface="Comic Sans MS" panose="030F0702030302020204" pitchFamily="66" charset="0"/>
              </a:rPr>
              <a:t>didn’t</a:t>
            </a:r>
            <a:r>
              <a:rPr lang="en-US" sz="2400">
                <a:latin typeface="Comic Sans MS" panose="030F0702030302020204" pitchFamily="66" charset="0"/>
              </a:rPr>
              <a:t>. We went to </a:t>
            </a:r>
            <a:r>
              <a:rPr lang="en-US" sz="2400" b="1">
                <a:latin typeface="Comic Sans MS" panose="030F0702030302020204" pitchFamily="66" charset="0"/>
              </a:rPr>
              <a:t>Hoan Kiem Lake </a:t>
            </a:r>
            <a:r>
              <a:rPr lang="en-US" sz="2400">
                <a:latin typeface="Comic Sans MS" panose="030F0702030302020204" pitchFamily="66" charset="0"/>
              </a:rPr>
              <a:t>/ </a:t>
            </a:r>
            <a:r>
              <a:rPr lang="en-US" sz="2400" b="1">
                <a:latin typeface="Comic Sans MS" panose="030F0702030302020204" pitchFamily="66" charset="0"/>
              </a:rPr>
              <a:t>Thu Le Zoo</a:t>
            </a:r>
            <a:r>
              <a:rPr lang="en-US" sz="2400">
                <a:latin typeface="Comic Sans MS" panose="030F0702030302020204" pitchFamily="66" charset="0"/>
              </a:rPr>
              <a:t>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B46FDA-D078-4D4A-920B-23759FE895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762" t="49895" r="1762" b="-349"/>
          <a:stretch/>
        </p:blipFill>
        <p:spPr>
          <a:xfrm>
            <a:off x="2267165" y="871633"/>
            <a:ext cx="4541088" cy="2496552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3356460" y="3872819"/>
            <a:ext cx="952650" cy="510390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  <a:gd name="connsiteX0" fmla="*/ 29261 w 2313587"/>
              <a:gd name="connsiteY0" fmla="*/ 178593 h 540088"/>
              <a:gd name="connsiteX1" fmla="*/ 235001 w 2313587"/>
              <a:gd name="connsiteY1" fmla="*/ 18573 h 540088"/>
              <a:gd name="connsiteX2" fmla="*/ 955091 w 2313587"/>
              <a:gd name="connsiteY2" fmla="*/ 7143 h 540088"/>
              <a:gd name="connsiteX3" fmla="*/ 1743761 w 2313587"/>
              <a:gd name="connsiteY3" fmla="*/ 52863 h 540088"/>
              <a:gd name="connsiteX4" fmla="*/ 2258111 w 2313587"/>
              <a:gd name="connsiteY4" fmla="*/ 144303 h 540088"/>
              <a:gd name="connsiteX5" fmla="*/ 2246681 w 2313587"/>
              <a:gd name="connsiteY5" fmla="*/ 498633 h 540088"/>
              <a:gd name="connsiteX6" fmla="*/ 1789481 w 2313587"/>
              <a:gd name="connsiteY6" fmla="*/ 532923 h 540088"/>
              <a:gd name="connsiteX7" fmla="*/ 555041 w 2313587"/>
              <a:gd name="connsiteY7" fmla="*/ 521493 h 540088"/>
              <a:gd name="connsiteX8" fmla="*/ 29261 w 2313587"/>
              <a:gd name="connsiteY8" fmla="*/ 407193 h 540088"/>
              <a:gd name="connsiteX9" fmla="*/ 114333 w 2313587"/>
              <a:gd name="connsiteY9" fmla="*/ 88164 h 540088"/>
              <a:gd name="connsiteX0" fmla="*/ 42959 w 2327285"/>
              <a:gd name="connsiteY0" fmla="*/ 178593 h 540088"/>
              <a:gd name="connsiteX1" fmla="*/ 248699 w 2327285"/>
              <a:gd name="connsiteY1" fmla="*/ 18573 h 540088"/>
              <a:gd name="connsiteX2" fmla="*/ 968789 w 2327285"/>
              <a:gd name="connsiteY2" fmla="*/ 7143 h 540088"/>
              <a:gd name="connsiteX3" fmla="*/ 1757459 w 2327285"/>
              <a:gd name="connsiteY3" fmla="*/ 52863 h 540088"/>
              <a:gd name="connsiteX4" fmla="*/ 2271809 w 2327285"/>
              <a:gd name="connsiteY4" fmla="*/ 144303 h 540088"/>
              <a:gd name="connsiteX5" fmla="*/ 2260379 w 2327285"/>
              <a:gd name="connsiteY5" fmla="*/ 498633 h 540088"/>
              <a:gd name="connsiteX6" fmla="*/ 1803179 w 2327285"/>
              <a:gd name="connsiteY6" fmla="*/ 532923 h 540088"/>
              <a:gd name="connsiteX7" fmla="*/ 568739 w 2327285"/>
              <a:gd name="connsiteY7" fmla="*/ 521493 h 540088"/>
              <a:gd name="connsiteX8" fmla="*/ 42959 w 2327285"/>
              <a:gd name="connsiteY8" fmla="*/ 407193 h 540088"/>
              <a:gd name="connsiteX9" fmla="*/ 72185 w 2327285"/>
              <a:gd name="connsiteY9" fmla="*/ 76228 h 540088"/>
              <a:gd name="connsiteX0" fmla="*/ 42959 w 2327285"/>
              <a:gd name="connsiteY0" fmla="*/ 171453 h 532948"/>
              <a:gd name="connsiteX1" fmla="*/ 360390 w 2327285"/>
              <a:gd name="connsiteY1" fmla="*/ 47239 h 532948"/>
              <a:gd name="connsiteX2" fmla="*/ 968789 w 2327285"/>
              <a:gd name="connsiteY2" fmla="*/ 3 h 532948"/>
              <a:gd name="connsiteX3" fmla="*/ 1757459 w 2327285"/>
              <a:gd name="connsiteY3" fmla="*/ 45723 h 532948"/>
              <a:gd name="connsiteX4" fmla="*/ 2271809 w 2327285"/>
              <a:gd name="connsiteY4" fmla="*/ 137163 h 532948"/>
              <a:gd name="connsiteX5" fmla="*/ 2260379 w 2327285"/>
              <a:gd name="connsiteY5" fmla="*/ 491493 h 532948"/>
              <a:gd name="connsiteX6" fmla="*/ 1803179 w 2327285"/>
              <a:gd name="connsiteY6" fmla="*/ 525783 h 532948"/>
              <a:gd name="connsiteX7" fmla="*/ 568739 w 2327285"/>
              <a:gd name="connsiteY7" fmla="*/ 514353 h 532948"/>
              <a:gd name="connsiteX8" fmla="*/ 42959 w 2327285"/>
              <a:gd name="connsiteY8" fmla="*/ 400053 h 532948"/>
              <a:gd name="connsiteX9" fmla="*/ 72185 w 2327285"/>
              <a:gd name="connsiteY9" fmla="*/ 69088 h 5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7285" h="532948">
                <a:moveTo>
                  <a:pt x="42959" y="171453"/>
                </a:moveTo>
                <a:cubicBezTo>
                  <a:pt x="68676" y="105730"/>
                  <a:pt x="206085" y="75814"/>
                  <a:pt x="360390" y="47239"/>
                </a:cubicBezTo>
                <a:cubicBezTo>
                  <a:pt x="514695" y="18664"/>
                  <a:pt x="735944" y="256"/>
                  <a:pt x="968789" y="3"/>
                </a:cubicBezTo>
                <a:cubicBezTo>
                  <a:pt x="1201634" y="-250"/>
                  <a:pt x="1540289" y="22863"/>
                  <a:pt x="1757459" y="45723"/>
                </a:cubicBezTo>
                <a:cubicBezTo>
                  <a:pt x="1974629" y="68583"/>
                  <a:pt x="2187989" y="62868"/>
                  <a:pt x="2271809" y="137163"/>
                </a:cubicBezTo>
                <a:cubicBezTo>
                  <a:pt x="2355629" y="211458"/>
                  <a:pt x="2338484" y="426723"/>
                  <a:pt x="2260379" y="491493"/>
                </a:cubicBezTo>
                <a:cubicBezTo>
                  <a:pt x="2182274" y="556263"/>
                  <a:pt x="1803179" y="525783"/>
                  <a:pt x="1803179" y="525783"/>
                </a:cubicBezTo>
                <a:lnTo>
                  <a:pt x="568739" y="514353"/>
                </a:lnTo>
                <a:cubicBezTo>
                  <a:pt x="275369" y="493398"/>
                  <a:pt x="121064" y="476253"/>
                  <a:pt x="42959" y="400053"/>
                </a:cubicBezTo>
                <a:cubicBezTo>
                  <a:pt x="-35146" y="323853"/>
                  <a:pt x="4557" y="202438"/>
                  <a:pt x="72185" y="690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9B385CC-B215-4890-8888-1C3C2480F07C}"/>
              </a:ext>
            </a:extLst>
          </p:cNvPr>
          <p:cNvSpPr/>
          <p:nvPr/>
        </p:nvSpPr>
        <p:spPr>
          <a:xfrm>
            <a:off x="6077783" y="3865981"/>
            <a:ext cx="2529007" cy="540088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13" h="540088">
                <a:moveTo>
                  <a:pt x="34987" y="178593"/>
                </a:moveTo>
                <a:cubicBezTo>
                  <a:pt x="60704" y="112870"/>
                  <a:pt x="86422" y="47148"/>
                  <a:pt x="240727" y="18573"/>
                </a:cubicBezTo>
                <a:cubicBezTo>
                  <a:pt x="395032" y="-10002"/>
                  <a:pt x="709357" y="1428"/>
                  <a:pt x="960817" y="7143"/>
                </a:cubicBezTo>
                <a:cubicBezTo>
                  <a:pt x="1212277" y="12858"/>
                  <a:pt x="1532317" y="30003"/>
                  <a:pt x="1749487" y="52863"/>
                </a:cubicBezTo>
                <a:cubicBezTo>
                  <a:pt x="1966657" y="75723"/>
                  <a:pt x="2180017" y="70008"/>
                  <a:pt x="2263837" y="144303"/>
                </a:cubicBezTo>
                <a:cubicBezTo>
                  <a:pt x="2347657" y="218598"/>
                  <a:pt x="2330512" y="433863"/>
                  <a:pt x="2252407" y="498633"/>
                </a:cubicBezTo>
                <a:cubicBezTo>
                  <a:pt x="2174302" y="563403"/>
                  <a:pt x="1795207" y="532923"/>
                  <a:pt x="1795207" y="532923"/>
                </a:cubicBezTo>
                <a:lnTo>
                  <a:pt x="560767" y="521493"/>
                </a:lnTo>
                <a:cubicBezTo>
                  <a:pt x="267397" y="500538"/>
                  <a:pt x="113092" y="483393"/>
                  <a:pt x="34987" y="407193"/>
                </a:cubicBezTo>
                <a:cubicBezTo>
                  <a:pt x="-43118" y="330993"/>
                  <a:pt x="24509" y="197643"/>
                  <a:pt x="92137" y="64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6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914400" y="3324177"/>
            <a:ext cx="7623810" cy="14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800100">
              <a:lnSpc>
                <a:spcPct val="130000"/>
              </a:lnSpc>
            </a:pPr>
            <a:r>
              <a:rPr lang="en-US" sz="2400" b="1">
                <a:latin typeface="Comic Sans MS" panose="030F0702030302020204" pitchFamily="66" charset="0"/>
              </a:rPr>
              <a:t>3.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>
                <a:latin typeface="Comic Sans MS" panose="030F0702030302020204" pitchFamily="66" charset="0"/>
              </a:rPr>
              <a:t>: Did they go to Hyde Park on the school trip last summer?</a:t>
            </a:r>
          </a:p>
          <a:p>
            <a:pPr marL="571500" indent="-114300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400">
                <a:latin typeface="Comic Sans MS" panose="030F0702030302020204" pitchFamily="66" charset="0"/>
              </a:rPr>
              <a:t>: Yes, they </a:t>
            </a:r>
            <a:r>
              <a:rPr lang="en-US" sz="2400" b="1">
                <a:latin typeface="Comic Sans MS" panose="030F0702030302020204" pitchFamily="66" charset="0"/>
              </a:rPr>
              <a:t>did</a:t>
            </a:r>
            <a:r>
              <a:rPr lang="en-US" sz="2400">
                <a:latin typeface="Comic Sans MS" panose="030F0702030302020204" pitchFamily="66" charset="0"/>
              </a:rPr>
              <a:t> / </a:t>
            </a:r>
            <a:r>
              <a:rPr lang="en-US" sz="2400" b="1">
                <a:latin typeface="Comic Sans MS" panose="030F0702030302020204" pitchFamily="66" charset="0"/>
              </a:rPr>
              <a:t>do</a:t>
            </a:r>
            <a:r>
              <a:rPr lang="en-US" sz="2400">
                <a:latin typeface="Comic Sans MS" panose="030F0702030302020204" pitchFamily="66" charset="0"/>
              </a:rPr>
              <a:t>. It was great!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3185010" y="4320696"/>
            <a:ext cx="598320" cy="510390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  <a:gd name="connsiteX0" fmla="*/ 29261 w 2313587"/>
              <a:gd name="connsiteY0" fmla="*/ 178593 h 540088"/>
              <a:gd name="connsiteX1" fmla="*/ 235001 w 2313587"/>
              <a:gd name="connsiteY1" fmla="*/ 18573 h 540088"/>
              <a:gd name="connsiteX2" fmla="*/ 955091 w 2313587"/>
              <a:gd name="connsiteY2" fmla="*/ 7143 h 540088"/>
              <a:gd name="connsiteX3" fmla="*/ 1743761 w 2313587"/>
              <a:gd name="connsiteY3" fmla="*/ 52863 h 540088"/>
              <a:gd name="connsiteX4" fmla="*/ 2258111 w 2313587"/>
              <a:gd name="connsiteY4" fmla="*/ 144303 h 540088"/>
              <a:gd name="connsiteX5" fmla="*/ 2246681 w 2313587"/>
              <a:gd name="connsiteY5" fmla="*/ 498633 h 540088"/>
              <a:gd name="connsiteX6" fmla="*/ 1789481 w 2313587"/>
              <a:gd name="connsiteY6" fmla="*/ 532923 h 540088"/>
              <a:gd name="connsiteX7" fmla="*/ 555041 w 2313587"/>
              <a:gd name="connsiteY7" fmla="*/ 521493 h 540088"/>
              <a:gd name="connsiteX8" fmla="*/ 29261 w 2313587"/>
              <a:gd name="connsiteY8" fmla="*/ 407193 h 540088"/>
              <a:gd name="connsiteX9" fmla="*/ 114333 w 2313587"/>
              <a:gd name="connsiteY9" fmla="*/ 88164 h 540088"/>
              <a:gd name="connsiteX0" fmla="*/ 42959 w 2327285"/>
              <a:gd name="connsiteY0" fmla="*/ 178593 h 540088"/>
              <a:gd name="connsiteX1" fmla="*/ 248699 w 2327285"/>
              <a:gd name="connsiteY1" fmla="*/ 18573 h 540088"/>
              <a:gd name="connsiteX2" fmla="*/ 968789 w 2327285"/>
              <a:gd name="connsiteY2" fmla="*/ 7143 h 540088"/>
              <a:gd name="connsiteX3" fmla="*/ 1757459 w 2327285"/>
              <a:gd name="connsiteY3" fmla="*/ 52863 h 540088"/>
              <a:gd name="connsiteX4" fmla="*/ 2271809 w 2327285"/>
              <a:gd name="connsiteY4" fmla="*/ 144303 h 540088"/>
              <a:gd name="connsiteX5" fmla="*/ 2260379 w 2327285"/>
              <a:gd name="connsiteY5" fmla="*/ 498633 h 540088"/>
              <a:gd name="connsiteX6" fmla="*/ 1803179 w 2327285"/>
              <a:gd name="connsiteY6" fmla="*/ 532923 h 540088"/>
              <a:gd name="connsiteX7" fmla="*/ 568739 w 2327285"/>
              <a:gd name="connsiteY7" fmla="*/ 521493 h 540088"/>
              <a:gd name="connsiteX8" fmla="*/ 42959 w 2327285"/>
              <a:gd name="connsiteY8" fmla="*/ 407193 h 540088"/>
              <a:gd name="connsiteX9" fmla="*/ 72185 w 2327285"/>
              <a:gd name="connsiteY9" fmla="*/ 76228 h 540088"/>
              <a:gd name="connsiteX0" fmla="*/ 42959 w 2327285"/>
              <a:gd name="connsiteY0" fmla="*/ 171453 h 532948"/>
              <a:gd name="connsiteX1" fmla="*/ 360390 w 2327285"/>
              <a:gd name="connsiteY1" fmla="*/ 47239 h 532948"/>
              <a:gd name="connsiteX2" fmla="*/ 968789 w 2327285"/>
              <a:gd name="connsiteY2" fmla="*/ 3 h 532948"/>
              <a:gd name="connsiteX3" fmla="*/ 1757459 w 2327285"/>
              <a:gd name="connsiteY3" fmla="*/ 45723 h 532948"/>
              <a:gd name="connsiteX4" fmla="*/ 2271809 w 2327285"/>
              <a:gd name="connsiteY4" fmla="*/ 137163 h 532948"/>
              <a:gd name="connsiteX5" fmla="*/ 2260379 w 2327285"/>
              <a:gd name="connsiteY5" fmla="*/ 491493 h 532948"/>
              <a:gd name="connsiteX6" fmla="*/ 1803179 w 2327285"/>
              <a:gd name="connsiteY6" fmla="*/ 525783 h 532948"/>
              <a:gd name="connsiteX7" fmla="*/ 568739 w 2327285"/>
              <a:gd name="connsiteY7" fmla="*/ 514353 h 532948"/>
              <a:gd name="connsiteX8" fmla="*/ 42959 w 2327285"/>
              <a:gd name="connsiteY8" fmla="*/ 400053 h 532948"/>
              <a:gd name="connsiteX9" fmla="*/ 72185 w 2327285"/>
              <a:gd name="connsiteY9" fmla="*/ 69088 h 5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7285" h="532948">
                <a:moveTo>
                  <a:pt x="42959" y="171453"/>
                </a:moveTo>
                <a:cubicBezTo>
                  <a:pt x="68676" y="105730"/>
                  <a:pt x="206085" y="75814"/>
                  <a:pt x="360390" y="47239"/>
                </a:cubicBezTo>
                <a:cubicBezTo>
                  <a:pt x="514695" y="18664"/>
                  <a:pt x="735944" y="256"/>
                  <a:pt x="968789" y="3"/>
                </a:cubicBezTo>
                <a:cubicBezTo>
                  <a:pt x="1201634" y="-250"/>
                  <a:pt x="1540289" y="22863"/>
                  <a:pt x="1757459" y="45723"/>
                </a:cubicBezTo>
                <a:cubicBezTo>
                  <a:pt x="1974629" y="68583"/>
                  <a:pt x="2187989" y="62868"/>
                  <a:pt x="2271809" y="137163"/>
                </a:cubicBezTo>
                <a:cubicBezTo>
                  <a:pt x="2355629" y="211458"/>
                  <a:pt x="2338484" y="426723"/>
                  <a:pt x="2260379" y="491493"/>
                </a:cubicBezTo>
                <a:cubicBezTo>
                  <a:pt x="2182274" y="556263"/>
                  <a:pt x="1803179" y="525783"/>
                  <a:pt x="1803179" y="525783"/>
                </a:cubicBezTo>
                <a:lnTo>
                  <a:pt x="568739" y="514353"/>
                </a:lnTo>
                <a:cubicBezTo>
                  <a:pt x="275369" y="493398"/>
                  <a:pt x="121064" y="476253"/>
                  <a:pt x="42959" y="400053"/>
                </a:cubicBezTo>
                <a:cubicBezTo>
                  <a:pt x="-35146" y="323853"/>
                  <a:pt x="4557" y="202438"/>
                  <a:pt x="72185" y="690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E228B-2CD0-4C90-B6E6-8F329FBCF3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2215"/>
          <a:stretch/>
        </p:blipFill>
        <p:spPr>
          <a:xfrm>
            <a:off x="2345563" y="874201"/>
            <a:ext cx="4452874" cy="2392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29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835816" y="2999081"/>
            <a:ext cx="7645243" cy="189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indent="-800100">
              <a:lnSpc>
                <a:spcPct val="130000"/>
              </a:lnSpc>
            </a:pPr>
            <a:r>
              <a:rPr lang="en-US" sz="2300" b="1">
                <a:latin typeface="Comic Sans MS" panose="030F0702030302020204" pitchFamily="66" charset="0"/>
              </a:rPr>
              <a:t>4. </a:t>
            </a:r>
            <a:r>
              <a:rPr lang="en-US" sz="23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sz="2300">
                <a:latin typeface="Comic Sans MS" panose="030F0702030302020204" pitchFamily="66" charset="0"/>
              </a:rPr>
              <a:t>: </a:t>
            </a:r>
            <a:r>
              <a:rPr lang="en-US" sz="2300" b="1">
                <a:latin typeface="Comic Sans MS" panose="030F0702030302020204" pitchFamily="66" charset="0"/>
              </a:rPr>
              <a:t>Did</a:t>
            </a:r>
            <a:r>
              <a:rPr lang="en-US" sz="2300">
                <a:latin typeface="Comic Sans MS" panose="030F0702030302020204" pitchFamily="66" charset="0"/>
              </a:rPr>
              <a:t> / </a:t>
            </a:r>
            <a:r>
              <a:rPr lang="en-US" sz="2300" b="1">
                <a:latin typeface="Comic Sans MS" panose="030F0702030302020204" pitchFamily="66" charset="0"/>
              </a:rPr>
              <a:t>Do</a:t>
            </a:r>
            <a:r>
              <a:rPr lang="en-US" sz="2300">
                <a:latin typeface="Comic Sans MS" panose="030F0702030302020204" pitchFamily="66" charset="0"/>
              </a:rPr>
              <a:t> they go to the Opera House on the school trip last year? </a:t>
            </a:r>
          </a:p>
          <a:p>
            <a:pPr marL="800100" indent="-342900">
              <a:lnSpc>
                <a:spcPct val="130000"/>
              </a:lnSpc>
            </a:pPr>
            <a:r>
              <a:rPr lang="en-US" sz="230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2300">
                <a:latin typeface="Comic Sans MS" panose="030F0702030302020204" pitchFamily="66" charset="0"/>
              </a:rPr>
              <a:t>: No, they didn’t. They went to </a:t>
            </a:r>
            <a:r>
              <a:rPr lang="en-US" sz="2300" b="1">
                <a:latin typeface="Comic Sans MS" panose="030F0702030302020204" pitchFamily="66" charset="0"/>
              </a:rPr>
              <a:t>Bai Dinh Pagoda</a:t>
            </a:r>
            <a:r>
              <a:rPr lang="en-US" sz="2300">
                <a:latin typeface="Comic Sans MS" panose="030F0702030302020204" pitchFamily="66" charset="0"/>
              </a:rPr>
              <a:t> / </a:t>
            </a:r>
            <a:r>
              <a:rPr lang="en-US" sz="2300" b="1">
                <a:latin typeface="Comic Sans MS" panose="030F0702030302020204" pitchFamily="66" charset="0"/>
              </a:rPr>
              <a:t>Ba Na Hills</a:t>
            </a:r>
            <a:r>
              <a:rPr lang="en-US" sz="2300">
                <a:latin typeface="Comic Sans MS" panose="030F0702030302020204" pitchFamily="66" charset="0"/>
              </a:rPr>
              <a:t>. </a:t>
            </a:r>
            <a:endParaRPr lang="en-US" sz="2300" dirty="0">
              <a:latin typeface="Comic Sans MS" panose="030F0702030302020204" pitchFamily="66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F6D375-7B06-4FBD-BCAD-468C6D52A8BD}"/>
              </a:ext>
            </a:extLst>
          </p:cNvPr>
          <p:cNvSpPr/>
          <p:nvPr/>
        </p:nvSpPr>
        <p:spPr>
          <a:xfrm>
            <a:off x="1710540" y="2999081"/>
            <a:ext cx="598320" cy="510390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  <a:gd name="connsiteX0" fmla="*/ 29261 w 2313587"/>
              <a:gd name="connsiteY0" fmla="*/ 178593 h 540088"/>
              <a:gd name="connsiteX1" fmla="*/ 235001 w 2313587"/>
              <a:gd name="connsiteY1" fmla="*/ 18573 h 540088"/>
              <a:gd name="connsiteX2" fmla="*/ 955091 w 2313587"/>
              <a:gd name="connsiteY2" fmla="*/ 7143 h 540088"/>
              <a:gd name="connsiteX3" fmla="*/ 1743761 w 2313587"/>
              <a:gd name="connsiteY3" fmla="*/ 52863 h 540088"/>
              <a:gd name="connsiteX4" fmla="*/ 2258111 w 2313587"/>
              <a:gd name="connsiteY4" fmla="*/ 144303 h 540088"/>
              <a:gd name="connsiteX5" fmla="*/ 2246681 w 2313587"/>
              <a:gd name="connsiteY5" fmla="*/ 498633 h 540088"/>
              <a:gd name="connsiteX6" fmla="*/ 1789481 w 2313587"/>
              <a:gd name="connsiteY6" fmla="*/ 532923 h 540088"/>
              <a:gd name="connsiteX7" fmla="*/ 555041 w 2313587"/>
              <a:gd name="connsiteY7" fmla="*/ 521493 h 540088"/>
              <a:gd name="connsiteX8" fmla="*/ 29261 w 2313587"/>
              <a:gd name="connsiteY8" fmla="*/ 407193 h 540088"/>
              <a:gd name="connsiteX9" fmla="*/ 114333 w 2313587"/>
              <a:gd name="connsiteY9" fmla="*/ 88164 h 540088"/>
              <a:gd name="connsiteX0" fmla="*/ 42959 w 2327285"/>
              <a:gd name="connsiteY0" fmla="*/ 178593 h 540088"/>
              <a:gd name="connsiteX1" fmla="*/ 248699 w 2327285"/>
              <a:gd name="connsiteY1" fmla="*/ 18573 h 540088"/>
              <a:gd name="connsiteX2" fmla="*/ 968789 w 2327285"/>
              <a:gd name="connsiteY2" fmla="*/ 7143 h 540088"/>
              <a:gd name="connsiteX3" fmla="*/ 1757459 w 2327285"/>
              <a:gd name="connsiteY3" fmla="*/ 52863 h 540088"/>
              <a:gd name="connsiteX4" fmla="*/ 2271809 w 2327285"/>
              <a:gd name="connsiteY4" fmla="*/ 144303 h 540088"/>
              <a:gd name="connsiteX5" fmla="*/ 2260379 w 2327285"/>
              <a:gd name="connsiteY5" fmla="*/ 498633 h 540088"/>
              <a:gd name="connsiteX6" fmla="*/ 1803179 w 2327285"/>
              <a:gd name="connsiteY6" fmla="*/ 532923 h 540088"/>
              <a:gd name="connsiteX7" fmla="*/ 568739 w 2327285"/>
              <a:gd name="connsiteY7" fmla="*/ 521493 h 540088"/>
              <a:gd name="connsiteX8" fmla="*/ 42959 w 2327285"/>
              <a:gd name="connsiteY8" fmla="*/ 407193 h 540088"/>
              <a:gd name="connsiteX9" fmla="*/ 72185 w 2327285"/>
              <a:gd name="connsiteY9" fmla="*/ 76228 h 540088"/>
              <a:gd name="connsiteX0" fmla="*/ 42959 w 2327285"/>
              <a:gd name="connsiteY0" fmla="*/ 171453 h 532948"/>
              <a:gd name="connsiteX1" fmla="*/ 360390 w 2327285"/>
              <a:gd name="connsiteY1" fmla="*/ 47239 h 532948"/>
              <a:gd name="connsiteX2" fmla="*/ 968789 w 2327285"/>
              <a:gd name="connsiteY2" fmla="*/ 3 h 532948"/>
              <a:gd name="connsiteX3" fmla="*/ 1757459 w 2327285"/>
              <a:gd name="connsiteY3" fmla="*/ 45723 h 532948"/>
              <a:gd name="connsiteX4" fmla="*/ 2271809 w 2327285"/>
              <a:gd name="connsiteY4" fmla="*/ 137163 h 532948"/>
              <a:gd name="connsiteX5" fmla="*/ 2260379 w 2327285"/>
              <a:gd name="connsiteY5" fmla="*/ 491493 h 532948"/>
              <a:gd name="connsiteX6" fmla="*/ 1803179 w 2327285"/>
              <a:gd name="connsiteY6" fmla="*/ 525783 h 532948"/>
              <a:gd name="connsiteX7" fmla="*/ 568739 w 2327285"/>
              <a:gd name="connsiteY7" fmla="*/ 514353 h 532948"/>
              <a:gd name="connsiteX8" fmla="*/ 42959 w 2327285"/>
              <a:gd name="connsiteY8" fmla="*/ 400053 h 532948"/>
              <a:gd name="connsiteX9" fmla="*/ 72185 w 2327285"/>
              <a:gd name="connsiteY9" fmla="*/ 69088 h 53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7285" h="532948">
                <a:moveTo>
                  <a:pt x="42959" y="171453"/>
                </a:moveTo>
                <a:cubicBezTo>
                  <a:pt x="68676" y="105730"/>
                  <a:pt x="206085" y="75814"/>
                  <a:pt x="360390" y="47239"/>
                </a:cubicBezTo>
                <a:cubicBezTo>
                  <a:pt x="514695" y="18664"/>
                  <a:pt x="735944" y="256"/>
                  <a:pt x="968789" y="3"/>
                </a:cubicBezTo>
                <a:cubicBezTo>
                  <a:pt x="1201634" y="-250"/>
                  <a:pt x="1540289" y="22863"/>
                  <a:pt x="1757459" y="45723"/>
                </a:cubicBezTo>
                <a:cubicBezTo>
                  <a:pt x="1974629" y="68583"/>
                  <a:pt x="2187989" y="62868"/>
                  <a:pt x="2271809" y="137163"/>
                </a:cubicBezTo>
                <a:cubicBezTo>
                  <a:pt x="2355629" y="211458"/>
                  <a:pt x="2338484" y="426723"/>
                  <a:pt x="2260379" y="491493"/>
                </a:cubicBezTo>
                <a:cubicBezTo>
                  <a:pt x="2182274" y="556263"/>
                  <a:pt x="1803179" y="525783"/>
                  <a:pt x="1803179" y="525783"/>
                </a:cubicBezTo>
                <a:lnTo>
                  <a:pt x="568739" y="514353"/>
                </a:lnTo>
                <a:cubicBezTo>
                  <a:pt x="275369" y="493398"/>
                  <a:pt x="121064" y="476253"/>
                  <a:pt x="42959" y="400053"/>
                </a:cubicBezTo>
                <a:cubicBezTo>
                  <a:pt x="-35146" y="323853"/>
                  <a:pt x="4557" y="202438"/>
                  <a:pt x="72185" y="690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E228B-2CD0-4C90-B6E6-8F329FBCF3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617" b="1598"/>
          <a:stretch/>
        </p:blipFill>
        <p:spPr>
          <a:xfrm>
            <a:off x="2459863" y="882989"/>
            <a:ext cx="3975227" cy="213615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11B007-6057-4504-B90E-207FCBECE937}"/>
              </a:ext>
            </a:extLst>
          </p:cNvPr>
          <p:cNvSpPr/>
          <p:nvPr/>
        </p:nvSpPr>
        <p:spPr>
          <a:xfrm>
            <a:off x="5760023" y="3945013"/>
            <a:ext cx="2366707" cy="540088"/>
          </a:xfrm>
          <a:custGeom>
            <a:avLst/>
            <a:gdLst>
              <a:gd name="connsiteX0" fmla="*/ 34987 w 2319313"/>
              <a:gd name="connsiteY0" fmla="*/ 178593 h 540088"/>
              <a:gd name="connsiteX1" fmla="*/ 240727 w 2319313"/>
              <a:gd name="connsiteY1" fmla="*/ 18573 h 540088"/>
              <a:gd name="connsiteX2" fmla="*/ 960817 w 2319313"/>
              <a:gd name="connsiteY2" fmla="*/ 7143 h 540088"/>
              <a:gd name="connsiteX3" fmla="*/ 1749487 w 2319313"/>
              <a:gd name="connsiteY3" fmla="*/ 52863 h 540088"/>
              <a:gd name="connsiteX4" fmla="*/ 2263837 w 2319313"/>
              <a:gd name="connsiteY4" fmla="*/ 144303 h 540088"/>
              <a:gd name="connsiteX5" fmla="*/ 2252407 w 2319313"/>
              <a:gd name="connsiteY5" fmla="*/ 498633 h 540088"/>
              <a:gd name="connsiteX6" fmla="*/ 1795207 w 2319313"/>
              <a:gd name="connsiteY6" fmla="*/ 532923 h 540088"/>
              <a:gd name="connsiteX7" fmla="*/ 560767 w 2319313"/>
              <a:gd name="connsiteY7" fmla="*/ 521493 h 540088"/>
              <a:gd name="connsiteX8" fmla="*/ 34987 w 2319313"/>
              <a:gd name="connsiteY8" fmla="*/ 407193 h 540088"/>
              <a:gd name="connsiteX9" fmla="*/ 92137 w 2319313"/>
              <a:gd name="connsiteY9" fmla="*/ 64293 h 5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13" h="540088">
                <a:moveTo>
                  <a:pt x="34987" y="178593"/>
                </a:moveTo>
                <a:cubicBezTo>
                  <a:pt x="60704" y="112870"/>
                  <a:pt x="86422" y="47148"/>
                  <a:pt x="240727" y="18573"/>
                </a:cubicBezTo>
                <a:cubicBezTo>
                  <a:pt x="395032" y="-10002"/>
                  <a:pt x="709357" y="1428"/>
                  <a:pt x="960817" y="7143"/>
                </a:cubicBezTo>
                <a:cubicBezTo>
                  <a:pt x="1212277" y="12858"/>
                  <a:pt x="1532317" y="30003"/>
                  <a:pt x="1749487" y="52863"/>
                </a:cubicBezTo>
                <a:cubicBezTo>
                  <a:pt x="1966657" y="75723"/>
                  <a:pt x="2180017" y="70008"/>
                  <a:pt x="2263837" y="144303"/>
                </a:cubicBezTo>
                <a:cubicBezTo>
                  <a:pt x="2347657" y="218598"/>
                  <a:pt x="2330512" y="433863"/>
                  <a:pt x="2252407" y="498633"/>
                </a:cubicBezTo>
                <a:cubicBezTo>
                  <a:pt x="2174302" y="563403"/>
                  <a:pt x="1795207" y="532923"/>
                  <a:pt x="1795207" y="532923"/>
                </a:cubicBezTo>
                <a:lnTo>
                  <a:pt x="560767" y="521493"/>
                </a:lnTo>
                <a:cubicBezTo>
                  <a:pt x="267397" y="500538"/>
                  <a:pt x="113092" y="483393"/>
                  <a:pt x="34987" y="407193"/>
                </a:cubicBezTo>
                <a:cubicBezTo>
                  <a:pt x="-43118" y="330993"/>
                  <a:pt x="24509" y="197643"/>
                  <a:pt x="92137" y="6429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1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73777" y="2083949"/>
            <a:ext cx="7707085" cy="145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3.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Listen, complete and sing.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790683" y="387081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B75AAB6E-8B5D-4634-AA0A-3528BE02DD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340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57895" y="0"/>
            <a:ext cx="482821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Listen, complete and sing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large stone building with a large face in the water&#10;&#10;Description automatically generated">
            <a:extLst>
              <a:ext uri="{FF2B5EF4-FFF2-40B4-BE49-F238E27FC236}">
                <a16:creationId xmlns:a16="http://schemas.microsoft.com/office/drawing/2014/main" id="{D705CCAC-65DA-402C-99B1-552C4782FB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55"/>
          <a:stretch/>
        </p:blipFill>
        <p:spPr>
          <a:xfrm>
            <a:off x="4251367" y="1396490"/>
            <a:ext cx="4682292" cy="35198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2147AA-00D2-4CBA-A8E7-6206FD3A290E}"/>
              </a:ext>
            </a:extLst>
          </p:cNvPr>
          <p:cNvSpPr txBox="1"/>
          <p:nvPr/>
        </p:nvSpPr>
        <p:spPr>
          <a:xfrm>
            <a:off x="1745673" y="761957"/>
            <a:ext cx="5985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>
                <a:solidFill>
                  <a:srgbClr val="F99D1C"/>
                </a:solidFill>
                <a:effectLst/>
                <a:latin typeface="Comic Sans MS" panose="030F0702030302020204" pitchFamily="66" charset="0"/>
              </a:rPr>
              <a:t>Did they go to Suoi Tien Theme Park?</a:t>
            </a:r>
            <a:r>
              <a:rPr lang="en-US" sz="2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D2C81-3451-4326-9A04-F32CF4A473A0}"/>
              </a:ext>
            </a:extLst>
          </p:cNvPr>
          <p:cNvSpPr txBox="1"/>
          <p:nvPr/>
        </p:nvSpPr>
        <p:spPr>
          <a:xfrm>
            <a:off x="186590" y="1396490"/>
            <a:ext cx="3942607" cy="3170099"/>
          </a:xfrm>
          <a:custGeom>
            <a:avLst/>
            <a:gdLst>
              <a:gd name="connsiteX0" fmla="*/ 0 w 3942607"/>
              <a:gd name="connsiteY0" fmla="*/ 0 h 3170099"/>
              <a:gd name="connsiteX1" fmla="*/ 523804 w 3942607"/>
              <a:gd name="connsiteY1" fmla="*/ 0 h 3170099"/>
              <a:gd name="connsiteX2" fmla="*/ 1008181 w 3942607"/>
              <a:gd name="connsiteY2" fmla="*/ 0 h 3170099"/>
              <a:gd name="connsiteX3" fmla="*/ 1531984 w 3942607"/>
              <a:gd name="connsiteY3" fmla="*/ 0 h 3170099"/>
              <a:gd name="connsiteX4" fmla="*/ 2095214 w 3942607"/>
              <a:gd name="connsiteY4" fmla="*/ 0 h 3170099"/>
              <a:gd name="connsiteX5" fmla="*/ 2658444 w 3942607"/>
              <a:gd name="connsiteY5" fmla="*/ 0 h 3170099"/>
              <a:gd name="connsiteX6" fmla="*/ 3182247 w 3942607"/>
              <a:gd name="connsiteY6" fmla="*/ 0 h 3170099"/>
              <a:gd name="connsiteX7" fmla="*/ 3942607 w 3942607"/>
              <a:gd name="connsiteY7" fmla="*/ 0 h 3170099"/>
              <a:gd name="connsiteX8" fmla="*/ 3942607 w 3942607"/>
              <a:gd name="connsiteY8" fmla="*/ 591752 h 3170099"/>
              <a:gd name="connsiteX9" fmla="*/ 3942607 w 3942607"/>
              <a:gd name="connsiteY9" fmla="*/ 1151803 h 3170099"/>
              <a:gd name="connsiteX10" fmla="*/ 3942607 w 3942607"/>
              <a:gd name="connsiteY10" fmla="*/ 1743554 h 3170099"/>
              <a:gd name="connsiteX11" fmla="*/ 3942607 w 3942607"/>
              <a:gd name="connsiteY11" fmla="*/ 2303605 h 3170099"/>
              <a:gd name="connsiteX12" fmla="*/ 3942607 w 3942607"/>
              <a:gd name="connsiteY12" fmla="*/ 3170099 h 3170099"/>
              <a:gd name="connsiteX13" fmla="*/ 3497656 w 3942607"/>
              <a:gd name="connsiteY13" fmla="*/ 3170099 h 3170099"/>
              <a:gd name="connsiteX14" fmla="*/ 2934426 w 3942607"/>
              <a:gd name="connsiteY14" fmla="*/ 3170099 h 3170099"/>
              <a:gd name="connsiteX15" fmla="*/ 2292344 w 3942607"/>
              <a:gd name="connsiteY15" fmla="*/ 3170099 h 3170099"/>
              <a:gd name="connsiteX16" fmla="*/ 1847393 w 3942607"/>
              <a:gd name="connsiteY16" fmla="*/ 3170099 h 3170099"/>
              <a:gd name="connsiteX17" fmla="*/ 1244737 w 3942607"/>
              <a:gd name="connsiteY17" fmla="*/ 3170099 h 3170099"/>
              <a:gd name="connsiteX18" fmla="*/ 681508 w 3942607"/>
              <a:gd name="connsiteY18" fmla="*/ 3170099 h 3170099"/>
              <a:gd name="connsiteX19" fmla="*/ 0 w 3942607"/>
              <a:gd name="connsiteY19" fmla="*/ 3170099 h 3170099"/>
              <a:gd name="connsiteX20" fmla="*/ 0 w 3942607"/>
              <a:gd name="connsiteY20" fmla="*/ 2610048 h 3170099"/>
              <a:gd name="connsiteX21" fmla="*/ 0 w 3942607"/>
              <a:gd name="connsiteY21" fmla="*/ 2018296 h 3170099"/>
              <a:gd name="connsiteX22" fmla="*/ 0 w 3942607"/>
              <a:gd name="connsiteY22" fmla="*/ 1521648 h 3170099"/>
              <a:gd name="connsiteX23" fmla="*/ 0 w 3942607"/>
              <a:gd name="connsiteY23" fmla="*/ 929896 h 3170099"/>
              <a:gd name="connsiteX24" fmla="*/ 0 w 3942607"/>
              <a:gd name="connsiteY24" fmla="*/ 0 h 317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42607" h="3170099" fill="none" extrusionOk="0">
                <a:moveTo>
                  <a:pt x="0" y="0"/>
                </a:moveTo>
                <a:cubicBezTo>
                  <a:pt x="177822" y="-36043"/>
                  <a:pt x="404666" y="8911"/>
                  <a:pt x="523804" y="0"/>
                </a:cubicBezTo>
                <a:cubicBezTo>
                  <a:pt x="642942" y="-8911"/>
                  <a:pt x="901525" y="25809"/>
                  <a:pt x="1008181" y="0"/>
                </a:cubicBezTo>
                <a:cubicBezTo>
                  <a:pt x="1114837" y="-25809"/>
                  <a:pt x="1363584" y="45848"/>
                  <a:pt x="1531984" y="0"/>
                </a:cubicBezTo>
                <a:cubicBezTo>
                  <a:pt x="1700384" y="-45848"/>
                  <a:pt x="1909925" y="44639"/>
                  <a:pt x="2095214" y="0"/>
                </a:cubicBezTo>
                <a:cubicBezTo>
                  <a:pt x="2280503" y="-44639"/>
                  <a:pt x="2539997" y="2054"/>
                  <a:pt x="2658444" y="0"/>
                </a:cubicBezTo>
                <a:cubicBezTo>
                  <a:pt x="2776891" y="-2054"/>
                  <a:pt x="2954393" y="34498"/>
                  <a:pt x="3182247" y="0"/>
                </a:cubicBezTo>
                <a:cubicBezTo>
                  <a:pt x="3410101" y="-34498"/>
                  <a:pt x="3656909" y="26965"/>
                  <a:pt x="3942607" y="0"/>
                </a:cubicBezTo>
                <a:cubicBezTo>
                  <a:pt x="3951353" y="286703"/>
                  <a:pt x="3903207" y="381339"/>
                  <a:pt x="3942607" y="591752"/>
                </a:cubicBezTo>
                <a:cubicBezTo>
                  <a:pt x="3982007" y="802165"/>
                  <a:pt x="3891260" y="920831"/>
                  <a:pt x="3942607" y="1151803"/>
                </a:cubicBezTo>
                <a:cubicBezTo>
                  <a:pt x="3993954" y="1382775"/>
                  <a:pt x="3898472" y="1537398"/>
                  <a:pt x="3942607" y="1743554"/>
                </a:cubicBezTo>
                <a:cubicBezTo>
                  <a:pt x="3986742" y="1949710"/>
                  <a:pt x="3887682" y="2119048"/>
                  <a:pt x="3942607" y="2303605"/>
                </a:cubicBezTo>
                <a:cubicBezTo>
                  <a:pt x="3997532" y="2488162"/>
                  <a:pt x="3911696" y="2956177"/>
                  <a:pt x="3942607" y="3170099"/>
                </a:cubicBezTo>
                <a:cubicBezTo>
                  <a:pt x="3807416" y="3220474"/>
                  <a:pt x="3646830" y="3133500"/>
                  <a:pt x="3497656" y="3170099"/>
                </a:cubicBezTo>
                <a:cubicBezTo>
                  <a:pt x="3348482" y="3206698"/>
                  <a:pt x="3155337" y="3149696"/>
                  <a:pt x="2934426" y="3170099"/>
                </a:cubicBezTo>
                <a:cubicBezTo>
                  <a:pt x="2713515" y="3190502"/>
                  <a:pt x="2579631" y="3142031"/>
                  <a:pt x="2292344" y="3170099"/>
                </a:cubicBezTo>
                <a:cubicBezTo>
                  <a:pt x="2005057" y="3198167"/>
                  <a:pt x="1949699" y="3165388"/>
                  <a:pt x="1847393" y="3170099"/>
                </a:cubicBezTo>
                <a:cubicBezTo>
                  <a:pt x="1745087" y="3174810"/>
                  <a:pt x="1476970" y="3119281"/>
                  <a:pt x="1244737" y="3170099"/>
                </a:cubicBezTo>
                <a:cubicBezTo>
                  <a:pt x="1012504" y="3220917"/>
                  <a:pt x="894896" y="3140437"/>
                  <a:pt x="681508" y="3170099"/>
                </a:cubicBezTo>
                <a:cubicBezTo>
                  <a:pt x="468120" y="3199761"/>
                  <a:pt x="326106" y="3091069"/>
                  <a:pt x="0" y="3170099"/>
                </a:cubicBezTo>
                <a:cubicBezTo>
                  <a:pt x="-28438" y="2988344"/>
                  <a:pt x="28586" y="2867612"/>
                  <a:pt x="0" y="2610048"/>
                </a:cubicBezTo>
                <a:cubicBezTo>
                  <a:pt x="-28586" y="2352484"/>
                  <a:pt x="33858" y="2248066"/>
                  <a:pt x="0" y="2018296"/>
                </a:cubicBezTo>
                <a:cubicBezTo>
                  <a:pt x="-33858" y="1788526"/>
                  <a:pt x="27947" y="1767487"/>
                  <a:pt x="0" y="1521648"/>
                </a:cubicBezTo>
                <a:cubicBezTo>
                  <a:pt x="-27947" y="1275809"/>
                  <a:pt x="310" y="1122691"/>
                  <a:pt x="0" y="929896"/>
                </a:cubicBezTo>
                <a:cubicBezTo>
                  <a:pt x="-310" y="737101"/>
                  <a:pt x="96717" y="260138"/>
                  <a:pt x="0" y="0"/>
                </a:cubicBezTo>
                <a:close/>
              </a:path>
              <a:path w="3942607" h="3170099" stroke="0" extrusionOk="0">
                <a:moveTo>
                  <a:pt x="0" y="0"/>
                </a:moveTo>
                <a:cubicBezTo>
                  <a:pt x="138054" y="-50157"/>
                  <a:pt x="287496" y="7791"/>
                  <a:pt x="444951" y="0"/>
                </a:cubicBezTo>
                <a:cubicBezTo>
                  <a:pt x="602406" y="-7791"/>
                  <a:pt x="827495" y="19741"/>
                  <a:pt x="1047607" y="0"/>
                </a:cubicBezTo>
                <a:cubicBezTo>
                  <a:pt x="1267719" y="-19741"/>
                  <a:pt x="1558459" y="54102"/>
                  <a:pt x="1689689" y="0"/>
                </a:cubicBezTo>
                <a:cubicBezTo>
                  <a:pt x="1820919" y="-54102"/>
                  <a:pt x="2052115" y="55893"/>
                  <a:pt x="2174066" y="0"/>
                </a:cubicBezTo>
                <a:cubicBezTo>
                  <a:pt x="2296017" y="-55893"/>
                  <a:pt x="2621122" y="5067"/>
                  <a:pt x="2737296" y="0"/>
                </a:cubicBezTo>
                <a:cubicBezTo>
                  <a:pt x="2853470" y="-5067"/>
                  <a:pt x="3064647" y="13441"/>
                  <a:pt x="3300525" y="0"/>
                </a:cubicBezTo>
                <a:cubicBezTo>
                  <a:pt x="3536403" y="-13441"/>
                  <a:pt x="3687374" y="3972"/>
                  <a:pt x="3942607" y="0"/>
                </a:cubicBezTo>
                <a:cubicBezTo>
                  <a:pt x="3968174" y="121469"/>
                  <a:pt x="3937629" y="328237"/>
                  <a:pt x="3942607" y="496649"/>
                </a:cubicBezTo>
                <a:cubicBezTo>
                  <a:pt x="3947585" y="665061"/>
                  <a:pt x="3897780" y="802210"/>
                  <a:pt x="3942607" y="929896"/>
                </a:cubicBezTo>
                <a:cubicBezTo>
                  <a:pt x="3987434" y="1057582"/>
                  <a:pt x="3941337" y="1290406"/>
                  <a:pt x="3942607" y="1489947"/>
                </a:cubicBezTo>
                <a:cubicBezTo>
                  <a:pt x="3943877" y="1689488"/>
                  <a:pt x="3919301" y="1820930"/>
                  <a:pt x="3942607" y="1954894"/>
                </a:cubicBezTo>
                <a:cubicBezTo>
                  <a:pt x="3965913" y="2088858"/>
                  <a:pt x="3912494" y="2219677"/>
                  <a:pt x="3942607" y="2483244"/>
                </a:cubicBezTo>
                <a:cubicBezTo>
                  <a:pt x="3972720" y="2746811"/>
                  <a:pt x="3879961" y="2964195"/>
                  <a:pt x="3942607" y="3170099"/>
                </a:cubicBezTo>
                <a:cubicBezTo>
                  <a:pt x="3706677" y="3200386"/>
                  <a:pt x="3676268" y="3136234"/>
                  <a:pt x="3458230" y="3170099"/>
                </a:cubicBezTo>
                <a:cubicBezTo>
                  <a:pt x="3240192" y="3203964"/>
                  <a:pt x="3107323" y="3134565"/>
                  <a:pt x="2816148" y="3170099"/>
                </a:cubicBezTo>
                <a:cubicBezTo>
                  <a:pt x="2524973" y="3205633"/>
                  <a:pt x="2584031" y="3120913"/>
                  <a:pt x="2371196" y="3170099"/>
                </a:cubicBezTo>
                <a:cubicBezTo>
                  <a:pt x="2158361" y="3219285"/>
                  <a:pt x="1991688" y="3146469"/>
                  <a:pt x="1847393" y="3170099"/>
                </a:cubicBezTo>
                <a:cubicBezTo>
                  <a:pt x="1703098" y="3193729"/>
                  <a:pt x="1565176" y="3127313"/>
                  <a:pt x="1402442" y="3170099"/>
                </a:cubicBezTo>
                <a:cubicBezTo>
                  <a:pt x="1239708" y="3212885"/>
                  <a:pt x="1018209" y="3162622"/>
                  <a:pt x="760360" y="3170099"/>
                </a:cubicBezTo>
                <a:cubicBezTo>
                  <a:pt x="502511" y="3177576"/>
                  <a:pt x="225785" y="3119060"/>
                  <a:pt x="0" y="3170099"/>
                </a:cubicBezTo>
                <a:cubicBezTo>
                  <a:pt x="-3463" y="3051327"/>
                  <a:pt x="50569" y="2942828"/>
                  <a:pt x="0" y="2736852"/>
                </a:cubicBezTo>
                <a:cubicBezTo>
                  <a:pt x="-50569" y="2530876"/>
                  <a:pt x="13467" y="2348694"/>
                  <a:pt x="0" y="2208502"/>
                </a:cubicBezTo>
                <a:cubicBezTo>
                  <a:pt x="-13467" y="2068310"/>
                  <a:pt x="45982" y="1853317"/>
                  <a:pt x="0" y="1711853"/>
                </a:cubicBezTo>
                <a:cubicBezTo>
                  <a:pt x="-45982" y="1570389"/>
                  <a:pt x="24192" y="1353061"/>
                  <a:pt x="0" y="1215205"/>
                </a:cubicBezTo>
                <a:cubicBezTo>
                  <a:pt x="-24192" y="1077349"/>
                  <a:pt x="23830" y="860355"/>
                  <a:pt x="0" y="750257"/>
                </a:cubicBezTo>
                <a:cubicBezTo>
                  <a:pt x="-23830" y="640159"/>
                  <a:pt x="6884" y="332495"/>
                  <a:pt x="0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solidFill>
              <a:srgbClr val="00B0F0"/>
            </a:solidFill>
            <a:extLst>
              <a:ext uri="{C807C97D-BFC1-408E-A445-0C87EB9F89A2}">
                <ask:lineSketchStyleProps xmlns="" xmlns:ask="http://schemas.microsoft.com/office/drawing/2018/sketchyshapes" sd="26360286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Did they go to Suoi Tien Theme Park? Yes, they did. Yes, they did. Did they (1) </a:t>
            </a: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 </a:t>
            </a:r>
            <a:r>
              <a:rPr lang="en-US" sz="20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film there? No, they didn’t. No, they didn’t. Did they swim in the (2) </a:t>
            </a: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__________________ </a:t>
            </a:r>
            <a:r>
              <a:rPr lang="en-US" sz="20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? Yes, they did. Yes, they did. Did they play (3) </a:t>
            </a:r>
            <a:r>
              <a:rPr lang="en-US" sz="1100" b="0" i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_________________ </a:t>
            </a:r>
            <a:r>
              <a:rPr lang="en-US" sz="2000" b="0" i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there? No, they didn’t. No, they didn’t.</a:t>
            </a:r>
            <a:r>
              <a:rPr lang="en-US" sz="20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1" name="Track 99">
            <a:hlinkClick r:id="" action="ppaction://media"/>
            <a:extLst>
              <a:ext uri="{FF2B5EF4-FFF2-40B4-BE49-F238E27FC236}">
                <a16:creationId xmlns:a16="http://schemas.microsoft.com/office/drawing/2014/main" id="{F8FC1E71-1E9A-4F92-A040-B833140942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6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47907" y="65923"/>
            <a:ext cx="609600" cy="6096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D522CF-1873-41FC-B48A-A9B5EAD56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69708"/>
              </p:ext>
            </p:extLst>
          </p:nvPr>
        </p:nvGraphicFramePr>
        <p:xfrm>
          <a:off x="2260763" y="1992630"/>
          <a:ext cx="1162050" cy="39624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46655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watch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20510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FF6E842B-8A5B-47FC-BE99-4EE75DB30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F64FB25-877D-4265-BCA9-5A151DE1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6883"/>
              </p:ext>
            </p:extLst>
          </p:nvPr>
        </p:nvGraphicFramePr>
        <p:xfrm>
          <a:off x="1332074" y="2894799"/>
          <a:ext cx="1874992" cy="396240"/>
        </p:xfrm>
        <a:graphic>
          <a:graphicData uri="http://schemas.openxmlformats.org/drawingml/2006/table">
            <a:tbl>
              <a:tblPr/>
              <a:tblGrid>
                <a:gridCol w="1874992">
                  <a:extLst>
                    <a:ext uri="{9D8B030D-6E8A-4147-A177-3AD203B41FA5}">
                      <a16:colId xmlns:a16="http://schemas.microsoft.com/office/drawing/2014/main" val="46655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swimming pool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2051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140ED5-215D-4469-97B6-8A92581BB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09634"/>
              </p:ext>
            </p:extLst>
          </p:nvPr>
        </p:nvGraphicFramePr>
        <p:xfrm>
          <a:off x="2411196" y="3521144"/>
          <a:ext cx="1614600" cy="396240"/>
        </p:xfrm>
        <a:graphic>
          <a:graphicData uri="http://schemas.openxmlformats.org/drawingml/2006/table">
            <a:tbl>
              <a:tblPr/>
              <a:tblGrid>
                <a:gridCol w="1614600">
                  <a:extLst>
                    <a:ext uri="{9D8B030D-6E8A-4147-A177-3AD203B41FA5}">
                      <a16:colId xmlns:a16="http://schemas.microsoft.com/office/drawing/2014/main" val="46655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badminton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0205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272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99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C0CA1-DEEC-4904-B881-C7603155DE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cute flower cartoon 10818328 Vector Art at Vecteezy">
            <a:extLst>
              <a:ext uri="{FF2B5EF4-FFF2-40B4-BE49-F238E27FC236}">
                <a16:creationId xmlns:a16="http://schemas.microsoft.com/office/drawing/2014/main" id="{73A448CF-4E25-4891-A7DC-AC7B580D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43150" y="74295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ute flower cartoon 10818328 Vector Art at Vecteezy">
            <a:extLst>
              <a:ext uri="{FF2B5EF4-FFF2-40B4-BE49-F238E27FC236}">
                <a16:creationId xmlns:a16="http://schemas.microsoft.com/office/drawing/2014/main" id="{193645A8-A013-4558-A6F9-6845568B0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20240" y="3200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 flower cartoon 10818328 Vector Art at Vecteezy">
            <a:extLst>
              <a:ext uri="{FF2B5EF4-FFF2-40B4-BE49-F238E27FC236}">
                <a16:creationId xmlns:a16="http://schemas.microsoft.com/office/drawing/2014/main" id="{6016B6F7-490D-49FD-AE7A-B5A76A40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909310" y="289179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ute flower cartoon 10818328 Vector Art at Vecteezy">
            <a:extLst>
              <a:ext uri="{FF2B5EF4-FFF2-40B4-BE49-F238E27FC236}">
                <a16:creationId xmlns:a16="http://schemas.microsoft.com/office/drawing/2014/main" id="{A35D624E-6111-4E48-AF49-F7E66316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7940" y="26289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A79F73-045D-457D-942A-75065837C8BD}"/>
              </a:ext>
            </a:extLst>
          </p:cNvPr>
          <p:cNvSpPr txBox="1"/>
          <p:nvPr/>
        </p:nvSpPr>
        <p:spPr>
          <a:xfrm>
            <a:off x="3403284" y="1854190"/>
            <a:ext cx="39833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Flower picking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Game</a:t>
            </a:r>
            <a:endParaRPr lang="en-US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93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big tree isolated cartoon">
            <a:extLst>
              <a:ext uri="{FF2B5EF4-FFF2-40B4-BE49-F238E27FC236}">
                <a16:creationId xmlns:a16="http://schemas.microsoft.com/office/drawing/2014/main" id="{4B95A947-398A-4EB0-8CC5-16662B54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83" y="0"/>
            <a:ext cx="47005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Đội 1">
            <a:extLst>
              <a:ext uri="{FF2B5EF4-FFF2-40B4-BE49-F238E27FC236}">
                <a16:creationId xmlns:a16="http://schemas.microsoft.com/office/drawing/2014/main" id="{694A528C-FD9B-456D-92FE-829ADE11AA23}"/>
              </a:ext>
            </a:extLst>
          </p:cNvPr>
          <p:cNvGrpSpPr/>
          <p:nvPr/>
        </p:nvGrpSpPr>
        <p:grpSpPr>
          <a:xfrm>
            <a:off x="193630" y="248700"/>
            <a:ext cx="1187088" cy="1601202"/>
            <a:chOff x="-78074" y="0"/>
            <a:chExt cx="1377326" cy="16012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96253D-3BD3-4A89-BC73-6F0298CE186B}"/>
                </a:ext>
              </a:extLst>
            </p:cNvPr>
            <p:cNvSpPr/>
            <p:nvPr/>
          </p:nvSpPr>
          <p:spPr>
            <a:xfrm>
              <a:off x="0" y="1"/>
              <a:ext cx="1273332" cy="1601201"/>
            </a:xfrm>
            <a:custGeom>
              <a:avLst/>
              <a:gdLst>
                <a:gd name="connsiteX0" fmla="*/ 0 w 1273332"/>
                <a:gd name="connsiteY0" fmla="*/ 0 h 1601201"/>
                <a:gd name="connsiteX1" fmla="*/ 449911 w 1273332"/>
                <a:gd name="connsiteY1" fmla="*/ 0 h 1601201"/>
                <a:gd name="connsiteX2" fmla="*/ 848888 w 1273332"/>
                <a:gd name="connsiteY2" fmla="*/ 0 h 1601201"/>
                <a:gd name="connsiteX3" fmla="*/ 1273332 w 1273332"/>
                <a:gd name="connsiteY3" fmla="*/ 0 h 1601201"/>
                <a:gd name="connsiteX4" fmla="*/ 1273332 w 1273332"/>
                <a:gd name="connsiteY4" fmla="*/ 501710 h 1601201"/>
                <a:gd name="connsiteX5" fmla="*/ 1273332 w 1273332"/>
                <a:gd name="connsiteY5" fmla="*/ 1003419 h 1601201"/>
                <a:gd name="connsiteX6" fmla="*/ 1273332 w 1273332"/>
                <a:gd name="connsiteY6" fmla="*/ 1601201 h 1601201"/>
                <a:gd name="connsiteX7" fmla="*/ 874355 w 1273332"/>
                <a:gd name="connsiteY7" fmla="*/ 1601201 h 1601201"/>
                <a:gd name="connsiteX8" fmla="*/ 449911 w 1273332"/>
                <a:gd name="connsiteY8" fmla="*/ 1601201 h 1601201"/>
                <a:gd name="connsiteX9" fmla="*/ 0 w 1273332"/>
                <a:gd name="connsiteY9" fmla="*/ 1601201 h 1601201"/>
                <a:gd name="connsiteX10" fmla="*/ 0 w 1273332"/>
                <a:gd name="connsiteY10" fmla="*/ 1035443 h 1601201"/>
                <a:gd name="connsiteX11" fmla="*/ 0 w 1273332"/>
                <a:gd name="connsiteY11" fmla="*/ 549746 h 1601201"/>
                <a:gd name="connsiteX12" fmla="*/ 0 w 1273332"/>
                <a:gd name="connsiteY12" fmla="*/ 0 h 160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3332" h="1601201" fill="none" extrusionOk="0">
                  <a:moveTo>
                    <a:pt x="0" y="0"/>
                  </a:moveTo>
                  <a:cubicBezTo>
                    <a:pt x="98831" y="-49546"/>
                    <a:pt x="323374" y="41173"/>
                    <a:pt x="449911" y="0"/>
                  </a:cubicBezTo>
                  <a:cubicBezTo>
                    <a:pt x="576448" y="-41173"/>
                    <a:pt x="713293" y="27089"/>
                    <a:pt x="848888" y="0"/>
                  </a:cubicBezTo>
                  <a:cubicBezTo>
                    <a:pt x="984483" y="-27089"/>
                    <a:pt x="1067324" y="23360"/>
                    <a:pt x="1273332" y="0"/>
                  </a:cubicBezTo>
                  <a:cubicBezTo>
                    <a:pt x="1318471" y="240288"/>
                    <a:pt x="1273232" y="372078"/>
                    <a:pt x="1273332" y="501710"/>
                  </a:cubicBezTo>
                  <a:cubicBezTo>
                    <a:pt x="1273432" y="631342"/>
                    <a:pt x="1235092" y="793590"/>
                    <a:pt x="1273332" y="1003419"/>
                  </a:cubicBezTo>
                  <a:cubicBezTo>
                    <a:pt x="1311572" y="1213248"/>
                    <a:pt x="1208041" y="1353086"/>
                    <a:pt x="1273332" y="1601201"/>
                  </a:cubicBezTo>
                  <a:cubicBezTo>
                    <a:pt x="1116478" y="1602661"/>
                    <a:pt x="965904" y="1590153"/>
                    <a:pt x="874355" y="1601201"/>
                  </a:cubicBezTo>
                  <a:cubicBezTo>
                    <a:pt x="782806" y="1612249"/>
                    <a:pt x="622129" y="1550754"/>
                    <a:pt x="449911" y="1601201"/>
                  </a:cubicBezTo>
                  <a:cubicBezTo>
                    <a:pt x="277693" y="1651648"/>
                    <a:pt x="182157" y="1560888"/>
                    <a:pt x="0" y="1601201"/>
                  </a:cubicBezTo>
                  <a:cubicBezTo>
                    <a:pt x="-1892" y="1399631"/>
                    <a:pt x="18962" y="1289367"/>
                    <a:pt x="0" y="1035443"/>
                  </a:cubicBezTo>
                  <a:cubicBezTo>
                    <a:pt x="-18962" y="781519"/>
                    <a:pt x="1064" y="737842"/>
                    <a:pt x="0" y="549746"/>
                  </a:cubicBezTo>
                  <a:cubicBezTo>
                    <a:pt x="-1064" y="361650"/>
                    <a:pt x="14778" y="233614"/>
                    <a:pt x="0" y="0"/>
                  </a:cubicBezTo>
                  <a:close/>
                </a:path>
                <a:path w="1273332" h="1601201" stroke="0" extrusionOk="0">
                  <a:moveTo>
                    <a:pt x="0" y="0"/>
                  </a:moveTo>
                  <a:cubicBezTo>
                    <a:pt x="188840" y="-4279"/>
                    <a:pt x="217289" y="44222"/>
                    <a:pt x="424444" y="0"/>
                  </a:cubicBezTo>
                  <a:cubicBezTo>
                    <a:pt x="631599" y="-44222"/>
                    <a:pt x="682932" y="32329"/>
                    <a:pt x="874355" y="0"/>
                  </a:cubicBezTo>
                  <a:cubicBezTo>
                    <a:pt x="1065778" y="-32329"/>
                    <a:pt x="1090860" y="40891"/>
                    <a:pt x="1273332" y="0"/>
                  </a:cubicBezTo>
                  <a:cubicBezTo>
                    <a:pt x="1328244" y="155625"/>
                    <a:pt x="1225902" y="342449"/>
                    <a:pt x="1273332" y="501710"/>
                  </a:cubicBezTo>
                  <a:cubicBezTo>
                    <a:pt x="1320762" y="660971"/>
                    <a:pt x="1251217" y="776785"/>
                    <a:pt x="1273332" y="987407"/>
                  </a:cubicBezTo>
                  <a:cubicBezTo>
                    <a:pt x="1295447" y="1198029"/>
                    <a:pt x="1227407" y="1351273"/>
                    <a:pt x="1273332" y="1601201"/>
                  </a:cubicBezTo>
                  <a:cubicBezTo>
                    <a:pt x="1084394" y="1617348"/>
                    <a:pt x="940695" y="1592564"/>
                    <a:pt x="848888" y="1601201"/>
                  </a:cubicBezTo>
                  <a:cubicBezTo>
                    <a:pt x="757081" y="1609838"/>
                    <a:pt x="617322" y="1583835"/>
                    <a:pt x="437177" y="1601201"/>
                  </a:cubicBezTo>
                  <a:cubicBezTo>
                    <a:pt x="257032" y="1618567"/>
                    <a:pt x="174264" y="1561719"/>
                    <a:pt x="0" y="1601201"/>
                  </a:cubicBezTo>
                  <a:cubicBezTo>
                    <a:pt x="-22657" y="1374670"/>
                    <a:pt x="3857" y="1325460"/>
                    <a:pt x="0" y="1099491"/>
                  </a:cubicBezTo>
                  <a:cubicBezTo>
                    <a:pt x="-3857" y="873522"/>
                    <a:pt x="16894" y="760895"/>
                    <a:pt x="0" y="597782"/>
                  </a:cubicBezTo>
                  <a:cubicBezTo>
                    <a:pt x="-16894" y="434669"/>
                    <a:pt x="2887" y="2548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extLst>
                <a:ext uri="{C807C97D-BFC1-408E-A445-0C87EB9F89A2}">
                  <ask:lineSketchStyleProps xmlns="" xmlns:ask="http://schemas.microsoft.com/office/drawing/2018/sketchyshapes" sd="7822948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Google Shape;1768;p43">
              <a:extLst>
                <a:ext uri="{FF2B5EF4-FFF2-40B4-BE49-F238E27FC236}">
                  <a16:creationId xmlns:a16="http://schemas.microsoft.com/office/drawing/2014/main" id="{1625F83B-EF88-420B-B2DC-6E197C84A55F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EA8C7AF3-781D-47BA-8E9F-66C8FA16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09733" y="732751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B42E9D1-8CAD-4730-8650-C4F573F1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18458" y="1142623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816A63D-BEBB-4758-98B1-5BD05432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97168" y="725131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E1C668E-5BB5-4E7A-BEFB-D1F2A92C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83033" y="1135003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Đội 2">
            <a:extLst>
              <a:ext uri="{FF2B5EF4-FFF2-40B4-BE49-F238E27FC236}">
                <a16:creationId xmlns:a16="http://schemas.microsoft.com/office/drawing/2014/main" id="{A4AD9300-A2FA-4898-A420-2F72F3CD16E3}"/>
              </a:ext>
            </a:extLst>
          </p:cNvPr>
          <p:cNvGrpSpPr/>
          <p:nvPr/>
        </p:nvGrpSpPr>
        <p:grpSpPr>
          <a:xfrm>
            <a:off x="7763282" y="248700"/>
            <a:ext cx="1187088" cy="1506192"/>
            <a:chOff x="5147067" y="1969965"/>
            <a:chExt cx="1284039" cy="2090057"/>
          </a:xfrm>
          <a:solidFill>
            <a:srgbClr val="FFFFFF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91AAE6-F57F-4ED6-8C42-C635626A35F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custGeom>
              <a:avLst/>
              <a:gdLst>
                <a:gd name="connsiteX0" fmla="*/ 0 w 1240998"/>
                <a:gd name="connsiteY0" fmla="*/ 0 h 2090057"/>
                <a:gd name="connsiteX1" fmla="*/ 413666 w 1240998"/>
                <a:gd name="connsiteY1" fmla="*/ 0 h 2090057"/>
                <a:gd name="connsiteX2" fmla="*/ 839742 w 1240998"/>
                <a:gd name="connsiteY2" fmla="*/ 0 h 2090057"/>
                <a:gd name="connsiteX3" fmla="*/ 1240998 w 1240998"/>
                <a:gd name="connsiteY3" fmla="*/ 0 h 2090057"/>
                <a:gd name="connsiteX4" fmla="*/ 1240998 w 1240998"/>
                <a:gd name="connsiteY4" fmla="*/ 543415 h 2090057"/>
                <a:gd name="connsiteX5" fmla="*/ 1240998 w 1240998"/>
                <a:gd name="connsiteY5" fmla="*/ 1045029 h 2090057"/>
                <a:gd name="connsiteX6" fmla="*/ 1240998 w 1240998"/>
                <a:gd name="connsiteY6" fmla="*/ 1504841 h 2090057"/>
                <a:gd name="connsiteX7" fmla="*/ 1240998 w 1240998"/>
                <a:gd name="connsiteY7" fmla="*/ 2090057 h 2090057"/>
                <a:gd name="connsiteX8" fmla="*/ 852152 w 1240998"/>
                <a:gd name="connsiteY8" fmla="*/ 2090057 h 2090057"/>
                <a:gd name="connsiteX9" fmla="*/ 413666 w 1240998"/>
                <a:gd name="connsiteY9" fmla="*/ 2090057 h 2090057"/>
                <a:gd name="connsiteX10" fmla="*/ 0 w 1240998"/>
                <a:gd name="connsiteY10" fmla="*/ 2090057 h 2090057"/>
                <a:gd name="connsiteX11" fmla="*/ 0 w 1240998"/>
                <a:gd name="connsiteY11" fmla="*/ 1609344 h 2090057"/>
                <a:gd name="connsiteX12" fmla="*/ 0 w 1240998"/>
                <a:gd name="connsiteY12" fmla="*/ 1128631 h 2090057"/>
                <a:gd name="connsiteX13" fmla="*/ 0 w 1240998"/>
                <a:gd name="connsiteY13" fmla="*/ 647918 h 2090057"/>
                <a:gd name="connsiteX14" fmla="*/ 0 w 1240998"/>
                <a:gd name="connsiteY14" fmla="*/ 0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0998" h="2090057" fill="none" extrusionOk="0">
                  <a:moveTo>
                    <a:pt x="0" y="0"/>
                  </a:moveTo>
                  <a:cubicBezTo>
                    <a:pt x="199884" y="-4293"/>
                    <a:pt x="285159" y="21501"/>
                    <a:pt x="413666" y="0"/>
                  </a:cubicBezTo>
                  <a:cubicBezTo>
                    <a:pt x="542173" y="-21501"/>
                    <a:pt x="687861" y="19279"/>
                    <a:pt x="839742" y="0"/>
                  </a:cubicBezTo>
                  <a:cubicBezTo>
                    <a:pt x="991623" y="-19279"/>
                    <a:pt x="1126875" y="32017"/>
                    <a:pt x="1240998" y="0"/>
                  </a:cubicBezTo>
                  <a:cubicBezTo>
                    <a:pt x="1256977" y="117177"/>
                    <a:pt x="1215628" y="349807"/>
                    <a:pt x="1240998" y="543415"/>
                  </a:cubicBezTo>
                  <a:cubicBezTo>
                    <a:pt x="1266368" y="737024"/>
                    <a:pt x="1220685" y="919107"/>
                    <a:pt x="1240998" y="1045029"/>
                  </a:cubicBezTo>
                  <a:cubicBezTo>
                    <a:pt x="1261311" y="1170951"/>
                    <a:pt x="1195441" y="1352586"/>
                    <a:pt x="1240998" y="1504841"/>
                  </a:cubicBezTo>
                  <a:cubicBezTo>
                    <a:pt x="1286555" y="1657096"/>
                    <a:pt x="1190530" y="1808303"/>
                    <a:pt x="1240998" y="2090057"/>
                  </a:cubicBezTo>
                  <a:cubicBezTo>
                    <a:pt x="1161887" y="2099463"/>
                    <a:pt x="1004312" y="2058392"/>
                    <a:pt x="852152" y="2090057"/>
                  </a:cubicBezTo>
                  <a:cubicBezTo>
                    <a:pt x="699992" y="2121722"/>
                    <a:pt x="506475" y="2048757"/>
                    <a:pt x="413666" y="2090057"/>
                  </a:cubicBezTo>
                  <a:cubicBezTo>
                    <a:pt x="320857" y="2131357"/>
                    <a:pt x="136885" y="2084585"/>
                    <a:pt x="0" y="2090057"/>
                  </a:cubicBezTo>
                  <a:cubicBezTo>
                    <a:pt x="-48938" y="1870851"/>
                    <a:pt x="11484" y="1732442"/>
                    <a:pt x="0" y="1609344"/>
                  </a:cubicBezTo>
                  <a:cubicBezTo>
                    <a:pt x="-11484" y="1486246"/>
                    <a:pt x="46490" y="1331434"/>
                    <a:pt x="0" y="1128631"/>
                  </a:cubicBezTo>
                  <a:cubicBezTo>
                    <a:pt x="-46490" y="925828"/>
                    <a:pt x="51285" y="854632"/>
                    <a:pt x="0" y="647918"/>
                  </a:cubicBezTo>
                  <a:cubicBezTo>
                    <a:pt x="-51285" y="441204"/>
                    <a:pt x="23472" y="314092"/>
                    <a:pt x="0" y="0"/>
                  </a:cubicBezTo>
                  <a:close/>
                </a:path>
                <a:path w="1240998" h="2090057" stroke="0" extrusionOk="0">
                  <a:moveTo>
                    <a:pt x="0" y="0"/>
                  </a:moveTo>
                  <a:cubicBezTo>
                    <a:pt x="185441" y="-15874"/>
                    <a:pt x="280450" y="32067"/>
                    <a:pt x="401256" y="0"/>
                  </a:cubicBezTo>
                  <a:cubicBezTo>
                    <a:pt x="522062" y="-32067"/>
                    <a:pt x="701688" y="21230"/>
                    <a:pt x="827332" y="0"/>
                  </a:cubicBezTo>
                  <a:cubicBezTo>
                    <a:pt x="952976" y="-21230"/>
                    <a:pt x="1055260" y="15064"/>
                    <a:pt x="1240998" y="0"/>
                  </a:cubicBezTo>
                  <a:cubicBezTo>
                    <a:pt x="1247451" y="200335"/>
                    <a:pt x="1213049" y="337736"/>
                    <a:pt x="1240998" y="480713"/>
                  </a:cubicBezTo>
                  <a:cubicBezTo>
                    <a:pt x="1268947" y="623690"/>
                    <a:pt x="1198644" y="800138"/>
                    <a:pt x="1240998" y="1024128"/>
                  </a:cubicBezTo>
                  <a:cubicBezTo>
                    <a:pt x="1283352" y="1248118"/>
                    <a:pt x="1191719" y="1426580"/>
                    <a:pt x="1240998" y="1588443"/>
                  </a:cubicBezTo>
                  <a:cubicBezTo>
                    <a:pt x="1290277" y="1750306"/>
                    <a:pt x="1191129" y="1914205"/>
                    <a:pt x="1240998" y="2090057"/>
                  </a:cubicBezTo>
                  <a:cubicBezTo>
                    <a:pt x="1032327" y="2093424"/>
                    <a:pt x="940986" y="2054645"/>
                    <a:pt x="802512" y="2090057"/>
                  </a:cubicBezTo>
                  <a:cubicBezTo>
                    <a:pt x="664038" y="2125469"/>
                    <a:pt x="540188" y="2073813"/>
                    <a:pt x="426076" y="2090057"/>
                  </a:cubicBezTo>
                  <a:cubicBezTo>
                    <a:pt x="311964" y="2106301"/>
                    <a:pt x="127924" y="2043794"/>
                    <a:pt x="0" y="2090057"/>
                  </a:cubicBezTo>
                  <a:cubicBezTo>
                    <a:pt x="-35580" y="1911122"/>
                    <a:pt x="22162" y="1847378"/>
                    <a:pt x="0" y="1630244"/>
                  </a:cubicBezTo>
                  <a:cubicBezTo>
                    <a:pt x="-22162" y="1413110"/>
                    <a:pt x="33679" y="1243475"/>
                    <a:pt x="0" y="1107730"/>
                  </a:cubicBezTo>
                  <a:cubicBezTo>
                    <a:pt x="-33679" y="971985"/>
                    <a:pt x="60558" y="675431"/>
                    <a:pt x="0" y="543415"/>
                  </a:cubicBezTo>
                  <a:cubicBezTo>
                    <a:pt x="-60558" y="411399"/>
                    <a:pt x="24956" y="215069"/>
                    <a:pt x="0" y="0"/>
                  </a:cubicBezTo>
                  <a:close/>
                </a:path>
              </a:pathLst>
            </a:custGeom>
            <a:grpFill/>
            <a:ln>
              <a:extLst>
                <a:ext uri="{C807C97D-BFC1-408E-A445-0C87EB9F89A2}">
                  <ask:lineSketchStyleProps xmlns="" xmlns:ask="http://schemas.microsoft.com/office/drawing/2018/sketchyshapes" sd="26710682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Google Shape;1768;p43">
              <a:extLst>
                <a:ext uri="{FF2B5EF4-FFF2-40B4-BE49-F238E27FC236}">
                  <a16:creationId xmlns:a16="http://schemas.microsoft.com/office/drawing/2014/main" id="{FEF2E811-BFBF-4EAA-B8CE-6F8A2085A062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custGeom>
              <a:avLst/>
              <a:gdLst>
                <a:gd name="connsiteX0" fmla="*/ 0 w 1284039"/>
                <a:gd name="connsiteY0" fmla="*/ 0 h 521029"/>
                <a:gd name="connsiteX1" fmla="*/ 440853 w 1284039"/>
                <a:gd name="connsiteY1" fmla="*/ 0 h 521029"/>
                <a:gd name="connsiteX2" fmla="*/ 856026 w 1284039"/>
                <a:gd name="connsiteY2" fmla="*/ 0 h 521029"/>
                <a:gd name="connsiteX3" fmla="*/ 1284039 w 1284039"/>
                <a:gd name="connsiteY3" fmla="*/ 0 h 521029"/>
                <a:gd name="connsiteX4" fmla="*/ 1284039 w 1284039"/>
                <a:gd name="connsiteY4" fmla="*/ 521029 h 521029"/>
                <a:gd name="connsiteX5" fmla="*/ 856026 w 1284039"/>
                <a:gd name="connsiteY5" fmla="*/ 521029 h 521029"/>
                <a:gd name="connsiteX6" fmla="*/ 440853 w 1284039"/>
                <a:gd name="connsiteY6" fmla="*/ 521029 h 521029"/>
                <a:gd name="connsiteX7" fmla="*/ 0 w 1284039"/>
                <a:gd name="connsiteY7" fmla="*/ 521029 h 521029"/>
                <a:gd name="connsiteX8" fmla="*/ 0 w 1284039"/>
                <a:gd name="connsiteY8" fmla="*/ 0 h 52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4039" h="521029" extrusionOk="0">
                  <a:moveTo>
                    <a:pt x="0" y="0"/>
                  </a:moveTo>
                  <a:cubicBezTo>
                    <a:pt x="210084" y="-38412"/>
                    <a:pt x="269073" y="43245"/>
                    <a:pt x="440853" y="0"/>
                  </a:cubicBezTo>
                  <a:cubicBezTo>
                    <a:pt x="612633" y="-43245"/>
                    <a:pt x="759086" y="37842"/>
                    <a:pt x="856026" y="0"/>
                  </a:cubicBezTo>
                  <a:cubicBezTo>
                    <a:pt x="952966" y="-37842"/>
                    <a:pt x="1164574" y="16607"/>
                    <a:pt x="1284039" y="0"/>
                  </a:cubicBezTo>
                  <a:cubicBezTo>
                    <a:pt x="1330877" y="247612"/>
                    <a:pt x="1229646" y="332999"/>
                    <a:pt x="1284039" y="521029"/>
                  </a:cubicBezTo>
                  <a:cubicBezTo>
                    <a:pt x="1136614" y="549003"/>
                    <a:pt x="1061330" y="516961"/>
                    <a:pt x="856026" y="521029"/>
                  </a:cubicBezTo>
                  <a:cubicBezTo>
                    <a:pt x="650722" y="525097"/>
                    <a:pt x="596713" y="481196"/>
                    <a:pt x="440853" y="521029"/>
                  </a:cubicBezTo>
                  <a:cubicBezTo>
                    <a:pt x="284993" y="560862"/>
                    <a:pt x="184806" y="481432"/>
                    <a:pt x="0" y="521029"/>
                  </a:cubicBezTo>
                  <a:cubicBezTo>
                    <a:pt x="-18627" y="290864"/>
                    <a:pt x="38582" y="220552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="" xmlns:ask="http://schemas.microsoft.com/office/drawing/2018/sketchyshapes" sd="3863375008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7FF56778-A879-4CF7-917A-B7AFA3AE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379280" y="730572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5CB605B-409A-4F1B-BC33-611FD4B90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8388005" y="1140444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9972E44-74BD-4DB1-B132-D09AEE6F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894904" y="730572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CA7897E-ACDD-4767-9692-F1C67643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903629" y="1140444"/>
            <a:ext cx="447353" cy="4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" descr="A yellow flower with a number in the middle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F760D9CC-1949-4F7D-B346-4E7944ECD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079" y="1657060"/>
            <a:ext cx="1354988" cy="1343904"/>
          </a:xfrm>
          <a:prstGeom prst="rect">
            <a:avLst/>
          </a:prstGeom>
        </p:spPr>
      </p:pic>
      <p:pic>
        <p:nvPicPr>
          <p:cNvPr id="5" name="2" descr="A yellow flower with a number on it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C1130730-6885-4027-BD3B-2C6D76740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8869" y="323700"/>
            <a:ext cx="1354988" cy="1343904"/>
          </a:xfrm>
          <a:prstGeom prst="rect">
            <a:avLst/>
          </a:prstGeom>
        </p:spPr>
      </p:pic>
      <p:pic>
        <p:nvPicPr>
          <p:cNvPr id="7" name="3" descr="A yellow flower with a number on it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D9EDF22B-8A3A-48BD-AAA9-A28843578E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75380" y="2329012"/>
            <a:ext cx="1354988" cy="1343904"/>
          </a:xfrm>
          <a:prstGeom prst="rect">
            <a:avLst/>
          </a:prstGeom>
        </p:spPr>
      </p:pic>
      <p:pic>
        <p:nvPicPr>
          <p:cNvPr id="35" name="4" descr="A yellow flower with a number on it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079BB570-F056-442C-9F7F-F8125F6462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64481" y="1567152"/>
            <a:ext cx="1354988" cy="1341133"/>
          </a:xfrm>
          <a:prstGeom prst="rect">
            <a:avLst/>
          </a:prstGeom>
        </p:spPr>
      </p:pic>
      <p:sp>
        <p:nvSpPr>
          <p:cNvPr id="36" name="Arrow: Striped Right 35">
            <a:hlinkClick r:id="" action="ppaction://noaction"/>
            <a:extLst>
              <a:ext uri="{FF2B5EF4-FFF2-40B4-BE49-F238E27FC236}">
                <a16:creationId xmlns:a16="http://schemas.microsoft.com/office/drawing/2014/main" id="{9C9F7FDA-2D10-446E-914F-55EE2444988E}"/>
              </a:ext>
            </a:extLst>
          </p:cNvPr>
          <p:cNvSpPr/>
          <p:nvPr/>
        </p:nvSpPr>
        <p:spPr>
          <a:xfrm>
            <a:off x="7894904" y="4083270"/>
            <a:ext cx="1187088" cy="8115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04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23</a:t>
            </a:fld>
            <a:endParaRPr lang="en-US"/>
          </a:p>
        </p:txBody>
      </p:sp>
      <p:sp>
        <p:nvSpPr>
          <p:cNvPr id="2" name="Arrow: Notched Right 1">
            <a:hlinkClick r:id="rId5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825" b="5825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58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24</a:t>
            </a:fld>
            <a:endParaRPr lang="en-US"/>
          </a:p>
        </p:txBody>
      </p:sp>
      <p:sp>
        <p:nvSpPr>
          <p:cNvPr id="2" name="Arrow: Notched Right 1">
            <a:hlinkClick r:id="rId5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825" b="5825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10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25</a:t>
            </a:fld>
            <a:endParaRPr lang="en-US"/>
          </a:p>
        </p:txBody>
      </p:sp>
      <p:sp>
        <p:nvSpPr>
          <p:cNvPr id="2" name="Arrow: Notched Right 1">
            <a:hlinkClick r:id="rId5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17" b="917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85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F1048-7A0E-4ED6-95CA-C9234E99C24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52AF2F91-6C79-4775-9E01-5F8EDCA63F89}" type="slidenum">
              <a:rPr lang="en-US" smtClean="0"/>
              <a:t>26</a:t>
            </a:fld>
            <a:endParaRPr lang="en-US"/>
          </a:p>
        </p:txBody>
      </p:sp>
      <p:sp>
        <p:nvSpPr>
          <p:cNvPr id="2" name="Arrow: Notched Right 1">
            <a:hlinkClick r:id="rId5" action="ppaction://hlinksldjump"/>
            <a:extLst>
              <a:ext uri="{FF2B5EF4-FFF2-40B4-BE49-F238E27FC236}">
                <a16:creationId xmlns:a16="http://schemas.microsoft.com/office/drawing/2014/main" id="{96290BC6-623A-4170-8325-4CD975B5AAEA}"/>
              </a:ext>
            </a:extLst>
          </p:cNvPr>
          <p:cNvSpPr/>
          <p:nvPr/>
        </p:nvSpPr>
        <p:spPr>
          <a:xfrm flipH="1">
            <a:off x="0" y="1965960"/>
            <a:ext cx="1211580" cy="914400"/>
          </a:xfrm>
          <a:prstGeom prst="notchedRightArrow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D4CB9-180E-4081-B4D8-127AEDA9DB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527" b="2527"/>
          <a:stretch/>
        </p:blipFill>
        <p:spPr>
          <a:xfrm>
            <a:off x="2550332" y="1455420"/>
            <a:ext cx="4043335" cy="22326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78B0C4-6CB6-479E-B632-A32770886F18}"/>
              </a:ext>
            </a:extLst>
          </p:cNvPr>
          <p:cNvGrpSpPr/>
          <p:nvPr/>
        </p:nvGrpSpPr>
        <p:grpSpPr>
          <a:xfrm>
            <a:off x="2103944" y="124952"/>
            <a:ext cx="3165285" cy="734213"/>
            <a:chOff x="2783203" y="770569"/>
            <a:chExt cx="5579525" cy="8260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D9C63A5-97FB-4E61-98B3-6C12ABFEA0F4}"/>
                </a:ext>
              </a:extLst>
            </p:cNvPr>
            <p:cNvSpPr/>
            <p:nvPr/>
          </p:nvSpPr>
          <p:spPr>
            <a:xfrm>
              <a:off x="2783205" y="770569"/>
              <a:ext cx="5398194" cy="826075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63F523-4298-4AD2-81BF-686DADE52F28}"/>
                </a:ext>
              </a:extLst>
            </p:cNvPr>
            <p:cNvSpPr txBox="1"/>
            <p:nvPr/>
          </p:nvSpPr>
          <p:spPr>
            <a:xfrm>
              <a:off x="2783203" y="849393"/>
              <a:ext cx="5579525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 you_____?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06F43F-D6F7-404A-94C5-B54751A486A7}"/>
              </a:ext>
            </a:extLst>
          </p:cNvPr>
          <p:cNvGrpSpPr/>
          <p:nvPr/>
        </p:nvGrpSpPr>
        <p:grpSpPr>
          <a:xfrm>
            <a:off x="5763949" y="124952"/>
            <a:ext cx="1322553" cy="734213"/>
            <a:chOff x="2783205" y="770569"/>
            <a:chExt cx="1329249" cy="8260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07F5DA9-5B3F-40E4-BAB4-EE04F474AA91}"/>
                </a:ext>
              </a:extLst>
            </p:cNvPr>
            <p:cNvSpPr/>
            <p:nvPr/>
          </p:nvSpPr>
          <p:spPr>
            <a:xfrm>
              <a:off x="2783205" y="770569"/>
              <a:ext cx="1329249" cy="826075"/>
            </a:xfrm>
            <a:prstGeom prst="wedgeRoundRectCallout">
              <a:avLst>
                <a:gd name="adj1" fmla="val 56959"/>
                <a:gd name="adj2" fmla="val 78401"/>
                <a:gd name="adj3" fmla="val 16667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F90FA7-C3D7-4BA8-A92D-DBB50CF8F016}"/>
                </a:ext>
              </a:extLst>
            </p:cNvPr>
            <p:cNvSpPr txBox="1"/>
            <p:nvPr/>
          </p:nvSpPr>
          <p:spPr>
            <a:xfrm>
              <a:off x="2783205" y="849394"/>
              <a:ext cx="1329249" cy="594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0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____.</a:t>
              </a:r>
              <a:endParaRPr lang="en-US" sz="2800" kern="10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745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7A76AF-5AF8-E731-B91C-EBD2C30C2C25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0348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76F2D6-9D79-4B1B-9420-E01D6A94D10A}"/>
                </a:ext>
              </a:extLst>
            </p:cNvPr>
            <p:cNvSpPr/>
            <p:nvPr/>
          </p:nvSpPr>
          <p:spPr>
            <a:xfrm>
              <a:off x="0" y="0"/>
              <a:ext cx="9144000" cy="5034844"/>
            </a:xfrm>
            <a:prstGeom prst="rect">
              <a:avLst/>
            </a:prstGeom>
            <a:solidFill>
              <a:srgbClr val="00844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18E27-EFC1-3DFC-95F2-FCBAD395FE39}"/>
                </a:ext>
              </a:extLst>
            </p:cNvPr>
            <p:cNvSpPr/>
            <p:nvPr/>
          </p:nvSpPr>
          <p:spPr>
            <a:xfrm>
              <a:off x="0" y="4541719"/>
              <a:ext cx="9144000" cy="493125"/>
            </a:xfrm>
            <a:prstGeom prst="rect">
              <a:avLst/>
            </a:prstGeom>
            <a:solidFill>
              <a:srgbClr val="E0B07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0A7C922-7E4E-2341-8A8D-593724CCD811}"/>
              </a:ext>
            </a:extLst>
          </p:cNvPr>
          <p:cNvSpPr txBox="1"/>
          <p:nvPr/>
        </p:nvSpPr>
        <p:spPr>
          <a:xfrm rot="20958322">
            <a:off x="2273133" y="1068739"/>
            <a:ext cx="4597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GAME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DA4D67-19C9-98C2-A61D-8B66ECDD6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68029">
            <a:off x="721378" y="2142663"/>
            <a:ext cx="1993644" cy="1996417"/>
          </a:xfrm>
          <a:prstGeom prst="rect">
            <a:avLst/>
          </a:prstGeom>
        </p:spPr>
      </p:pic>
      <p:pic>
        <p:nvPicPr>
          <p:cNvPr id="5124" name="Picture 4" descr="Tổng hợp 52+ hình ảnh avatar dấu chấm hỏi (vừa cập nhật) – hoccatmay.edu.vn">
            <a:extLst>
              <a:ext uri="{FF2B5EF4-FFF2-40B4-BE49-F238E27FC236}">
                <a16:creationId xmlns:a16="http://schemas.microsoft.com/office/drawing/2014/main" id="{F2CF7043-2449-B31A-D7E8-87115434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2168769"/>
            <a:ext cx="2177562" cy="21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6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3A111-DA26-4F3C-ABAE-C5CDA944DD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DEAFF-6706-4E21-AA52-AA44A2F44458}"/>
              </a:ext>
            </a:extLst>
          </p:cNvPr>
          <p:cNvSpPr txBox="1"/>
          <p:nvPr/>
        </p:nvSpPr>
        <p:spPr>
          <a:xfrm>
            <a:off x="3792849" y="251460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Matching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C91B63-EB62-42FA-8E01-E112500CE596}"/>
              </a:ext>
            </a:extLst>
          </p:cNvPr>
          <p:cNvGrpSpPr/>
          <p:nvPr/>
        </p:nvGrpSpPr>
        <p:grpSpPr>
          <a:xfrm>
            <a:off x="178898" y="893117"/>
            <a:ext cx="2109595" cy="1914525"/>
            <a:chOff x="178898" y="893117"/>
            <a:chExt cx="2109595" cy="1914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7BC0D67-170F-4A48-A377-4B46727256A3}"/>
                </a:ext>
              </a:extLst>
            </p:cNvPr>
            <p:cNvSpPr/>
            <p:nvPr/>
          </p:nvSpPr>
          <p:spPr>
            <a:xfrm>
              <a:off x="178898" y="1173152"/>
              <a:ext cx="2109595" cy="1634490"/>
            </a:xfrm>
            <a:custGeom>
              <a:avLst/>
              <a:gdLst>
                <a:gd name="connsiteX0" fmla="*/ 0 w 2109595"/>
                <a:gd name="connsiteY0" fmla="*/ 272420 h 1634490"/>
                <a:gd name="connsiteX1" fmla="*/ 272420 w 2109595"/>
                <a:gd name="connsiteY1" fmla="*/ 0 h 1634490"/>
                <a:gd name="connsiteX2" fmla="*/ 825300 w 2109595"/>
                <a:gd name="connsiteY2" fmla="*/ 0 h 1634490"/>
                <a:gd name="connsiteX3" fmla="*/ 1299942 w 2109595"/>
                <a:gd name="connsiteY3" fmla="*/ 0 h 1634490"/>
                <a:gd name="connsiteX4" fmla="*/ 1837175 w 2109595"/>
                <a:gd name="connsiteY4" fmla="*/ 0 h 1634490"/>
                <a:gd name="connsiteX5" fmla="*/ 2109595 w 2109595"/>
                <a:gd name="connsiteY5" fmla="*/ 272420 h 1634490"/>
                <a:gd name="connsiteX6" fmla="*/ 2109595 w 2109595"/>
                <a:gd name="connsiteY6" fmla="*/ 839038 h 1634490"/>
                <a:gd name="connsiteX7" fmla="*/ 2109595 w 2109595"/>
                <a:gd name="connsiteY7" fmla="*/ 1362070 h 1634490"/>
                <a:gd name="connsiteX8" fmla="*/ 1837175 w 2109595"/>
                <a:gd name="connsiteY8" fmla="*/ 1634490 h 1634490"/>
                <a:gd name="connsiteX9" fmla="*/ 1331238 w 2109595"/>
                <a:gd name="connsiteY9" fmla="*/ 1634490 h 1634490"/>
                <a:gd name="connsiteX10" fmla="*/ 840948 w 2109595"/>
                <a:gd name="connsiteY10" fmla="*/ 1634490 h 1634490"/>
                <a:gd name="connsiteX11" fmla="*/ 272420 w 2109595"/>
                <a:gd name="connsiteY11" fmla="*/ 1634490 h 1634490"/>
                <a:gd name="connsiteX12" fmla="*/ 0 w 2109595"/>
                <a:gd name="connsiteY12" fmla="*/ 1362070 h 1634490"/>
                <a:gd name="connsiteX13" fmla="*/ 0 w 2109595"/>
                <a:gd name="connsiteY13" fmla="*/ 817245 h 1634490"/>
                <a:gd name="connsiteX14" fmla="*/ 0 w 2109595"/>
                <a:gd name="connsiteY14" fmla="*/ 272420 h 1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7838E7-A017-4D01-BC59-3954AF22873C}"/>
                </a:ext>
              </a:extLst>
            </p:cNvPr>
            <p:cNvSpPr/>
            <p:nvPr/>
          </p:nvSpPr>
          <p:spPr>
            <a:xfrm>
              <a:off x="897888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1DE9D80-8F14-473F-A13C-D7C936F6E6FD}"/>
              </a:ext>
            </a:extLst>
          </p:cNvPr>
          <p:cNvGrpSpPr/>
          <p:nvPr/>
        </p:nvGrpSpPr>
        <p:grpSpPr>
          <a:xfrm>
            <a:off x="2384057" y="893117"/>
            <a:ext cx="2109595" cy="1914525"/>
            <a:chOff x="2384057" y="893117"/>
            <a:chExt cx="2109595" cy="191452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73E1464-771F-4512-B9C2-E727ACA225D9}"/>
                </a:ext>
              </a:extLst>
            </p:cNvPr>
            <p:cNvSpPr/>
            <p:nvPr/>
          </p:nvSpPr>
          <p:spPr>
            <a:xfrm>
              <a:off x="2384057" y="1173152"/>
              <a:ext cx="2109595" cy="1634490"/>
            </a:xfrm>
            <a:custGeom>
              <a:avLst/>
              <a:gdLst>
                <a:gd name="connsiteX0" fmla="*/ 0 w 2109595"/>
                <a:gd name="connsiteY0" fmla="*/ 272420 h 1634490"/>
                <a:gd name="connsiteX1" fmla="*/ 272420 w 2109595"/>
                <a:gd name="connsiteY1" fmla="*/ 0 h 1634490"/>
                <a:gd name="connsiteX2" fmla="*/ 825300 w 2109595"/>
                <a:gd name="connsiteY2" fmla="*/ 0 h 1634490"/>
                <a:gd name="connsiteX3" fmla="*/ 1299942 w 2109595"/>
                <a:gd name="connsiteY3" fmla="*/ 0 h 1634490"/>
                <a:gd name="connsiteX4" fmla="*/ 1837175 w 2109595"/>
                <a:gd name="connsiteY4" fmla="*/ 0 h 1634490"/>
                <a:gd name="connsiteX5" fmla="*/ 2109595 w 2109595"/>
                <a:gd name="connsiteY5" fmla="*/ 272420 h 1634490"/>
                <a:gd name="connsiteX6" fmla="*/ 2109595 w 2109595"/>
                <a:gd name="connsiteY6" fmla="*/ 839038 h 1634490"/>
                <a:gd name="connsiteX7" fmla="*/ 2109595 w 2109595"/>
                <a:gd name="connsiteY7" fmla="*/ 1362070 h 1634490"/>
                <a:gd name="connsiteX8" fmla="*/ 1837175 w 2109595"/>
                <a:gd name="connsiteY8" fmla="*/ 1634490 h 1634490"/>
                <a:gd name="connsiteX9" fmla="*/ 1331238 w 2109595"/>
                <a:gd name="connsiteY9" fmla="*/ 1634490 h 1634490"/>
                <a:gd name="connsiteX10" fmla="*/ 840948 w 2109595"/>
                <a:gd name="connsiteY10" fmla="*/ 1634490 h 1634490"/>
                <a:gd name="connsiteX11" fmla="*/ 272420 w 2109595"/>
                <a:gd name="connsiteY11" fmla="*/ 1634490 h 1634490"/>
                <a:gd name="connsiteX12" fmla="*/ 0 w 2109595"/>
                <a:gd name="connsiteY12" fmla="*/ 1362070 h 1634490"/>
                <a:gd name="connsiteX13" fmla="*/ 0 w 2109595"/>
                <a:gd name="connsiteY13" fmla="*/ 817245 h 1634490"/>
                <a:gd name="connsiteX14" fmla="*/ 0 w 2109595"/>
                <a:gd name="connsiteY14" fmla="*/ 272420 h 1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ABB519-30C0-4E6C-91CB-D914B64E43AB}"/>
                </a:ext>
              </a:extLst>
            </p:cNvPr>
            <p:cNvSpPr/>
            <p:nvPr/>
          </p:nvSpPr>
          <p:spPr>
            <a:xfrm>
              <a:off x="3158819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710CD3-AB26-43E0-ABB1-9E42A75BE7EE}"/>
              </a:ext>
            </a:extLst>
          </p:cNvPr>
          <p:cNvGrpSpPr/>
          <p:nvPr/>
        </p:nvGrpSpPr>
        <p:grpSpPr>
          <a:xfrm>
            <a:off x="4612076" y="893117"/>
            <a:ext cx="2109595" cy="1914525"/>
            <a:chOff x="4612076" y="893117"/>
            <a:chExt cx="2109595" cy="191452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8C6A5AD-3155-4422-BD63-FC067C734FD4}"/>
                </a:ext>
              </a:extLst>
            </p:cNvPr>
            <p:cNvSpPr/>
            <p:nvPr/>
          </p:nvSpPr>
          <p:spPr>
            <a:xfrm>
              <a:off x="4612076" y="1173152"/>
              <a:ext cx="2109595" cy="1634490"/>
            </a:xfrm>
            <a:custGeom>
              <a:avLst/>
              <a:gdLst>
                <a:gd name="connsiteX0" fmla="*/ 0 w 2109595"/>
                <a:gd name="connsiteY0" fmla="*/ 272420 h 1634490"/>
                <a:gd name="connsiteX1" fmla="*/ 272420 w 2109595"/>
                <a:gd name="connsiteY1" fmla="*/ 0 h 1634490"/>
                <a:gd name="connsiteX2" fmla="*/ 825300 w 2109595"/>
                <a:gd name="connsiteY2" fmla="*/ 0 h 1634490"/>
                <a:gd name="connsiteX3" fmla="*/ 1299942 w 2109595"/>
                <a:gd name="connsiteY3" fmla="*/ 0 h 1634490"/>
                <a:gd name="connsiteX4" fmla="*/ 1837175 w 2109595"/>
                <a:gd name="connsiteY4" fmla="*/ 0 h 1634490"/>
                <a:gd name="connsiteX5" fmla="*/ 2109595 w 2109595"/>
                <a:gd name="connsiteY5" fmla="*/ 272420 h 1634490"/>
                <a:gd name="connsiteX6" fmla="*/ 2109595 w 2109595"/>
                <a:gd name="connsiteY6" fmla="*/ 839038 h 1634490"/>
                <a:gd name="connsiteX7" fmla="*/ 2109595 w 2109595"/>
                <a:gd name="connsiteY7" fmla="*/ 1362070 h 1634490"/>
                <a:gd name="connsiteX8" fmla="*/ 1837175 w 2109595"/>
                <a:gd name="connsiteY8" fmla="*/ 1634490 h 1634490"/>
                <a:gd name="connsiteX9" fmla="*/ 1331238 w 2109595"/>
                <a:gd name="connsiteY9" fmla="*/ 1634490 h 1634490"/>
                <a:gd name="connsiteX10" fmla="*/ 840948 w 2109595"/>
                <a:gd name="connsiteY10" fmla="*/ 1634490 h 1634490"/>
                <a:gd name="connsiteX11" fmla="*/ 272420 w 2109595"/>
                <a:gd name="connsiteY11" fmla="*/ 1634490 h 1634490"/>
                <a:gd name="connsiteX12" fmla="*/ 0 w 2109595"/>
                <a:gd name="connsiteY12" fmla="*/ 1362070 h 1634490"/>
                <a:gd name="connsiteX13" fmla="*/ 0 w 2109595"/>
                <a:gd name="connsiteY13" fmla="*/ 817245 h 1634490"/>
                <a:gd name="connsiteX14" fmla="*/ 0 w 2109595"/>
                <a:gd name="connsiteY14" fmla="*/ 272420 h 1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3764EA3-FFB4-43BA-A9AD-17C96C7BD733}"/>
                </a:ext>
              </a:extLst>
            </p:cNvPr>
            <p:cNvSpPr/>
            <p:nvPr/>
          </p:nvSpPr>
          <p:spPr>
            <a:xfrm>
              <a:off x="5386838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F5AAEC-30ED-4028-84D2-D3952F3BF633}"/>
              </a:ext>
            </a:extLst>
          </p:cNvPr>
          <p:cNvGrpSpPr/>
          <p:nvPr/>
        </p:nvGrpSpPr>
        <p:grpSpPr>
          <a:xfrm>
            <a:off x="6851525" y="893117"/>
            <a:ext cx="2109595" cy="1914525"/>
            <a:chOff x="6851525" y="893117"/>
            <a:chExt cx="2109595" cy="19145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BA285F9-5B83-4147-ABD7-7CB8A3C385B2}"/>
                </a:ext>
              </a:extLst>
            </p:cNvPr>
            <p:cNvSpPr/>
            <p:nvPr/>
          </p:nvSpPr>
          <p:spPr>
            <a:xfrm>
              <a:off x="6851525" y="1173152"/>
              <a:ext cx="2109595" cy="1634490"/>
            </a:xfrm>
            <a:custGeom>
              <a:avLst/>
              <a:gdLst>
                <a:gd name="connsiteX0" fmla="*/ 0 w 2109595"/>
                <a:gd name="connsiteY0" fmla="*/ 272420 h 1634490"/>
                <a:gd name="connsiteX1" fmla="*/ 272420 w 2109595"/>
                <a:gd name="connsiteY1" fmla="*/ 0 h 1634490"/>
                <a:gd name="connsiteX2" fmla="*/ 825300 w 2109595"/>
                <a:gd name="connsiteY2" fmla="*/ 0 h 1634490"/>
                <a:gd name="connsiteX3" fmla="*/ 1299942 w 2109595"/>
                <a:gd name="connsiteY3" fmla="*/ 0 h 1634490"/>
                <a:gd name="connsiteX4" fmla="*/ 1837175 w 2109595"/>
                <a:gd name="connsiteY4" fmla="*/ 0 h 1634490"/>
                <a:gd name="connsiteX5" fmla="*/ 2109595 w 2109595"/>
                <a:gd name="connsiteY5" fmla="*/ 272420 h 1634490"/>
                <a:gd name="connsiteX6" fmla="*/ 2109595 w 2109595"/>
                <a:gd name="connsiteY6" fmla="*/ 839038 h 1634490"/>
                <a:gd name="connsiteX7" fmla="*/ 2109595 w 2109595"/>
                <a:gd name="connsiteY7" fmla="*/ 1362070 h 1634490"/>
                <a:gd name="connsiteX8" fmla="*/ 1837175 w 2109595"/>
                <a:gd name="connsiteY8" fmla="*/ 1634490 h 1634490"/>
                <a:gd name="connsiteX9" fmla="*/ 1331238 w 2109595"/>
                <a:gd name="connsiteY9" fmla="*/ 1634490 h 1634490"/>
                <a:gd name="connsiteX10" fmla="*/ 840948 w 2109595"/>
                <a:gd name="connsiteY10" fmla="*/ 1634490 h 1634490"/>
                <a:gd name="connsiteX11" fmla="*/ 272420 w 2109595"/>
                <a:gd name="connsiteY11" fmla="*/ 1634490 h 1634490"/>
                <a:gd name="connsiteX12" fmla="*/ 0 w 2109595"/>
                <a:gd name="connsiteY12" fmla="*/ 1362070 h 1634490"/>
                <a:gd name="connsiteX13" fmla="*/ 0 w 2109595"/>
                <a:gd name="connsiteY13" fmla="*/ 817245 h 1634490"/>
                <a:gd name="connsiteX14" fmla="*/ 0 w 2109595"/>
                <a:gd name="connsiteY14" fmla="*/ 272420 h 163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9595" h="1634490" fill="none" extrusionOk="0">
                  <a:moveTo>
                    <a:pt x="0" y="272420"/>
                  </a:moveTo>
                  <a:cubicBezTo>
                    <a:pt x="35109" y="104966"/>
                    <a:pt x="106598" y="-9775"/>
                    <a:pt x="272420" y="0"/>
                  </a:cubicBezTo>
                  <a:cubicBezTo>
                    <a:pt x="517905" y="-9200"/>
                    <a:pt x="599005" y="53365"/>
                    <a:pt x="825300" y="0"/>
                  </a:cubicBezTo>
                  <a:cubicBezTo>
                    <a:pt x="1051595" y="-53365"/>
                    <a:pt x="1180371" y="55576"/>
                    <a:pt x="1299942" y="0"/>
                  </a:cubicBezTo>
                  <a:cubicBezTo>
                    <a:pt x="1419513" y="-55576"/>
                    <a:pt x="1684236" y="64234"/>
                    <a:pt x="1837175" y="0"/>
                  </a:cubicBezTo>
                  <a:cubicBezTo>
                    <a:pt x="2006302" y="-20051"/>
                    <a:pt x="2075216" y="111739"/>
                    <a:pt x="2109595" y="272420"/>
                  </a:cubicBezTo>
                  <a:cubicBezTo>
                    <a:pt x="2167691" y="526800"/>
                    <a:pt x="2098757" y="635197"/>
                    <a:pt x="2109595" y="839038"/>
                  </a:cubicBezTo>
                  <a:cubicBezTo>
                    <a:pt x="2120433" y="1042879"/>
                    <a:pt x="2062717" y="1124716"/>
                    <a:pt x="2109595" y="1362070"/>
                  </a:cubicBezTo>
                  <a:cubicBezTo>
                    <a:pt x="2120843" y="1506713"/>
                    <a:pt x="1980479" y="1655463"/>
                    <a:pt x="1837175" y="1634490"/>
                  </a:cubicBezTo>
                  <a:cubicBezTo>
                    <a:pt x="1699918" y="1647173"/>
                    <a:pt x="1448307" y="1605413"/>
                    <a:pt x="1331238" y="1634490"/>
                  </a:cubicBezTo>
                  <a:cubicBezTo>
                    <a:pt x="1214169" y="1663567"/>
                    <a:pt x="1042647" y="1624266"/>
                    <a:pt x="840948" y="1634490"/>
                  </a:cubicBezTo>
                  <a:cubicBezTo>
                    <a:pt x="639249" y="1644714"/>
                    <a:pt x="469355" y="1620514"/>
                    <a:pt x="272420" y="1634490"/>
                  </a:cubicBezTo>
                  <a:cubicBezTo>
                    <a:pt x="130787" y="1655256"/>
                    <a:pt x="26184" y="1496658"/>
                    <a:pt x="0" y="1362070"/>
                  </a:cubicBezTo>
                  <a:cubicBezTo>
                    <a:pt x="-57460" y="1118431"/>
                    <a:pt x="32498" y="961232"/>
                    <a:pt x="0" y="817245"/>
                  </a:cubicBezTo>
                  <a:cubicBezTo>
                    <a:pt x="-32498" y="673259"/>
                    <a:pt x="24582" y="387395"/>
                    <a:pt x="0" y="272420"/>
                  </a:cubicBezTo>
                  <a:close/>
                </a:path>
                <a:path w="2109595" h="1634490" stroke="0" extrusionOk="0">
                  <a:moveTo>
                    <a:pt x="0" y="272420"/>
                  </a:moveTo>
                  <a:cubicBezTo>
                    <a:pt x="12124" y="158193"/>
                    <a:pt x="129687" y="-9289"/>
                    <a:pt x="272420" y="0"/>
                  </a:cubicBezTo>
                  <a:cubicBezTo>
                    <a:pt x="444629" y="-217"/>
                    <a:pt x="668921" y="31846"/>
                    <a:pt x="825300" y="0"/>
                  </a:cubicBezTo>
                  <a:cubicBezTo>
                    <a:pt x="981679" y="-31846"/>
                    <a:pt x="1183113" y="36798"/>
                    <a:pt x="1331238" y="0"/>
                  </a:cubicBezTo>
                  <a:cubicBezTo>
                    <a:pt x="1479363" y="-36798"/>
                    <a:pt x="1614693" y="6989"/>
                    <a:pt x="1837175" y="0"/>
                  </a:cubicBezTo>
                  <a:cubicBezTo>
                    <a:pt x="1972281" y="-608"/>
                    <a:pt x="2102998" y="143877"/>
                    <a:pt x="2109595" y="272420"/>
                  </a:cubicBezTo>
                  <a:cubicBezTo>
                    <a:pt x="2117575" y="478942"/>
                    <a:pt x="2097352" y="607156"/>
                    <a:pt x="2109595" y="784555"/>
                  </a:cubicBezTo>
                  <a:cubicBezTo>
                    <a:pt x="2121838" y="961954"/>
                    <a:pt x="2071493" y="1140129"/>
                    <a:pt x="2109595" y="1362070"/>
                  </a:cubicBezTo>
                  <a:cubicBezTo>
                    <a:pt x="2111101" y="1494653"/>
                    <a:pt x="2015267" y="1616515"/>
                    <a:pt x="1837175" y="1634490"/>
                  </a:cubicBezTo>
                  <a:cubicBezTo>
                    <a:pt x="1612719" y="1670288"/>
                    <a:pt x="1478211" y="1579870"/>
                    <a:pt x="1331238" y="1634490"/>
                  </a:cubicBezTo>
                  <a:cubicBezTo>
                    <a:pt x="1184265" y="1689110"/>
                    <a:pt x="1043817" y="1577586"/>
                    <a:pt x="825300" y="1634490"/>
                  </a:cubicBezTo>
                  <a:cubicBezTo>
                    <a:pt x="606783" y="1691394"/>
                    <a:pt x="472677" y="1620876"/>
                    <a:pt x="272420" y="1634490"/>
                  </a:cubicBezTo>
                  <a:cubicBezTo>
                    <a:pt x="90330" y="1637050"/>
                    <a:pt x="2797" y="1528782"/>
                    <a:pt x="0" y="1362070"/>
                  </a:cubicBezTo>
                  <a:cubicBezTo>
                    <a:pt x="-1030" y="1120875"/>
                    <a:pt x="22738" y="957058"/>
                    <a:pt x="0" y="839038"/>
                  </a:cubicBezTo>
                  <a:cubicBezTo>
                    <a:pt x="-22738" y="721018"/>
                    <a:pt x="8789" y="529853"/>
                    <a:pt x="0" y="272420"/>
                  </a:cubicBez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>
              <a:solidFill>
                <a:srgbClr val="FFC000"/>
              </a:solidFill>
              <a:extLst>
                <a:ext uri="{C807C97D-BFC1-408E-A445-0C87EB9F89A2}">
                  <ask:lineSketchStyleProps xmlns="" xmlns:ask="http://schemas.microsoft.com/office/drawing/2018/sketchyshapes" sd="36590107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79F1BA-91F7-4DC2-B130-D44617138074}"/>
                </a:ext>
              </a:extLst>
            </p:cNvPr>
            <p:cNvSpPr/>
            <p:nvPr/>
          </p:nvSpPr>
          <p:spPr>
            <a:xfrm>
              <a:off x="7686042" y="893117"/>
              <a:ext cx="560070" cy="560070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9A17DB-F170-49C0-84A2-AD6F04AF8C99}"/>
              </a:ext>
            </a:extLst>
          </p:cNvPr>
          <p:cNvGrpSpPr/>
          <p:nvPr/>
        </p:nvGrpSpPr>
        <p:grpSpPr>
          <a:xfrm>
            <a:off x="757494" y="3362391"/>
            <a:ext cx="1645299" cy="1224799"/>
            <a:chOff x="643194" y="3127426"/>
            <a:chExt cx="1645299" cy="122479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AA93965-24BB-426F-9522-B6A82EE868C3}"/>
                </a:ext>
              </a:extLst>
            </p:cNvPr>
            <p:cNvSpPr/>
            <p:nvPr/>
          </p:nvSpPr>
          <p:spPr>
            <a:xfrm>
              <a:off x="643194" y="3486149"/>
              <a:ext cx="1645299" cy="8660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Hoan Kiem Lake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F1AE40-6CBE-4E2F-B1DF-543A577A4B3C}"/>
                </a:ext>
              </a:extLst>
            </p:cNvPr>
            <p:cNvSpPr/>
            <p:nvPr/>
          </p:nvSpPr>
          <p:spPr>
            <a:xfrm>
              <a:off x="1236595" y="3127426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757DA6-7E1D-4021-8375-5F1ECBD53F75}"/>
              </a:ext>
            </a:extLst>
          </p:cNvPr>
          <p:cNvGrpSpPr/>
          <p:nvPr/>
        </p:nvGrpSpPr>
        <p:grpSpPr>
          <a:xfrm>
            <a:off x="2637159" y="3390317"/>
            <a:ext cx="1645299" cy="1196873"/>
            <a:chOff x="2522859" y="3155352"/>
            <a:chExt cx="1645299" cy="119687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9716A6-C589-46D9-974F-3EC978F6B7FA}"/>
                </a:ext>
              </a:extLst>
            </p:cNvPr>
            <p:cNvSpPr/>
            <p:nvPr/>
          </p:nvSpPr>
          <p:spPr>
            <a:xfrm>
              <a:off x="2522859" y="3486149"/>
              <a:ext cx="1645299" cy="8660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Ba Na Hills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7DE1E1-A6B8-47DC-9B01-05AF2F783248}"/>
                </a:ext>
              </a:extLst>
            </p:cNvPr>
            <p:cNvSpPr/>
            <p:nvPr/>
          </p:nvSpPr>
          <p:spPr>
            <a:xfrm>
              <a:off x="3116260" y="3155352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06DF25C-3342-4F4F-A937-47CB542648E9}"/>
              </a:ext>
            </a:extLst>
          </p:cNvPr>
          <p:cNvGrpSpPr/>
          <p:nvPr/>
        </p:nvGrpSpPr>
        <p:grpSpPr>
          <a:xfrm>
            <a:off x="4516824" y="3380436"/>
            <a:ext cx="1645298" cy="1206754"/>
            <a:chOff x="4402524" y="3145471"/>
            <a:chExt cx="1645298" cy="120675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CDA6BCD-D938-4C58-A6BB-7C23B6691EC1}"/>
                </a:ext>
              </a:extLst>
            </p:cNvPr>
            <p:cNvSpPr/>
            <p:nvPr/>
          </p:nvSpPr>
          <p:spPr>
            <a:xfrm>
              <a:off x="4402524" y="3486149"/>
              <a:ext cx="1645298" cy="86607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Bai Dinh Pagoda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44E065-C5DE-41DC-89F0-2570633BE777}"/>
                </a:ext>
              </a:extLst>
            </p:cNvPr>
            <p:cNvSpPr/>
            <p:nvPr/>
          </p:nvSpPr>
          <p:spPr>
            <a:xfrm>
              <a:off x="5020356" y="3145471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D8F05B-B358-4328-AC13-06D5CA38AD11}"/>
              </a:ext>
            </a:extLst>
          </p:cNvPr>
          <p:cNvGrpSpPr/>
          <p:nvPr/>
        </p:nvGrpSpPr>
        <p:grpSpPr>
          <a:xfrm>
            <a:off x="6467386" y="3352509"/>
            <a:ext cx="1919120" cy="1234680"/>
            <a:chOff x="6353086" y="3117544"/>
            <a:chExt cx="1919120" cy="123468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74A0ECC-1D3A-46BE-BB01-4B1B6411B674}"/>
                </a:ext>
              </a:extLst>
            </p:cNvPr>
            <p:cNvSpPr/>
            <p:nvPr/>
          </p:nvSpPr>
          <p:spPr>
            <a:xfrm>
              <a:off x="6353086" y="3486149"/>
              <a:ext cx="1919120" cy="86607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2000">
                  <a:solidFill>
                    <a:srgbClr val="FFFFFF"/>
                  </a:solidFill>
                  <a:latin typeface="Comic Sans MS" panose="030F0702030302020204" pitchFamily="66" charset="0"/>
                </a:rPr>
                <a:t>Suoi Tien Theme Park</a:t>
              </a:r>
              <a:endParaRPr kumimoji="0" lang="en-US" sz="2000" b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A83FB6-C433-4B58-81D1-B641FC411492}"/>
                </a:ext>
              </a:extLst>
            </p:cNvPr>
            <p:cNvSpPr/>
            <p:nvPr/>
          </p:nvSpPr>
          <p:spPr>
            <a:xfrm>
              <a:off x="7083398" y="3117544"/>
              <a:ext cx="458495" cy="458495"/>
            </a:xfrm>
            <a:prstGeom prst="ellips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rgbClr val="002060"/>
                  </a:solidFill>
                </a:rPr>
                <a:t>d</a:t>
              </a:r>
            </a:p>
          </p:txBody>
        </p:sp>
      </p:grp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1B617AB8-6D65-4273-A4BE-6E2C078DBD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55416" y="1985924"/>
            <a:ext cx="582675" cy="2226112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83FF80BF-9DBD-4094-B8C6-E58DB40169DF}"/>
              </a:ext>
            </a:extLst>
          </p:cNvPr>
          <p:cNvCxnSpPr>
            <a:cxnSpLocks/>
            <a:endCxn id="36" idx="6"/>
          </p:cNvCxnSpPr>
          <p:nvPr/>
        </p:nvCxnSpPr>
        <p:spPr>
          <a:xfrm rot="10800000" flipV="1">
            <a:off x="1809390" y="2825689"/>
            <a:ext cx="1650422" cy="76595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0CEFC5EB-F781-4647-8350-1D50329754B5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5666874" y="2825689"/>
            <a:ext cx="1530824" cy="756068"/>
          </a:xfrm>
          <a:prstGeom prst="curvedConnector3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49CD701C-B928-47B9-9823-88057C5A73A2}"/>
              </a:ext>
            </a:extLst>
          </p:cNvPr>
          <p:cNvCxnSpPr>
            <a:cxnSpLocks/>
            <a:endCxn id="38" idx="6"/>
          </p:cNvCxnSpPr>
          <p:nvPr/>
        </p:nvCxnSpPr>
        <p:spPr>
          <a:xfrm rot="10800000" flipV="1">
            <a:off x="5593152" y="2807642"/>
            <a:ext cx="2334861" cy="802042"/>
          </a:xfrm>
          <a:prstGeom prst="curvedConnector3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7052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63369" y="2151593"/>
            <a:ext cx="7478596" cy="139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Activity 1.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 or cross.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03683" y="387081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32F2B-59FE-47F9-B6AD-4F665E154E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148616" y="1392808"/>
            <a:ext cx="4572000" cy="2076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5A4C1-9E52-41A8-9013-B2AB57540A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25" r="-1125"/>
          <a:stretch/>
        </p:blipFill>
        <p:spPr>
          <a:xfrm>
            <a:off x="4572000" y="1392808"/>
            <a:ext cx="4572000" cy="2076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8C9AE-A92E-4804-8D4B-7DDD627747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1" r="75513"/>
          <a:stretch/>
        </p:blipFill>
        <p:spPr>
          <a:xfrm>
            <a:off x="2926234" y="1003395"/>
            <a:ext cx="3223287" cy="2978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419837" y="336758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9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8C9AE-A92E-4804-8D4B-7DDD627747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902" t="184" r="50520" b="-184"/>
          <a:stretch/>
        </p:blipFill>
        <p:spPr>
          <a:xfrm>
            <a:off x="2926234" y="1003395"/>
            <a:ext cx="3223287" cy="2978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534137" y="3344722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9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</a:t>
            </a:r>
            <a:r>
              <a:rPr lang="en-US" sz="2800" b="1">
                <a:solidFill>
                  <a:srgbClr val="002060"/>
                </a:solidFill>
                <a:latin typeface="Comic Sans MS" panose="030F0702030302020204" pitchFamily="66" charset="0"/>
              </a:rPr>
              <a:t>and tick or cross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8C9AE-A92E-4804-8D4B-7DDD627747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641" t="3837" r="24781" b="-3837"/>
          <a:stretch/>
        </p:blipFill>
        <p:spPr>
          <a:xfrm>
            <a:off x="2926234" y="1003395"/>
            <a:ext cx="3223287" cy="2978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44EAC5-67DF-4DD8-AE4C-0BFB95AECB7A}"/>
              </a:ext>
            </a:extLst>
          </p:cNvPr>
          <p:cNvSpPr txBox="1"/>
          <p:nvPr/>
        </p:nvSpPr>
        <p:spPr>
          <a:xfrm>
            <a:off x="5488417" y="323042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0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36C3CAD-6589-4E64-BEAC-3501033D0E0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0BD947A0-96DD-46E2-9D23-DCBF768A0053}&quot;,&quot;C:\\Users\\Admin\\Desktop\\Lo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Unit 10-E5-Lesson 1 Period 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59A73-BF88-4682-A1DF-7468C3F4F891}:5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4FA892-0355-4036-B3FA-20DA965991EF}:5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923CA5-3595-45D0-B532-54A9E76B8C59}:58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F2170B-BC3B-428A-BFD8-F7B56D9566C2}:44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B8A60B-6113-4E97-9FBF-8FC120D5D9FC}:45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6B5263-5296-49CA-B9EF-9D737ACBC853}:4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C453D4-86A2-44EB-BFB5-D96E8DDC9FD8}:5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8394A7-0CEB-4E85-A845-1F9175B22F12}:5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38EFE9-6F71-45D4-8653-0134781EB1EA}:5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1A4474-9AA5-4987-ACDC-1922C87FCF38}:4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6470C4-84BC-447D-9393-E2FC37141BEC}:4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88F612-0F07-4AD5-A025-95E3E43374E8}:5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7C44BC-96D2-4E35-A14F-77EB183E8798}:4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BCF631-8DE5-45E0-958B-DCDA14B2C03C}:5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26969B-9D46-4410-9228-1498C9597FF8}:5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13B95F-578F-40F5-8E29-2F8441DC0D4C}:5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D441C2-96B6-4484-B943-F9B9FE1C7129}: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7BAD9A-7D39-4133-BEB5-9E494CFF168E}:58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C29E60-6979-4A8F-BAE2-41277C9AA0DE}:5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BE4420-6302-438B-BCC4-5BCB3B0E392C}:4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4D2E72-5984-4E49-9D9F-685FA08CACC5}:4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052538-ED35-4A21-A1B7-E33D31C17169}:4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07AB04-68C5-4278-9BAD-0FF4970539D2}:4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6F6D3F-7C43-4283-9677-1FFCA72143F8}:4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597A99-61DA-4A55-8469-4900233A6EF6}:4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148F6F-18F7-4614-B90D-C4BBF55B903F}:577"/>
</p:tagLst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9612</TotalTime>
  <Words>464</Words>
  <Application>Microsoft Office PowerPoint</Application>
  <PresentationFormat>On-screen Show (16:9)</PresentationFormat>
  <Paragraphs>92</Paragraphs>
  <Slides>26</Slides>
  <Notes>26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Wingdings</vt:lpstr>
      <vt:lpstr>Nunito</vt:lpstr>
      <vt:lpstr>Times New Roman</vt:lpstr>
      <vt:lpstr>Calibri</vt:lpstr>
      <vt:lpstr>Comic Sans MS</vt:lpstr>
      <vt:lpstr>Kirang Haerang</vt:lpstr>
      <vt:lpstr>Nixie One</vt:lpstr>
      <vt:lpstr>Math Subject for Elementary - 1st Grade: Time by Slidesgo</vt:lpstr>
      <vt:lpstr>Unit 10  Our school trip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10-E5-Lesson 1 Period 2</dc:title>
  <dc:subject>9Slide.vn</dc:subject>
  <dc:creator>Admin</dc:creator>
  <dc:description>9Slide.vn</dc:description>
  <cp:lastModifiedBy>Admin</cp:lastModifiedBy>
  <cp:revision>129</cp:revision>
  <dcterms:modified xsi:type="dcterms:W3CDTF">2024-12-29T13:57:33Z</dcterms:modified>
  <cp:category>9Slide.vn</cp:category>
</cp:coreProperties>
</file>