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6"/>
  </p:notesMasterIdLst>
  <p:sldIdLst>
    <p:sldId id="443" r:id="rId2"/>
    <p:sldId id="445" r:id="rId3"/>
    <p:sldId id="558" r:id="rId4"/>
    <p:sldId id="559" r:id="rId5"/>
    <p:sldId id="446" r:id="rId6"/>
    <p:sldId id="495" r:id="rId7"/>
    <p:sldId id="432" r:id="rId8"/>
    <p:sldId id="540" r:id="rId9"/>
    <p:sldId id="543" r:id="rId10"/>
    <p:sldId id="544" r:id="rId11"/>
    <p:sldId id="545" r:id="rId12"/>
    <p:sldId id="556" r:id="rId13"/>
    <p:sldId id="546" r:id="rId14"/>
    <p:sldId id="447" r:id="rId15"/>
    <p:sldId id="542" r:id="rId16"/>
    <p:sldId id="541" r:id="rId17"/>
    <p:sldId id="557" r:id="rId18"/>
    <p:sldId id="560" r:id="rId19"/>
    <p:sldId id="448" r:id="rId20"/>
    <p:sldId id="538" r:id="rId21"/>
    <p:sldId id="530" r:id="rId22"/>
    <p:sldId id="469" r:id="rId23"/>
    <p:sldId id="584" r:id="rId24"/>
    <p:sldId id="585" r:id="rId25"/>
  </p:sldIdLst>
  <p:sldSz cx="9144000" cy="5143500" type="screen16x9"/>
  <p:notesSz cx="6858000" cy="9144000"/>
  <p:embeddedFontLst>
    <p:embeddedFont>
      <p:font typeface="Kirang Haerang" panose="020B0604020202020204" charset="-127"/>
      <p:regular r:id="rId27"/>
    </p:embeddedFont>
    <p:embeddedFont>
      <p:font typeface="Nixie One" panose="020B0604020202020204" charset="0"/>
      <p:regular r:id="rId28"/>
    </p:embeddedFont>
    <p:embeddedFont>
      <p:font typeface="Comic Sans MS" panose="030F0702030302020204" pitchFamily="66" charset="0"/>
      <p:regular r:id="rId29"/>
      <p:bold r:id="rId30"/>
      <p:italic r:id="rId31"/>
      <p:boldItalic r:id="rId32"/>
    </p:embeddedFont>
    <p:embeddedFont>
      <p:font typeface="VNI-Hobo" panose="020B0604020202020204"/>
      <p:regular r:id="rId33"/>
    </p:embeddedFont>
    <p:embeddedFont>
      <p:font typeface="Nunito" panose="00000500000000000000" pitchFamily="2" charset="0"/>
      <p:regular r:id="rId34"/>
      <p:bold r:id="rId35"/>
      <p:italic r:id="rId36"/>
      <p:bold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FF2F1"/>
    <a:srgbClr val="EC0089"/>
    <a:srgbClr val="2CBC6F"/>
    <a:srgbClr val="008448"/>
    <a:srgbClr val="96580B"/>
    <a:srgbClr val="C6E9F7"/>
    <a:srgbClr val="E4D9B6"/>
    <a:srgbClr val="FFD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597CDA-B509-4755-B745-F0CC76C8D426}">
  <a:tblStyle styleId="{5C597CDA-B509-4755-B745-F0CC76C8D4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3" autoAdjust="0"/>
    <p:restoredTop sz="92764" autoAdjust="0"/>
  </p:normalViewPr>
  <p:slideViewPr>
    <p:cSldViewPr snapToGrid="0">
      <p:cViewPr varScale="1">
        <p:scale>
          <a:sx n="85" d="100"/>
          <a:sy n="85" d="100"/>
        </p:scale>
        <p:origin x="53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437322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Nháy vào bức thư nhỏ ở góc để xuất hiện bức thư và nhấn vào bức thư để làm biến mất nó</a:t>
            </a:r>
          </a:p>
          <a:p>
            <a:endParaRPr lang="en-US"/>
          </a:p>
        </p:txBody>
      </p:sp>
    </p:spTree>
    <p:extLst>
      <p:ext uri="{BB962C8B-B14F-4D97-AF65-F5344CB8AC3E}">
        <p14:creationId xmlns:p14="http://schemas.microsoft.com/office/powerpoint/2010/main" val="1179689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Nháy vào bức thư nhỏ ở góc để xuất hiện bức thư và nhấn vào bức thư để làm biến mất nó</a:t>
            </a:r>
          </a:p>
          <a:p>
            <a:endParaRPr lang="en-US"/>
          </a:p>
        </p:txBody>
      </p:sp>
    </p:spTree>
    <p:extLst>
      <p:ext uri="{BB962C8B-B14F-4D97-AF65-F5344CB8AC3E}">
        <p14:creationId xmlns:p14="http://schemas.microsoft.com/office/powerpoint/2010/main" val="2401711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9128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Nháy vào bức thư nhỏ ở góc để xuất hiện bức thư và nhấn vào bức thư để làm biến mất nó</a:t>
            </a:r>
          </a:p>
          <a:p>
            <a:endParaRPr lang="en-US"/>
          </a:p>
        </p:txBody>
      </p:sp>
    </p:spTree>
    <p:extLst>
      <p:ext uri="{BB962C8B-B14F-4D97-AF65-F5344CB8AC3E}">
        <p14:creationId xmlns:p14="http://schemas.microsoft.com/office/powerpoint/2010/main" val="355593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72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0668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3254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709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5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086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3942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9232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561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3720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175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152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314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492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826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851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Nháy vào bức thư nhỏ ở góc để xuất hiện bức thư và nhấn vào bức thư để làm biến mất nó</a:t>
            </a:r>
          </a:p>
          <a:p>
            <a:endParaRPr lang="en-US"/>
          </a:p>
        </p:txBody>
      </p:sp>
    </p:spTree>
    <p:extLst>
      <p:ext uri="{BB962C8B-B14F-4D97-AF65-F5344CB8AC3E}">
        <p14:creationId xmlns:p14="http://schemas.microsoft.com/office/powerpoint/2010/main" val="337928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Nháy vào bức thư nhỏ ở góc để xuất hiện bức thư và nhấn vào bức thư để làm biến mất nó</a:t>
            </a:r>
          </a:p>
          <a:p>
            <a:endParaRPr lang="en-US"/>
          </a:p>
        </p:txBody>
      </p:sp>
    </p:spTree>
    <p:extLst>
      <p:ext uri="{BB962C8B-B14F-4D97-AF65-F5344CB8AC3E}">
        <p14:creationId xmlns:p14="http://schemas.microsoft.com/office/powerpoint/2010/main" val="383875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2">
            <a:lumMod val="60000"/>
            <a:lumOff val="40000"/>
          </a:schemeClr>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146DA2AA-B688-498E-A710-4A0AD04B4017}"/>
              </a:ext>
            </a:extLst>
          </p:cNvPr>
          <p:cNvSpPr txBox="1"/>
          <p:nvPr userDrawn="1"/>
        </p:nvSpPr>
        <p:spPr>
          <a:xfrm>
            <a:off x="0" y="-7122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5.gif"/><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5" Type="http://schemas.microsoft.com/office/2007/relationships/hdphoto" Target="../media/hdphoto1.wdp"/><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0.png"/><Relationship Id="rId2" Type="http://schemas.microsoft.com/office/2007/relationships/media" Target="../media/media1.mp3"/><Relationship Id="rId1"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notesSlide" Target="../notesSlides/notesSlide21.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21.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Shape 194"/>
        <p:cNvGrpSpPr/>
        <p:nvPr/>
      </p:nvGrpSpPr>
      <p:grpSpPr>
        <a:xfrm>
          <a:off x="0" y="0"/>
          <a:ext cx="0" cy="0"/>
          <a:chOff x="0" y="0"/>
          <a:chExt cx="0" cy="0"/>
        </a:xfrm>
      </p:grpSpPr>
      <p:sp>
        <p:nvSpPr>
          <p:cNvPr id="4" name="Google Shape;1586;p38">
            <a:extLst>
              <a:ext uri="{FF2B5EF4-FFF2-40B4-BE49-F238E27FC236}">
                <a16:creationId xmlns:a16="http://schemas.microsoft.com/office/drawing/2014/main" id="{2CCC8E58-9E73-3759-A439-4A9C2DCC2A52}"/>
              </a:ext>
            </a:extLst>
          </p:cNvPr>
          <p:cNvSpPr txBox="1">
            <a:spLocks noGrp="1"/>
          </p:cNvSpPr>
          <p:nvPr>
            <p:ph type="ctrTitle" idx="4294967295"/>
          </p:nvPr>
        </p:nvSpPr>
        <p:spPr>
          <a:xfrm>
            <a:off x="1044875" y="824964"/>
            <a:ext cx="7219950" cy="6334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solidFill>
                  <a:srgbClr val="FF0000"/>
                </a:solidFill>
                <a:latin typeface="Comic Sans MS" panose="030F0702030302020204" pitchFamily="66" charset="0"/>
              </a:rPr>
              <a:t>Unit 10 </a:t>
            </a:r>
            <a:br>
              <a:rPr lang="en-US" sz="4800" b="1" dirty="0">
                <a:solidFill>
                  <a:srgbClr val="FF0000"/>
                </a:solidFill>
                <a:latin typeface="Comic Sans MS" panose="030F0702030302020204" pitchFamily="66" charset="0"/>
              </a:rPr>
            </a:br>
            <a:r>
              <a:rPr lang="en-US" sz="4800" b="1" dirty="0">
                <a:solidFill>
                  <a:srgbClr val="FF0000"/>
                </a:solidFill>
                <a:latin typeface="Comic Sans MS" panose="030F0702030302020204" pitchFamily="66" charset="0"/>
              </a:rPr>
              <a:t>Our school trip</a:t>
            </a:r>
            <a:endParaRPr sz="4800" b="1" dirty="0">
              <a:solidFill>
                <a:srgbClr val="FF0000"/>
              </a:solidFill>
              <a:latin typeface="Comic Sans MS" panose="030F0702030302020204" pitchFamily="66" charset="0"/>
            </a:endParaRPr>
          </a:p>
        </p:txBody>
      </p:sp>
      <p:sp>
        <p:nvSpPr>
          <p:cNvPr id="5" name="Google Shape;1587;p38">
            <a:extLst>
              <a:ext uri="{FF2B5EF4-FFF2-40B4-BE49-F238E27FC236}">
                <a16:creationId xmlns:a16="http://schemas.microsoft.com/office/drawing/2014/main" id="{38676C79-1412-89DF-2569-B7D90C47281F}"/>
              </a:ext>
            </a:extLst>
          </p:cNvPr>
          <p:cNvSpPr txBox="1">
            <a:spLocks/>
          </p:cNvSpPr>
          <p:nvPr/>
        </p:nvSpPr>
        <p:spPr>
          <a:xfrm>
            <a:off x="2165658" y="2800764"/>
            <a:ext cx="4978384" cy="44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Lesson 3 - </a:t>
            </a:r>
            <a:r>
              <a:rPr kumimoji="0" lang="vi-VN"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Period </a:t>
            </a:r>
            <a:r>
              <a:rPr lang="en-US" sz="3600" b="1">
                <a:solidFill>
                  <a:srgbClr val="0070C0"/>
                </a:solidFill>
                <a:latin typeface="Comic Sans MS" panose="030F0702030302020204" pitchFamily="66" charset="0"/>
              </a:rPr>
              <a:t>6</a:t>
            </a:r>
            <a:endParaRPr kumimoji="0" lang="vi-VN" sz="3600" b="1" i="0" u="none" strike="noStrike" kern="0" cap="none" spc="0" normalizeH="0" baseline="0" noProof="0" dirty="0">
              <a:ln>
                <a:noFill/>
              </a:ln>
              <a:solidFill>
                <a:srgbClr val="0070C0"/>
              </a:solidFill>
              <a:effectLst/>
              <a:uLnTx/>
              <a:uFillTx/>
              <a:latin typeface="Comic Sans MS" panose="030F0702030302020204" pitchFamily="66" charset="0"/>
              <a:cs typeface="Arial"/>
              <a:sym typeface="Arial"/>
            </a:endParaRPr>
          </a:p>
        </p:txBody>
      </p:sp>
      <p:sp>
        <p:nvSpPr>
          <p:cNvPr id="6" name="Google Shape;1589;p38">
            <a:extLst>
              <a:ext uri="{FF2B5EF4-FFF2-40B4-BE49-F238E27FC236}">
                <a16:creationId xmlns:a16="http://schemas.microsoft.com/office/drawing/2014/main" id="{5FCBC86A-BE92-B1AD-A585-626CBBEC3748}"/>
              </a:ext>
            </a:extLst>
          </p:cNvPr>
          <p:cNvSpPr/>
          <p:nvPr/>
        </p:nvSpPr>
        <p:spPr>
          <a:xfrm>
            <a:off x="2446100" y="2573107"/>
            <a:ext cx="4417500" cy="71700"/>
          </a:xfrm>
          <a:prstGeom prst="roundRect">
            <a:avLst>
              <a:gd name="adj" fmla="val 50000"/>
            </a:avLst>
          </a:pr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90;p38">
            <a:extLst>
              <a:ext uri="{FF2B5EF4-FFF2-40B4-BE49-F238E27FC236}">
                <a16:creationId xmlns:a16="http://schemas.microsoft.com/office/drawing/2014/main" id="{B7B706F2-1915-1359-80AD-9EB524CD51F7}"/>
              </a:ext>
            </a:extLst>
          </p:cNvPr>
          <p:cNvSpPr/>
          <p:nvPr/>
        </p:nvSpPr>
        <p:spPr>
          <a:xfrm rot="899907">
            <a:off x="8079982" y="3610823"/>
            <a:ext cx="91624" cy="99745"/>
          </a:xfrm>
          <a:custGeom>
            <a:avLst/>
            <a:gdLst/>
            <a:ahLst/>
            <a:cxnLst/>
            <a:rect l="l" t="t" r="r" b="b"/>
            <a:pathLst>
              <a:path w="801" h="872" extrusionOk="0">
                <a:moveTo>
                  <a:pt x="95" y="0"/>
                </a:moveTo>
                <a:cubicBezTo>
                  <a:pt x="22" y="0"/>
                  <a:pt x="0" y="107"/>
                  <a:pt x="46" y="147"/>
                </a:cubicBezTo>
                <a:cubicBezTo>
                  <a:pt x="150" y="251"/>
                  <a:pt x="261" y="327"/>
                  <a:pt x="344" y="437"/>
                </a:cubicBezTo>
                <a:cubicBezTo>
                  <a:pt x="440" y="562"/>
                  <a:pt x="496" y="714"/>
                  <a:pt x="586" y="839"/>
                </a:cubicBezTo>
                <a:cubicBezTo>
                  <a:pt x="605" y="862"/>
                  <a:pt x="627" y="872"/>
                  <a:pt x="650" y="872"/>
                </a:cubicBezTo>
                <a:cubicBezTo>
                  <a:pt x="702" y="872"/>
                  <a:pt x="754" y="820"/>
                  <a:pt x="759" y="763"/>
                </a:cubicBezTo>
                <a:cubicBezTo>
                  <a:pt x="800" y="424"/>
                  <a:pt x="427" y="43"/>
                  <a:pt x="108" y="1"/>
                </a:cubicBezTo>
                <a:cubicBezTo>
                  <a:pt x="104" y="1"/>
                  <a:pt x="99" y="0"/>
                  <a:pt x="95" y="0"/>
                </a:cubicBezTo>
                <a:close/>
              </a:path>
            </a:pathLst>
          </a:custGeom>
          <a:solidFill>
            <a:srgbClr val="F1DF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3200" b="1">
                <a:solidFill>
                  <a:srgbClr val="002060"/>
                </a:solidFill>
                <a:latin typeface="Comic Sans MS" panose="030F0702030302020204" pitchFamily="66" charset="0"/>
              </a:rPr>
              <a:t>Complete</a:t>
            </a:r>
            <a:endParaRPr lang="en-US" sz="3200" b="1" dirty="0">
              <a:solidFill>
                <a:srgbClr val="002060"/>
              </a:solidFill>
              <a:latin typeface="Comic Sans MS" panose="030F0702030302020204" pitchFamily="66" charset="0"/>
            </a:endParaRPr>
          </a:p>
        </p:txBody>
      </p:sp>
      <p:sp>
        <p:nvSpPr>
          <p:cNvPr id="22" name="TextBox 21">
            <a:extLst>
              <a:ext uri="{FF2B5EF4-FFF2-40B4-BE49-F238E27FC236}">
                <a16:creationId xmlns:a16="http://schemas.microsoft.com/office/drawing/2014/main" id="{B28F7E4E-3DAF-438B-8692-46FF1DC54051}"/>
              </a:ext>
            </a:extLst>
          </p:cNvPr>
          <p:cNvSpPr txBox="1"/>
          <p:nvPr/>
        </p:nvSpPr>
        <p:spPr>
          <a:xfrm>
            <a:off x="558477" y="3515815"/>
            <a:ext cx="8027042" cy="1051891"/>
          </a:xfrm>
          <a:custGeom>
            <a:avLst/>
            <a:gdLst>
              <a:gd name="connsiteX0" fmla="*/ 0 w 8027042"/>
              <a:gd name="connsiteY0" fmla="*/ 0 h 1051891"/>
              <a:gd name="connsiteX1" fmla="*/ 412819 w 8027042"/>
              <a:gd name="connsiteY1" fmla="*/ 0 h 1051891"/>
              <a:gd name="connsiteX2" fmla="*/ 905909 w 8027042"/>
              <a:gd name="connsiteY2" fmla="*/ 0 h 1051891"/>
              <a:gd name="connsiteX3" fmla="*/ 1318728 w 8027042"/>
              <a:gd name="connsiteY3" fmla="*/ 0 h 1051891"/>
              <a:gd name="connsiteX4" fmla="*/ 2052629 w 8027042"/>
              <a:gd name="connsiteY4" fmla="*/ 0 h 1051891"/>
              <a:gd name="connsiteX5" fmla="*/ 2385178 w 8027042"/>
              <a:gd name="connsiteY5" fmla="*/ 0 h 1051891"/>
              <a:gd name="connsiteX6" fmla="*/ 3038809 w 8027042"/>
              <a:gd name="connsiteY6" fmla="*/ 0 h 1051891"/>
              <a:gd name="connsiteX7" fmla="*/ 3451628 w 8027042"/>
              <a:gd name="connsiteY7" fmla="*/ 0 h 1051891"/>
              <a:gd name="connsiteX8" fmla="*/ 3864447 w 8027042"/>
              <a:gd name="connsiteY8" fmla="*/ 0 h 1051891"/>
              <a:gd name="connsiteX9" fmla="*/ 4518078 w 8027042"/>
              <a:gd name="connsiteY9" fmla="*/ 0 h 1051891"/>
              <a:gd name="connsiteX10" fmla="*/ 5091438 w 8027042"/>
              <a:gd name="connsiteY10" fmla="*/ 0 h 1051891"/>
              <a:gd name="connsiteX11" fmla="*/ 5504257 w 8027042"/>
              <a:gd name="connsiteY11" fmla="*/ 0 h 1051891"/>
              <a:gd name="connsiteX12" fmla="*/ 6238158 w 8027042"/>
              <a:gd name="connsiteY12" fmla="*/ 0 h 1051891"/>
              <a:gd name="connsiteX13" fmla="*/ 6972059 w 8027042"/>
              <a:gd name="connsiteY13" fmla="*/ 0 h 1051891"/>
              <a:gd name="connsiteX14" fmla="*/ 8027042 w 8027042"/>
              <a:gd name="connsiteY14" fmla="*/ 0 h 1051891"/>
              <a:gd name="connsiteX15" fmla="*/ 8027042 w 8027042"/>
              <a:gd name="connsiteY15" fmla="*/ 525946 h 1051891"/>
              <a:gd name="connsiteX16" fmla="*/ 8027042 w 8027042"/>
              <a:gd name="connsiteY16" fmla="*/ 1051891 h 1051891"/>
              <a:gd name="connsiteX17" fmla="*/ 7453682 w 8027042"/>
              <a:gd name="connsiteY17" fmla="*/ 1051891 h 1051891"/>
              <a:gd name="connsiteX18" fmla="*/ 6800051 w 8027042"/>
              <a:gd name="connsiteY18" fmla="*/ 1051891 h 1051891"/>
              <a:gd name="connsiteX19" fmla="*/ 6226691 w 8027042"/>
              <a:gd name="connsiteY19" fmla="*/ 1051891 h 1051891"/>
              <a:gd name="connsiteX20" fmla="*/ 5653331 w 8027042"/>
              <a:gd name="connsiteY20" fmla="*/ 1051891 h 1051891"/>
              <a:gd name="connsiteX21" fmla="*/ 4999700 w 8027042"/>
              <a:gd name="connsiteY21" fmla="*/ 1051891 h 1051891"/>
              <a:gd name="connsiteX22" fmla="*/ 4426340 w 8027042"/>
              <a:gd name="connsiteY22" fmla="*/ 1051891 h 1051891"/>
              <a:gd name="connsiteX23" fmla="*/ 3692439 w 8027042"/>
              <a:gd name="connsiteY23" fmla="*/ 1051891 h 1051891"/>
              <a:gd name="connsiteX24" fmla="*/ 3279620 w 8027042"/>
              <a:gd name="connsiteY24" fmla="*/ 1051891 h 1051891"/>
              <a:gd name="connsiteX25" fmla="*/ 2947071 w 8027042"/>
              <a:gd name="connsiteY25" fmla="*/ 1051891 h 1051891"/>
              <a:gd name="connsiteX26" fmla="*/ 2453981 w 8027042"/>
              <a:gd name="connsiteY26" fmla="*/ 1051891 h 1051891"/>
              <a:gd name="connsiteX27" fmla="*/ 2041162 w 8027042"/>
              <a:gd name="connsiteY27" fmla="*/ 1051891 h 1051891"/>
              <a:gd name="connsiteX28" fmla="*/ 1628343 w 8027042"/>
              <a:gd name="connsiteY28" fmla="*/ 1051891 h 1051891"/>
              <a:gd name="connsiteX29" fmla="*/ 1215524 w 8027042"/>
              <a:gd name="connsiteY29" fmla="*/ 1051891 h 1051891"/>
              <a:gd name="connsiteX30" fmla="*/ 642163 w 8027042"/>
              <a:gd name="connsiteY30" fmla="*/ 1051891 h 1051891"/>
              <a:gd name="connsiteX31" fmla="*/ 0 w 8027042"/>
              <a:gd name="connsiteY31" fmla="*/ 1051891 h 1051891"/>
              <a:gd name="connsiteX32" fmla="*/ 0 w 8027042"/>
              <a:gd name="connsiteY32" fmla="*/ 536464 h 1051891"/>
              <a:gd name="connsiteX33" fmla="*/ 0 w 8027042"/>
              <a:gd name="connsiteY33" fmla="*/ 0 h 105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27042" h="1051891" fill="none" extrusionOk="0">
                <a:moveTo>
                  <a:pt x="0" y="0"/>
                </a:moveTo>
                <a:cubicBezTo>
                  <a:pt x="204984" y="-8330"/>
                  <a:pt x="307954" y="32105"/>
                  <a:pt x="412819" y="0"/>
                </a:cubicBezTo>
                <a:cubicBezTo>
                  <a:pt x="517684" y="-32105"/>
                  <a:pt x="682380" y="8996"/>
                  <a:pt x="905909" y="0"/>
                </a:cubicBezTo>
                <a:cubicBezTo>
                  <a:pt x="1129438" y="-8996"/>
                  <a:pt x="1177747" y="6830"/>
                  <a:pt x="1318728" y="0"/>
                </a:cubicBezTo>
                <a:cubicBezTo>
                  <a:pt x="1459709" y="-6830"/>
                  <a:pt x="1884174" y="81769"/>
                  <a:pt x="2052629" y="0"/>
                </a:cubicBezTo>
                <a:cubicBezTo>
                  <a:pt x="2221084" y="-81769"/>
                  <a:pt x="2242246" y="5359"/>
                  <a:pt x="2385178" y="0"/>
                </a:cubicBezTo>
                <a:cubicBezTo>
                  <a:pt x="2528110" y="-5359"/>
                  <a:pt x="2871605" y="69945"/>
                  <a:pt x="3038809" y="0"/>
                </a:cubicBezTo>
                <a:cubicBezTo>
                  <a:pt x="3206013" y="-69945"/>
                  <a:pt x="3328437" y="35226"/>
                  <a:pt x="3451628" y="0"/>
                </a:cubicBezTo>
                <a:cubicBezTo>
                  <a:pt x="3574819" y="-35226"/>
                  <a:pt x="3770991" y="18175"/>
                  <a:pt x="3864447" y="0"/>
                </a:cubicBezTo>
                <a:cubicBezTo>
                  <a:pt x="3957903" y="-18175"/>
                  <a:pt x="4352904" y="33488"/>
                  <a:pt x="4518078" y="0"/>
                </a:cubicBezTo>
                <a:cubicBezTo>
                  <a:pt x="4683252" y="-33488"/>
                  <a:pt x="4881212" y="61058"/>
                  <a:pt x="5091438" y="0"/>
                </a:cubicBezTo>
                <a:cubicBezTo>
                  <a:pt x="5301664" y="-61058"/>
                  <a:pt x="5372639" y="48640"/>
                  <a:pt x="5504257" y="0"/>
                </a:cubicBezTo>
                <a:cubicBezTo>
                  <a:pt x="5635875" y="-48640"/>
                  <a:pt x="6066256" y="11996"/>
                  <a:pt x="6238158" y="0"/>
                </a:cubicBezTo>
                <a:cubicBezTo>
                  <a:pt x="6410060" y="-11996"/>
                  <a:pt x="6759601" y="69477"/>
                  <a:pt x="6972059" y="0"/>
                </a:cubicBezTo>
                <a:cubicBezTo>
                  <a:pt x="7184517" y="-69477"/>
                  <a:pt x="7555225" y="28741"/>
                  <a:pt x="8027042" y="0"/>
                </a:cubicBezTo>
                <a:cubicBezTo>
                  <a:pt x="8074536" y="225476"/>
                  <a:pt x="8010422" y="276427"/>
                  <a:pt x="8027042" y="525946"/>
                </a:cubicBezTo>
                <a:cubicBezTo>
                  <a:pt x="8043662" y="775465"/>
                  <a:pt x="8024626" y="837715"/>
                  <a:pt x="8027042" y="1051891"/>
                </a:cubicBezTo>
                <a:cubicBezTo>
                  <a:pt x="7898781" y="1063823"/>
                  <a:pt x="7635825" y="1030800"/>
                  <a:pt x="7453682" y="1051891"/>
                </a:cubicBezTo>
                <a:cubicBezTo>
                  <a:pt x="7271539" y="1072982"/>
                  <a:pt x="6952528" y="981948"/>
                  <a:pt x="6800051" y="1051891"/>
                </a:cubicBezTo>
                <a:cubicBezTo>
                  <a:pt x="6647574" y="1121834"/>
                  <a:pt x="6451315" y="1017612"/>
                  <a:pt x="6226691" y="1051891"/>
                </a:cubicBezTo>
                <a:cubicBezTo>
                  <a:pt x="6002067" y="1086170"/>
                  <a:pt x="5844776" y="1004976"/>
                  <a:pt x="5653331" y="1051891"/>
                </a:cubicBezTo>
                <a:cubicBezTo>
                  <a:pt x="5461886" y="1098806"/>
                  <a:pt x="5261105" y="1047394"/>
                  <a:pt x="4999700" y="1051891"/>
                </a:cubicBezTo>
                <a:cubicBezTo>
                  <a:pt x="4738295" y="1056388"/>
                  <a:pt x="4567320" y="1021176"/>
                  <a:pt x="4426340" y="1051891"/>
                </a:cubicBezTo>
                <a:cubicBezTo>
                  <a:pt x="4285360" y="1082606"/>
                  <a:pt x="3982192" y="985853"/>
                  <a:pt x="3692439" y="1051891"/>
                </a:cubicBezTo>
                <a:cubicBezTo>
                  <a:pt x="3402686" y="1117929"/>
                  <a:pt x="3371200" y="1002429"/>
                  <a:pt x="3279620" y="1051891"/>
                </a:cubicBezTo>
                <a:cubicBezTo>
                  <a:pt x="3188040" y="1101353"/>
                  <a:pt x="3017157" y="1017141"/>
                  <a:pt x="2947071" y="1051891"/>
                </a:cubicBezTo>
                <a:cubicBezTo>
                  <a:pt x="2876985" y="1086641"/>
                  <a:pt x="2605037" y="1042872"/>
                  <a:pt x="2453981" y="1051891"/>
                </a:cubicBezTo>
                <a:cubicBezTo>
                  <a:pt x="2302925" y="1060910"/>
                  <a:pt x="2209232" y="1041831"/>
                  <a:pt x="2041162" y="1051891"/>
                </a:cubicBezTo>
                <a:cubicBezTo>
                  <a:pt x="1873092" y="1061951"/>
                  <a:pt x="1774800" y="1022220"/>
                  <a:pt x="1628343" y="1051891"/>
                </a:cubicBezTo>
                <a:cubicBezTo>
                  <a:pt x="1481886" y="1081562"/>
                  <a:pt x="1342866" y="1045600"/>
                  <a:pt x="1215524" y="1051891"/>
                </a:cubicBezTo>
                <a:cubicBezTo>
                  <a:pt x="1088182" y="1058182"/>
                  <a:pt x="815905" y="1000234"/>
                  <a:pt x="642163" y="1051891"/>
                </a:cubicBezTo>
                <a:cubicBezTo>
                  <a:pt x="468421" y="1103548"/>
                  <a:pt x="314272" y="1027182"/>
                  <a:pt x="0" y="1051891"/>
                </a:cubicBezTo>
                <a:cubicBezTo>
                  <a:pt x="-34870" y="884173"/>
                  <a:pt x="45024" y="660080"/>
                  <a:pt x="0" y="536464"/>
                </a:cubicBezTo>
                <a:cubicBezTo>
                  <a:pt x="-45024" y="412848"/>
                  <a:pt x="34634" y="238016"/>
                  <a:pt x="0" y="0"/>
                </a:cubicBezTo>
                <a:close/>
              </a:path>
              <a:path w="8027042" h="1051891" stroke="0" extrusionOk="0">
                <a:moveTo>
                  <a:pt x="0" y="0"/>
                </a:moveTo>
                <a:cubicBezTo>
                  <a:pt x="351981" y="-77356"/>
                  <a:pt x="414738" y="39707"/>
                  <a:pt x="733901" y="0"/>
                </a:cubicBezTo>
                <a:cubicBezTo>
                  <a:pt x="1053064" y="-39707"/>
                  <a:pt x="1227389" y="9884"/>
                  <a:pt x="1467802" y="0"/>
                </a:cubicBezTo>
                <a:cubicBezTo>
                  <a:pt x="1708215" y="-9884"/>
                  <a:pt x="1898105" y="17556"/>
                  <a:pt x="2201703" y="0"/>
                </a:cubicBezTo>
                <a:cubicBezTo>
                  <a:pt x="2505301" y="-17556"/>
                  <a:pt x="2471195" y="12162"/>
                  <a:pt x="2694793" y="0"/>
                </a:cubicBezTo>
                <a:cubicBezTo>
                  <a:pt x="2918391" y="-12162"/>
                  <a:pt x="3094321" y="64795"/>
                  <a:pt x="3268153" y="0"/>
                </a:cubicBezTo>
                <a:cubicBezTo>
                  <a:pt x="3441985" y="-64795"/>
                  <a:pt x="3571040" y="9614"/>
                  <a:pt x="3761243" y="0"/>
                </a:cubicBezTo>
                <a:cubicBezTo>
                  <a:pt x="3951446" y="-9614"/>
                  <a:pt x="4026622" y="7855"/>
                  <a:pt x="4174062" y="0"/>
                </a:cubicBezTo>
                <a:cubicBezTo>
                  <a:pt x="4321502" y="-7855"/>
                  <a:pt x="4430584" y="11406"/>
                  <a:pt x="4506611" y="0"/>
                </a:cubicBezTo>
                <a:cubicBezTo>
                  <a:pt x="4582638" y="-11406"/>
                  <a:pt x="4892219" y="34980"/>
                  <a:pt x="5079971" y="0"/>
                </a:cubicBezTo>
                <a:cubicBezTo>
                  <a:pt x="5267723" y="-34980"/>
                  <a:pt x="5392589" y="42013"/>
                  <a:pt x="5653331" y="0"/>
                </a:cubicBezTo>
                <a:cubicBezTo>
                  <a:pt x="5914073" y="-42013"/>
                  <a:pt x="5878899" y="42537"/>
                  <a:pt x="6066150" y="0"/>
                </a:cubicBezTo>
                <a:cubicBezTo>
                  <a:pt x="6253401" y="-42537"/>
                  <a:pt x="6413564" y="8206"/>
                  <a:pt x="6639510" y="0"/>
                </a:cubicBezTo>
                <a:cubicBezTo>
                  <a:pt x="6865456" y="-8206"/>
                  <a:pt x="7028250" y="20824"/>
                  <a:pt x="7373411" y="0"/>
                </a:cubicBezTo>
                <a:cubicBezTo>
                  <a:pt x="7718572" y="-20824"/>
                  <a:pt x="7767012" y="49722"/>
                  <a:pt x="8027042" y="0"/>
                </a:cubicBezTo>
                <a:cubicBezTo>
                  <a:pt x="8041577" y="253316"/>
                  <a:pt x="8014219" y="356301"/>
                  <a:pt x="8027042" y="536464"/>
                </a:cubicBezTo>
                <a:cubicBezTo>
                  <a:pt x="8039865" y="716627"/>
                  <a:pt x="8007468" y="842344"/>
                  <a:pt x="8027042" y="1051891"/>
                </a:cubicBezTo>
                <a:cubicBezTo>
                  <a:pt x="7906816" y="1074055"/>
                  <a:pt x="7735926" y="1030885"/>
                  <a:pt x="7614223" y="1051891"/>
                </a:cubicBezTo>
                <a:cubicBezTo>
                  <a:pt x="7492520" y="1072897"/>
                  <a:pt x="7282839" y="990094"/>
                  <a:pt x="6960592" y="1051891"/>
                </a:cubicBezTo>
                <a:cubicBezTo>
                  <a:pt x="6638345" y="1113688"/>
                  <a:pt x="6626563" y="1041783"/>
                  <a:pt x="6306962" y="1051891"/>
                </a:cubicBezTo>
                <a:cubicBezTo>
                  <a:pt x="5987361" y="1061999"/>
                  <a:pt x="5951575" y="997049"/>
                  <a:pt x="5653331" y="1051891"/>
                </a:cubicBezTo>
                <a:cubicBezTo>
                  <a:pt x="5355087" y="1106733"/>
                  <a:pt x="5282750" y="985117"/>
                  <a:pt x="5079971" y="1051891"/>
                </a:cubicBezTo>
                <a:cubicBezTo>
                  <a:pt x="4877192" y="1118665"/>
                  <a:pt x="4831683" y="1044196"/>
                  <a:pt x="4586881" y="1051891"/>
                </a:cubicBezTo>
                <a:cubicBezTo>
                  <a:pt x="4342079" y="1059586"/>
                  <a:pt x="4264197" y="1007310"/>
                  <a:pt x="4013521" y="1051891"/>
                </a:cubicBezTo>
                <a:cubicBezTo>
                  <a:pt x="3762845" y="1096472"/>
                  <a:pt x="3589928" y="985792"/>
                  <a:pt x="3279620" y="1051891"/>
                </a:cubicBezTo>
                <a:cubicBezTo>
                  <a:pt x="2969312" y="1117990"/>
                  <a:pt x="2785720" y="986212"/>
                  <a:pt x="2625989" y="1051891"/>
                </a:cubicBezTo>
                <a:cubicBezTo>
                  <a:pt x="2466258" y="1117570"/>
                  <a:pt x="2335579" y="1002946"/>
                  <a:pt x="2132900" y="1051891"/>
                </a:cubicBezTo>
                <a:cubicBezTo>
                  <a:pt x="1930221" y="1100836"/>
                  <a:pt x="1816326" y="1035819"/>
                  <a:pt x="1639810" y="1051891"/>
                </a:cubicBezTo>
                <a:cubicBezTo>
                  <a:pt x="1463294" y="1067963"/>
                  <a:pt x="1109366" y="1041442"/>
                  <a:pt x="905909" y="1051891"/>
                </a:cubicBezTo>
                <a:cubicBezTo>
                  <a:pt x="702452" y="1062340"/>
                  <a:pt x="198500" y="1007602"/>
                  <a:pt x="0" y="1051891"/>
                </a:cubicBezTo>
                <a:cubicBezTo>
                  <a:pt x="-10320" y="816387"/>
                  <a:pt x="5173" y="767304"/>
                  <a:pt x="0" y="557502"/>
                </a:cubicBezTo>
                <a:cubicBezTo>
                  <a:pt x="-5173" y="347700"/>
                  <a:pt x="49450" y="114757"/>
                  <a:pt x="0" y="0"/>
                </a:cubicBezTo>
                <a:close/>
              </a:path>
            </a:pathLst>
          </a:custGeom>
          <a:solidFill>
            <a:schemeClr val="accent1">
              <a:lumMod val="20000"/>
              <a:lumOff val="80000"/>
            </a:schemeClr>
          </a:solidFill>
          <a:ln>
            <a:solidFill>
              <a:srgbClr val="00B0F0"/>
            </a:solidFill>
            <a:extLst>
              <a:ext uri="{C807C97D-BFC1-408E-A445-0C87EB9F89A2}">
                <ask:lineSketchStyleProps xmlns="" xmlns:ask="http://schemas.microsoft.com/office/drawing/2018/sketchyshapes" sd="2132229015">
                  <a:prstGeom prst="rect">
                    <a:avLst/>
                  </a:prstGeom>
                  <ask:type>
                    <ask:lineSketchScribble/>
                  </ask:type>
                </ask:lineSketchStyleProps>
              </a:ext>
            </a:extLst>
          </a:ln>
        </p:spPr>
        <p:txBody>
          <a:bodyPr wrap="square" anchor="ctr">
            <a:spAutoFit/>
          </a:bodyPr>
          <a:lstStyle/>
          <a:p>
            <a:pPr>
              <a:lnSpc>
                <a:spcPct val="150000"/>
              </a:lnSpc>
            </a:pPr>
            <a:r>
              <a:rPr lang="en-US" sz="2200" b="1">
                <a:solidFill>
                  <a:srgbClr val="231F20"/>
                </a:solidFill>
                <a:latin typeface="Comic Sans MS" panose="030F0702030302020204" pitchFamily="66" charset="0"/>
              </a:rPr>
              <a:t>3. </a:t>
            </a:r>
            <a:r>
              <a:rPr lang="en-US" sz="2200">
                <a:solidFill>
                  <a:srgbClr val="231F20"/>
                </a:solidFill>
                <a:latin typeface="Comic Sans MS" panose="030F0702030302020204" pitchFamily="66" charset="0"/>
              </a:rPr>
              <a:t>They watched a film about the </a:t>
            </a:r>
            <a:r>
              <a:rPr lang="en-US" sz="2200">
                <a:solidFill>
                  <a:srgbClr val="808285"/>
                </a:solidFill>
                <a:latin typeface="Comic Sans MS" panose="030F0702030302020204" pitchFamily="66" charset="0"/>
              </a:rPr>
              <a:t>_______</a:t>
            </a:r>
            <a:r>
              <a:rPr lang="en-US" sz="2200">
                <a:solidFill>
                  <a:srgbClr val="231F20"/>
                </a:solidFill>
                <a:latin typeface="Comic Sans MS" panose="030F0702030302020204" pitchFamily="66" charset="0"/>
              </a:rPr>
              <a:t>.</a:t>
            </a:r>
          </a:p>
          <a:p>
            <a:pPr indent="463550">
              <a:lnSpc>
                <a:spcPct val="150000"/>
              </a:lnSpc>
            </a:pPr>
            <a:r>
              <a:rPr lang="en-US" sz="2200" b="1">
                <a:solidFill>
                  <a:srgbClr val="09BFE0"/>
                </a:solidFill>
                <a:latin typeface="Comic Sans MS" panose="030F0702030302020204" pitchFamily="66" charset="0"/>
              </a:rPr>
              <a:t>a. </a:t>
            </a:r>
            <a:r>
              <a:rPr lang="en-US" sz="2200">
                <a:solidFill>
                  <a:srgbClr val="231F20"/>
                </a:solidFill>
                <a:latin typeface="Comic Sans MS" panose="030F0702030302020204" pitchFamily="66" charset="0"/>
              </a:rPr>
              <a:t>flowers 	    </a:t>
            </a:r>
            <a:r>
              <a:rPr lang="en-US" sz="2200" b="1">
                <a:solidFill>
                  <a:srgbClr val="09BFE0"/>
                </a:solidFill>
                <a:latin typeface="Comic Sans MS" panose="030F0702030302020204" pitchFamily="66" charset="0"/>
              </a:rPr>
              <a:t>b. </a:t>
            </a:r>
            <a:r>
              <a:rPr lang="en-US" sz="2200">
                <a:solidFill>
                  <a:srgbClr val="231F20"/>
                </a:solidFill>
                <a:latin typeface="Comic Sans MS" panose="030F0702030302020204" pitchFamily="66" charset="0"/>
              </a:rPr>
              <a:t>farm 		</a:t>
            </a:r>
            <a:r>
              <a:rPr lang="en-US" sz="2200" b="1">
                <a:solidFill>
                  <a:srgbClr val="09BFE0"/>
                </a:solidFill>
                <a:latin typeface="Comic Sans MS" panose="030F0702030302020204" pitchFamily="66" charset="0"/>
              </a:rPr>
              <a:t>c. </a:t>
            </a:r>
            <a:r>
              <a:rPr lang="en-US" sz="2200">
                <a:solidFill>
                  <a:srgbClr val="231F20"/>
                </a:solidFill>
                <a:latin typeface="Comic Sans MS" panose="030F0702030302020204" pitchFamily="66" charset="0"/>
              </a:rPr>
              <a:t>animals</a:t>
            </a:r>
            <a:r>
              <a:rPr lang="en-US" sz="2200">
                <a:latin typeface="Comic Sans MS" panose="030F0702030302020204" pitchFamily="66" charset="0"/>
              </a:rPr>
              <a:t> </a:t>
            </a:r>
            <a:endParaRPr lang="en-US" sz="2200" b="0" i="0">
              <a:solidFill>
                <a:srgbClr val="231F20"/>
              </a:solidFill>
              <a:effectLst/>
              <a:latin typeface="Comic Sans MS" panose="030F0702030302020204" pitchFamily="66" charset="0"/>
            </a:endParaRPr>
          </a:p>
        </p:txBody>
      </p:sp>
      <p:sp>
        <p:nvSpPr>
          <p:cNvPr id="24" name="Rectangle: Rounded Corners 23">
            <a:extLst>
              <a:ext uri="{FF2B5EF4-FFF2-40B4-BE49-F238E27FC236}">
                <a16:creationId xmlns:a16="http://schemas.microsoft.com/office/drawing/2014/main" id="{1EDB410A-FFCE-4A66-9E67-105344F48F50}"/>
              </a:ext>
            </a:extLst>
          </p:cNvPr>
          <p:cNvSpPr/>
          <p:nvPr/>
        </p:nvSpPr>
        <p:spPr>
          <a:xfrm>
            <a:off x="470265" y="809786"/>
            <a:ext cx="8316412" cy="2295404"/>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b="0" i="0">
                <a:solidFill>
                  <a:srgbClr val="231F20"/>
                </a:solidFill>
                <a:effectLst/>
                <a:latin typeface="Comic Sans MS" panose="030F0702030302020204" pitchFamily="66" charset="0"/>
              </a:rPr>
              <a:t>Minh’s class went on an eco-tour last Sunday. They visited a farm near their school. They started their trip early and arrived there at 9 a.m. In the morning, they walked around the lake. Then they planted trees with the farmers. That was fun! In the afternoon, they watched a film about the farm. After that, they played some games and danced together. They went back to school late in the afternoon. What a great trip!</a:t>
            </a:r>
            <a:endParaRPr lang="en-US" sz="2000">
              <a:latin typeface="Comic Sans MS" panose="030F0702030302020204" pitchFamily="66" charset="0"/>
            </a:endParaRPr>
          </a:p>
          <a:p>
            <a:pPr algn="just"/>
            <a:endParaRPr lang="en-US" sz="2000">
              <a:latin typeface="Comic Sans MS" panose="030F0702030302020204" pitchFamily="66" charset="0"/>
            </a:endParaRPr>
          </a:p>
        </p:txBody>
      </p:sp>
      <p:sp>
        <p:nvSpPr>
          <p:cNvPr id="5" name="Oval 4">
            <a:extLst>
              <a:ext uri="{FF2B5EF4-FFF2-40B4-BE49-F238E27FC236}">
                <a16:creationId xmlns:a16="http://schemas.microsoft.com/office/drawing/2014/main" id="{DD7E331F-696E-4407-A4D9-0CE987B3B5B9}"/>
              </a:ext>
            </a:extLst>
          </p:cNvPr>
          <p:cNvSpPr/>
          <p:nvPr/>
        </p:nvSpPr>
        <p:spPr>
          <a:xfrm>
            <a:off x="3565004" y="4073284"/>
            <a:ext cx="520860" cy="520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58495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3200" b="1">
                <a:solidFill>
                  <a:srgbClr val="002060"/>
                </a:solidFill>
                <a:latin typeface="Comic Sans MS" panose="030F0702030302020204" pitchFamily="66" charset="0"/>
              </a:rPr>
              <a:t>Complete</a:t>
            </a:r>
            <a:endParaRPr lang="en-US" sz="3200" b="1" dirty="0">
              <a:solidFill>
                <a:srgbClr val="002060"/>
              </a:solidFill>
              <a:latin typeface="Comic Sans MS" panose="030F0702030302020204" pitchFamily="66" charset="0"/>
            </a:endParaRPr>
          </a:p>
        </p:txBody>
      </p:sp>
      <p:sp>
        <p:nvSpPr>
          <p:cNvPr id="22" name="TextBox 21">
            <a:extLst>
              <a:ext uri="{FF2B5EF4-FFF2-40B4-BE49-F238E27FC236}">
                <a16:creationId xmlns:a16="http://schemas.microsoft.com/office/drawing/2014/main" id="{B28F7E4E-3DAF-438B-8692-46FF1DC54051}"/>
              </a:ext>
            </a:extLst>
          </p:cNvPr>
          <p:cNvSpPr txBox="1"/>
          <p:nvPr/>
        </p:nvSpPr>
        <p:spPr>
          <a:xfrm>
            <a:off x="558477" y="3515815"/>
            <a:ext cx="8027042" cy="1051891"/>
          </a:xfrm>
          <a:custGeom>
            <a:avLst/>
            <a:gdLst>
              <a:gd name="connsiteX0" fmla="*/ 0 w 8027042"/>
              <a:gd name="connsiteY0" fmla="*/ 0 h 1051891"/>
              <a:gd name="connsiteX1" fmla="*/ 412819 w 8027042"/>
              <a:gd name="connsiteY1" fmla="*/ 0 h 1051891"/>
              <a:gd name="connsiteX2" fmla="*/ 905909 w 8027042"/>
              <a:gd name="connsiteY2" fmla="*/ 0 h 1051891"/>
              <a:gd name="connsiteX3" fmla="*/ 1318728 w 8027042"/>
              <a:gd name="connsiteY3" fmla="*/ 0 h 1051891"/>
              <a:gd name="connsiteX4" fmla="*/ 2052629 w 8027042"/>
              <a:gd name="connsiteY4" fmla="*/ 0 h 1051891"/>
              <a:gd name="connsiteX5" fmla="*/ 2385178 w 8027042"/>
              <a:gd name="connsiteY5" fmla="*/ 0 h 1051891"/>
              <a:gd name="connsiteX6" fmla="*/ 3038809 w 8027042"/>
              <a:gd name="connsiteY6" fmla="*/ 0 h 1051891"/>
              <a:gd name="connsiteX7" fmla="*/ 3451628 w 8027042"/>
              <a:gd name="connsiteY7" fmla="*/ 0 h 1051891"/>
              <a:gd name="connsiteX8" fmla="*/ 3864447 w 8027042"/>
              <a:gd name="connsiteY8" fmla="*/ 0 h 1051891"/>
              <a:gd name="connsiteX9" fmla="*/ 4518078 w 8027042"/>
              <a:gd name="connsiteY9" fmla="*/ 0 h 1051891"/>
              <a:gd name="connsiteX10" fmla="*/ 5091438 w 8027042"/>
              <a:gd name="connsiteY10" fmla="*/ 0 h 1051891"/>
              <a:gd name="connsiteX11" fmla="*/ 5504257 w 8027042"/>
              <a:gd name="connsiteY11" fmla="*/ 0 h 1051891"/>
              <a:gd name="connsiteX12" fmla="*/ 6238158 w 8027042"/>
              <a:gd name="connsiteY12" fmla="*/ 0 h 1051891"/>
              <a:gd name="connsiteX13" fmla="*/ 6972059 w 8027042"/>
              <a:gd name="connsiteY13" fmla="*/ 0 h 1051891"/>
              <a:gd name="connsiteX14" fmla="*/ 8027042 w 8027042"/>
              <a:gd name="connsiteY14" fmla="*/ 0 h 1051891"/>
              <a:gd name="connsiteX15" fmla="*/ 8027042 w 8027042"/>
              <a:gd name="connsiteY15" fmla="*/ 525946 h 1051891"/>
              <a:gd name="connsiteX16" fmla="*/ 8027042 w 8027042"/>
              <a:gd name="connsiteY16" fmla="*/ 1051891 h 1051891"/>
              <a:gd name="connsiteX17" fmla="*/ 7453682 w 8027042"/>
              <a:gd name="connsiteY17" fmla="*/ 1051891 h 1051891"/>
              <a:gd name="connsiteX18" fmla="*/ 6800051 w 8027042"/>
              <a:gd name="connsiteY18" fmla="*/ 1051891 h 1051891"/>
              <a:gd name="connsiteX19" fmla="*/ 6226691 w 8027042"/>
              <a:gd name="connsiteY19" fmla="*/ 1051891 h 1051891"/>
              <a:gd name="connsiteX20" fmla="*/ 5653331 w 8027042"/>
              <a:gd name="connsiteY20" fmla="*/ 1051891 h 1051891"/>
              <a:gd name="connsiteX21" fmla="*/ 4999700 w 8027042"/>
              <a:gd name="connsiteY21" fmla="*/ 1051891 h 1051891"/>
              <a:gd name="connsiteX22" fmla="*/ 4426340 w 8027042"/>
              <a:gd name="connsiteY22" fmla="*/ 1051891 h 1051891"/>
              <a:gd name="connsiteX23" fmla="*/ 3692439 w 8027042"/>
              <a:gd name="connsiteY23" fmla="*/ 1051891 h 1051891"/>
              <a:gd name="connsiteX24" fmla="*/ 3279620 w 8027042"/>
              <a:gd name="connsiteY24" fmla="*/ 1051891 h 1051891"/>
              <a:gd name="connsiteX25" fmla="*/ 2947071 w 8027042"/>
              <a:gd name="connsiteY25" fmla="*/ 1051891 h 1051891"/>
              <a:gd name="connsiteX26" fmla="*/ 2453981 w 8027042"/>
              <a:gd name="connsiteY26" fmla="*/ 1051891 h 1051891"/>
              <a:gd name="connsiteX27" fmla="*/ 2041162 w 8027042"/>
              <a:gd name="connsiteY27" fmla="*/ 1051891 h 1051891"/>
              <a:gd name="connsiteX28" fmla="*/ 1628343 w 8027042"/>
              <a:gd name="connsiteY28" fmla="*/ 1051891 h 1051891"/>
              <a:gd name="connsiteX29" fmla="*/ 1215524 w 8027042"/>
              <a:gd name="connsiteY29" fmla="*/ 1051891 h 1051891"/>
              <a:gd name="connsiteX30" fmla="*/ 642163 w 8027042"/>
              <a:gd name="connsiteY30" fmla="*/ 1051891 h 1051891"/>
              <a:gd name="connsiteX31" fmla="*/ 0 w 8027042"/>
              <a:gd name="connsiteY31" fmla="*/ 1051891 h 1051891"/>
              <a:gd name="connsiteX32" fmla="*/ 0 w 8027042"/>
              <a:gd name="connsiteY32" fmla="*/ 536464 h 1051891"/>
              <a:gd name="connsiteX33" fmla="*/ 0 w 8027042"/>
              <a:gd name="connsiteY33" fmla="*/ 0 h 105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27042" h="1051891" fill="none" extrusionOk="0">
                <a:moveTo>
                  <a:pt x="0" y="0"/>
                </a:moveTo>
                <a:cubicBezTo>
                  <a:pt x="204984" y="-8330"/>
                  <a:pt x="307954" y="32105"/>
                  <a:pt x="412819" y="0"/>
                </a:cubicBezTo>
                <a:cubicBezTo>
                  <a:pt x="517684" y="-32105"/>
                  <a:pt x="682380" y="8996"/>
                  <a:pt x="905909" y="0"/>
                </a:cubicBezTo>
                <a:cubicBezTo>
                  <a:pt x="1129438" y="-8996"/>
                  <a:pt x="1177747" y="6830"/>
                  <a:pt x="1318728" y="0"/>
                </a:cubicBezTo>
                <a:cubicBezTo>
                  <a:pt x="1459709" y="-6830"/>
                  <a:pt x="1884174" y="81769"/>
                  <a:pt x="2052629" y="0"/>
                </a:cubicBezTo>
                <a:cubicBezTo>
                  <a:pt x="2221084" y="-81769"/>
                  <a:pt x="2242246" y="5359"/>
                  <a:pt x="2385178" y="0"/>
                </a:cubicBezTo>
                <a:cubicBezTo>
                  <a:pt x="2528110" y="-5359"/>
                  <a:pt x="2871605" y="69945"/>
                  <a:pt x="3038809" y="0"/>
                </a:cubicBezTo>
                <a:cubicBezTo>
                  <a:pt x="3206013" y="-69945"/>
                  <a:pt x="3328437" y="35226"/>
                  <a:pt x="3451628" y="0"/>
                </a:cubicBezTo>
                <a:cubicBezTo>
                  <a:pt x="3574819" y="-35226"/>
                  <a:pt x="3770991" y="18175"/>
                  <a:pt x="3864447" y="0"/>
                </a:cubicBezTo>
                <a:cubicBezTo>
                  <a:pt x="3957903" y="-18175"/>
                  <a:pt x="4352904" y="33488"/>
                  <a:pt x="4518078" y="0"/>
                </a:cubicBezTo>
                <a:cubicBezTo>
                  <a:pt x="4683252" y="-33488"/>
                  <a:pt x="4881212" y="61058"/>
                  <a:pt x="5091438" y="0"/>
                </a:cubicBezTo>
                <a:cubicBezTo>
                  <a:pt x="5301664" y="-61058"/>
                  <a:pt x="5372639" y="48640"/>
                  <a:pt x="5504257" y="0"/>
                </a:cubicBezTo>
                <a:cubicBezTo>
                  <a:pt x="5635875" y="-48640"/>
                  <a:pt x="6066256" y="11996"/>
                  <a:pt x="6238158" y="0"/>
                </a:cubicBezTo>
                <a:cubicBezTo>
                  <a:pt x="6410060" y="-11996"/>
                  <a:pt x="6759601" y="69477"/>
                  <a:pt x="6972059" y="0"/>
                </a:cubicBezTo>
                <a:cubicBezTo>
                  <a:pt x="7184517" y="-69477"/>
                  <a:pt x="7555225" y="28741"/>
                  <a:pt x="8027042" y="0"/>
                </a:cubicBezTo>
                <a:cubicBezTo>
                  <a:pt x="8074536" y="225476"/>
                  <a:pt x="8010422" y="276427"/>
                  <a:pt x="8027042" y="525946"/>
                </a:cubicBezTo>
                <a:cubicBezTo>
                  <a:pt x="8043662" y="775465"/>
                  <a:pt x="8024626" y="837715"/>
                  <a:pt x="8027042" y="1051891"/>
                </a:cubicBezTo>
                <a:cubicBezTo>
                  <a:pt x="7898781" y="1063823"/>
                  <a:pt x="7635825" y="1030800"/>
                  <a:pt x="7453682" y="1051891"/>
                </a:cubicBezTo>
                <a:cubicBezTo>
                  <a:pt x="7271539" y="1072982"/>
                  <a:pt x="6952528" y="981948"/>
                  <a:pt x="6800051" y="1051891"/>
                </a:cubicBezTo>
                <a:cubicBezTo>
                  <a:pt x="6647574" y="1121834"/>
                  <a:pt x="6451315" y="1017612"/>
                  <a:pt x="6226691" y="1051891"/>
                </a:cubicBezTo>
                <a:cubicBezTo>
                  <a:pt x="6002067" y="1086170"/>
                  <a:pt x="5844776" y="1004976"/>
                  <a:pt x="5653331" y="1051891"/>
                </a:cubicBezTo>
                <a:cubicBezTo>
                  <a:pt x="5461886" y="1098806"/>
                  <a:pt x="5261105" y="1047394"/>
                  <a:pt x="4999700" y="1051891"/>
                </a:cubicBezTo>
                <a:cubicBezTo>
                  <a:pt x="4738295" y="1056388"/>
                  <a:pt x="4567320" y="1021176"/>
                  <a:pt x="4426340" y="1051891"/>
                </a:cubicBezTo>
                <a:cubicBezTo>
                  <a:pt x="4285360" y="1082606"/>
                  <a:pt x="3982192" y="985853"/>
                  <a:pt x="3692439" y="1051891"/>
                </a:cubicBezTo>
                <a:cubicBezTo>
                  <a:pt x="3402686" y="1117929"/>
                  <a:pt x="3371200" y="1002429"/>
                  <a:pt x="3279620" y="1051891"/>
                </a:cubicBezTo>
                <a:cubicBezTo>
                  <a:pt x="3188040" y="1101353"/>
                  <a:pt x="3017157" y="1017141"/>
                  <a:pt x="2947071" y="1051891"/>
                </a:cubicBezTo>
                <a:cubicBezTo>
                  <a:pt x="2876985" y="1086641"/>
                  <a:pt x="2605037" y="1042872"/>
                  <a:pt x="2453981" y="1051891"/>
                </a:cubicBezTo>
                <a:cubicBezTo>
                  <a:pt x="2302925" y="1060910"/>
                  <a:pt x="2209232" y="1041831"/>
                  <a:pt x="2041162" y="1051891"/>
                </a:cubicBezTo>
                <a:cubicBezTo>
                  <a:pt x="1873092" y="1061951"/>
                  <a:pt x="1774800" y="1022220"/>
                  <a:pt x="1628343" y="1051891"/>
                </a:cubicBezTo>
                <a:cubicBezTo>
                  <a:pt x="1481886" y="1081562"/>
                  <a:pt x="1342866" y="1045600"/>
                  <a:pt x="1215524" y="1051891"/>
                </a:cubicBezTo>
                <a:cubicBezTo>
                  <a:pt x="1088182" y="1058182"/>
                  <a:pt x="815905" y="1000234"/>
                  <a:pt x="642163" y="1051891"/>
                </a:cubicBezTo>
                <a:cubicBezTo>
                  <a:pt x="468421" y="1103548"/>
                  <a:pt x="314272" y="1027182"/>
                  <a:pt x="0" y="1051891"/>
                </a:cubicBezTo>
                <a:cubicBezTo>
                  <a:pt x="-34870" y="884173"/>
                  <a:pt x="45024" y="660080"/>
                  <a:pt x="0" y="536464"/>
                </a:cubicBezTo>
                <a:cubicBezTo>
                  <a:pt x="-45024" y="412848"/>
                  <a:pt x="34634" y="238016"/>
                  <a:pt x="0" y="0"/>
                </a:cubicBezTo>
                <a:close/>
              </a:path>
              <a:path w="8027042" h="1051891" stroke="0" extrusionOk="0">
                <a:moveTo>
                  <a:pt x="0" y="0"/>
                </a:moveTo>
                <a:cubicBezTo>
                  <a:pt x="351981" y="-77356"/>
                  <a:pt x="414738" y="39707"/>
                  <a:pt x="733901" y="0"/>
                </a:cubicBezTo>
                <a:cubicBezTo>
                  <a:pt x="1053064" y="-39707"/>
                  <a:pt x="1227389" y="9884"/>
                  <a:pt x="1467802" y="0"/>
                </a:cubicBezTo>
                <a:cubicBezTo>
                  <a:pt x="1708215" y="-9884"/>
                  <a:pt x="1898105" y="17556"/>
                  <a:pt x="2201703" y="0"/>
                </a:cubicBezTo>
                <a:cubicBezTo>
                  <a:pt x="2505301" y="-17556"/>
                  <a:pt x="2471195" y="12162"/>
                  <a:pt x="2694793" y="0"/>
                </a:cubicBezTo>
                <a:cubicBezTo>
                  <a:pt x="2918391" y="-12162"/>
                  <a:pt x="3094321" y="64795"/>
                  <a:pt x="3268153" y="0"/>
                </a:cubicBezTo>
                <a:cubicBezTo>
                  <a:pt x="3441985" y="-64795"/>
                  <a:pt x="3571040" y="9614"/>
                  <a:pt x="3761243" y="0"/>
                </a:cubicBezTo>
                <a:cubicBezTo>
                  <a:pt x="3951446" y="-9614"/>
                  <a:pt x="4026622" y="7855"/>
                  <a:pt x="4174062" y="0"/>
                </a:cubicBezTo>
                <a:cubicBezTo>
                  <a:pt x="4321502" y="-7855"/>
                  <a:pt x="4430584" y="11406"/>
                  <a:pt x="4506611" y="0"/>
                </a:cubicBezTo>
                <a:cubicBezTo>
                  <a:pt x="4582638" y="-11406"/>
                  <a:pt x="4892219" y="34980"/>
                  <a:pt x="5079971" y="0"/>
                </a:cubicBezTo>
                <a:cubicBezTo>
                  <a:pt x="5267723" y="-34980"/>
                  <a:pt x="5392589" y="42013"/>
                  <a:pt x="5653331" y="0"/>
                </a:cubicBezTo>
                <a:cubicBezTo>
                  <a:pt x="5914073" y="-42013"/>
                  <a:pt x="5878899" y="42537"/>
                  <a:pt x="6066150" y="0"/>
                </a:cubicBezTo>
                <a:cubicBezTo>
                  <a:pt x="6253401" y="-42537"/>
                  <a:pt x="6413564" y="8206"/>
                  <a:pt x="6639510" y="0"/>
                </a:cubicBezTo>
                <a:cubicBezTo>
                  <a:pt x="6865456" y="-8206"/>
                  <a:pt x="7028250" y="20824"/>
                  <a:pt x="7373411" y="0"/>
                </a:cubicBezTo>
                <a:cubicBezTo>
                  <a:pt x="7718572" y="-20824"/>
                  <a:pt x="7767012" y="49722"/>
                  <a:pt x="8027042" y="0"/>
                </a:cubicBezTo>
                <a:cubicBezTo>
                  <a:pt x="8041577" y="253316"/>
                  <a:pt x="8014219" y="356301"/>
                  <a:pt x="8027042" y="536464"/>
                </a:cubicBezTo>
                <a:cubicBezTo>
                  <a:pt x="8039865" y="716627"/>
                  <a:pt x="8007468" y="842344"/>
                  <a:pt x="8027042" y="1051891"/>
                </a:cubicBezTo>
                <a:cubicBezTo>
                  <a:pt x="7906816" y="1074055"/>
                  <a:pt x="7735926" y="1030885"/>
                  <a:pt x="7614223" y="1051891"/>
                </a:cubicBezTo>
                <a:cubicBezTo>
                  <a:pt x="7492520" y="1072897"/>
                  <a:pt x="7282839" y="990094"/>
                  <a:pt x="6960592" y="1051891"/>
                </a:cubicBezTo>
                <a:cubicBezTo>
                  <a:pt x="6638345" y="1113688"/>
                  <a:pt x="6626563" y="1041783"/>
                  <a:pt x="6306962" y="1051891"/>
                </a:cubicBezTo>
                <a:cubicBezTo>
                  <a:pt x="5987361" y="1061999"/>
                  <a:pt x="5951575" y="997049"/>
                  <a:pt x="5653331" y="1051891"/>
                </a:cubicBezTo>
                <a:cubicBezTo>
                  <a:pt x="5355087" y="1106733"/>
                  <a:pt x="5282750" y="985117"/>
                  <a:pt x="5079971" y="1051891"/>
                </a:cubicBezTo>
                <a:cubicBezTo>
                  <a:pt x="4877192" y="1118665"/>
                  <a:pt x="4831683" y="1044196"/>
                  <a:pt x="4586881" y="1051891"/>
                </a:cubicBezTo>
                <a:cubicBezTo>
                  <a:pt x="4342079" y="1059586"/>
                  <a:pt x="4264197" y="1007310"/>
                  <a:pt x="4013521" y="1051891"/>
                </a:cubicBezTo>
                <a:cubicBezTo>
                  <a:pt x="3762845" y="1096472"/>
                  <a:pt x="3589928" y="985792"/>
                  <a:pt x="3279620" y="1051891"/>
                </a:cubicBezTo>
                <a:cubicBezTo>
                  <a:pt x="2969312" y="1117990"/>
                  <a:pt x="2785720" y="986212"/>
                  <a:pt x="2625989" y="1051891"/>
                </a:cubicBezTo>
                <a:cubicBezTo>
                  <a:pt x="2466258" y="1117570"/>
                  <a:pt x="2335579" y="1002946"/>
                  <a:pt x="2132900" y="1051891"/>
                </a:cubicBezTo>
                <a:cubicBezTo>
                  <a:pt x="1930221" y="1100836"/>
                  <a:pt x="1816326" y="1035819"/>
                  <a:pt x="1639810" y="1051891"/>
                </a:cubicBezTo>
                <a:cubicBezTo>
                  <a:pt x="1463294" y="1067963"/>
                  <a:pt x="1109366" y="1041442"/>
                  <a:pt x="905909" y="1051891"/>
                </a:cubicBezTo>
                <a:cubicBezTo>
                  <a:pt x="702452" y="1062340"/>
                  <a:pt x="198500" y="1007602"/>
                  <a:pt x="0" y="1051891"/>
                </a:cubicBezTo>
                <a:cubicBezTo>
                  <a:pt x="-10320" y="816387"/>
                  <a:pt x="5173" y="767304"/>
                  <a:pt x="0" y="557502"/>
                </a:cubicBezTo>
                <a:cubicBezTo>
                  <a:pt x="-5173" y="347700"/>
                  <a:pt x="49450" y="114757"/>
                  <a:pt x="0" y="0"/>
                </a:cubicBezTo>
                <a:close/>
              </a:path>
            </a:pathLst>
          </a:custGeom>
          <a:solidFill>
            <a:schemeClr val="accent1">
              <a:lumMod val="20000"/>
              <a:lumOff val="80000"/>
            </a:schemeClr>
          </a:solidFill>
          <a:ln>
            <a:solidFill>
              <a:srgbClr val="00B0F0"/>
            </a:solidFill>
            <a:extLst>
              <a:ext uri="{C807C97D-BFC1-408E-A445-0C87EB9F89A2}">
                <ask:lineSketchStyleProps xmlns="" xmlns:ask="http://schemas.microsoft.com/office/drawing/2018/sketchyshapes" sd="2132229015">
                  <a:prstGeom prst="rect">
                    <a:avLst/>
                  </a:prstGeom>
                  <ask:type>
                    <ask:lineSketchScribble/>
                  </ask:type>
                </ask:lineSketchStyleProps>
              </a:ext>
            </a:extLst>
          </a:ln>
        </p:spPr>
        <p:txBody>
          <a:bodyPr wrap="square" anchor="ctr">
            <a:spAutoFit/>
          </a:bodyPr>
          <a:lstStyle/>
          <a:p>
            <a:pPr>
              <a:lnSpc>
                <a:spcPct val="150000"/>
              </a:lnSpc>
            </a:pPr>
            <a:r>
              <a:rPr lang="en-US" sz="2200" b="1">
                <a:solidFill>
                  <a:srgbClr val="231F20"/>
                </a:solidFill>
                <a:latin typeface="Comic Sans MS" panose="030F0702030302020204" pitchFamily="66" charset="0"/>
              </a:rPr>
              <a:t>4. </a:t>
            </a:r>
            <a:r>
              <a:rPr lang="en-US" sz="2200">
                <a:solidFill>
                  <a:srgbClr val="231F20"/>
                </a:solidFill>
                <a:latin typeface="Comic Sans MS" panose="030F0702030302020204" pitchFamily="66" charset="0"/>
              </a:rPr>
              <a:t>They played </a:t>
            </a:r>
            <a:r>
              <a:rPr lang="en-US" sz="2200">
                <a:solidFill>
                  <a:srgbClr val="808285"/>
                </a:solidFill>
                <a:latin typeface="Comic Sans MS" panose="030F0702030302020204" pitchFamily="66" charset="0"/>
              </a:rPr>
              <a:t>_______ </a:t>
            </a:r>
            <a:r>
              <a:rPr lang="en-US" sz="2200">
                <a:solidFill>
                  <a:srgbClr val="231F20"/>
                </a:solidFill>
                <a:latin typeface="Comic Sans MS" panose="030F0702030302020204" pitchFamily="66" charset="0"/>
              </a:rPr>
              <a:t>and danced together.</a:t>
            </a:r>
          </a:p>
          <a:p>
            <a:pPr indent="463550">
              <a:lnSpc>
                <a:spcPct val="150000"/>
              </a:lnSpc>
            </a:pPr>
            <a:r>
              <a:rPr lang="en-US" sz="2200" b="1">
                <a:solidFill>
                  <a:srgbClr val="09BFE0"/>
                </a:solidFill>
                <a:latin typeface="Comic Sans MS" panose="030F0702030302020204" pitchFamily="66" charset="0"/>
              </a:rPr>
              <a:t>a. </a:t>
            </a:r>
            <a:r>
              <a:rPr lang="en-US" sz="2200">
                <a:solidFill>
                  <a:srgbClr val="231F20"/>
                </a:solidFill>
                <a:latin typeface="Comic Sans MS" panose="030F0702030302020204" pitchFamily="66" charset="0"/>
              </a:rPr>
              <a:t>football 	</a:t>
            </a:r>
            <a:r>
              <a:rPr lang="en-US" sz="2200" b="1">
                <a:solidFill>
                  <a:srgbClr val="09BFE0"/>
                </a:solidFill>
                <a:latin typeface="Comic Sans MS" panose="030F0702030302020204" pitchFamily="66" charset="0"/>
              </a:rPr>
              <a:t>b. </a:t>
            </a:r>
            <a:r>
              <a:rPr lang="en-US" sz="2200">
                <a:solidFill>
                  <a:srgbClr val="231F20"/>
                </a:solidFill>
                <a:latin typeface="Comic Sans MS" panose="030F0702030302020204" pitchFamily="66" charset="0"/>
              </a:rPr>
              <a:t>badminton 	</a:t>
            </a:r>
            <a:r>
              <a:rPr lang="en-US" sz="2200" b="1">
                <a:solidFill>
                  <a:srgbClr val="09BFE0"/>
                </a:solidFill>
                <a:latin typeface="Comic Sans MS" panose="030F0702030302020204" pitchFamily="66" charset="0"/>
              </a:rPr>
              <a:t>c. </a:t>
            </a:r>
            <a:r>
              <a:rPr lang="en-US" sz="2200">
                <a:solidFill>
                  <a:srgbClr val="231F20"/>
                </a:solidFill>
                <a:latin typeface="Comic Sans MS" panose="030F0702030302020204" pitchFamily="66" charset="0"/>
              </a:rPr>
              <a:t>some games</a:t>
            </a:r>
            <a:endParaRPr lang="en-US" sz="2200" b="0" i="0">
              <a:solidFill>
                <a:srgbClr val="231F20"/>
              </a:solidFill>
              <a:effectLst/>
              <a:latin typeface="Comic Sans MS" panose="030F0702030302020204" pitchFamily="66" charset="0"/>
            </a:endParaRPr>
          </a:p>
        </p:txBody>
      </p:sp>
      <p:sp>
        <p:nvSpPr>
          <p:cNvPr id="24" name="Rectangle: Rounded Corners 23">
            <a:extLst>
              <a:ext uri="{FF2B5EF4-FFF2-40B4-BE49-F238E27FC236}">
                <a16:creationId xmlns:a16="http://schemas.microsoft.com/office/drawing/2014/main" id="{1EDB410A-FFCE-4A66-9E67-105344F48F50}"/>
              </a:ext>
            </a:extLst>
          </p:cNvPr>
          <p:cNvSpPr/>
          <p:nvPr/>
        </p:nvSpPr>
        <p:spPr>
          <a:xfrm>
            <a:off x="470265" y="809786"/>
            <a:ext cx="8316412" cy="2295404"/>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b="0" i="0">
                <a:solidFill>
                  <a:srgbClr val="231F20"/>
                </a:solidFill>
                <a:effectLst/>
                <a:latin typeface="Comic Sans MS" panose="030F0702030302020204" pitchFamily="66" charset="0"/>
              </a:rPr>
              <a:t>Minh’s class went on an eco-tour last Sunday. They visited a farm near their school. They started their trip early and arrived there at 9 a.m. In the morning, they walked around the lake. Then they planted trees with the farmers. That was fun! In the afternoon, they watched a film about the farm. After that, they played some games and danced together. They went back to school late in the afternoon. What a great trip!</a:t>
            </a:r>
            <a:endParaRPr lang="en-US" sz="2000">
              <a:latin typeface="Comic Sans MS" panose="030F0702030302020204" pitchFamily="66" charset="0"/>
            </a:endParaRPr>
          </a:p>
          <a:p>
            <a:pPr algn="just"/>
            <a:endParaRPr lang="en-US" sz="2000">
              <a:latin typeface="Comic Sans MS" panose="030F0702030302020204" pitchFamily="66" charset="0"/>
            </a:endParaRPr>
          </a:p>
        </p:txBody>
      </p:sp>
      <p:sp>
        <p:nvSpPr>
          <p:cNvPr id="5" name="Oval 4">
            <a:extLst>
              <a:ext uri="{FF2B5EF4-FFF2-40B4-BE49-F238E27FC236}">
                <a16:creationId xmlns:a16="http://schemas.microsoft.com/office/drawing/2014/main" id="{DD7E331F-696E-4407-A4D9-0CE987B3B5B9}"/>
              </a:ext>
            </a:extLst>
          </p:cNvPr>
          <p:cNvSpPr/>
          <p:nvPr/>
        </p:nvSpPr>
        <p:spPr>
          <a:xfrm>
            <a:off x="5937814" y="4073284"/>
            <a:ext cx="520860" cy="520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4168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9B2CBCD-3874-4B86-9691-D68CAF875108}"/>
              </a:ext>
            </a:extLst>
          </p:cNvPr>
          <p:cNvSpPr txBox="1"/>
          <p:nvPr/>
        </p:nvSpPr>
        <p:spPr>
          <a:xfrm>
            <a:off x="2857885" y="810220"/>
            <a:ext cx="361028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FF0000"/>
                </a:solidFill>
                <a:effectLst/>
                <a:uLnTx/>
                <a:uFillTx/>
                <a:latin typeface="VNI-Hobo" pitchFamily="2" charset="0"/>
                <a:cs typeface="Arial"/>
                <a:sym typeface="Arial"/>
              </a:rPr>
              <a:t>Very Good!</a:t>
            </a:r>
          </a:p>
        </p:txBody>
      </p:sp>
      <p:sp>
        <p:nvSpPr>
          <p:cNvPr id="3" name="AutoShape 2" descr="Vector Illustration Kids Making Art Performance Stock Vector by  ©yusufdemirci 188946590">
            <a:extLst>
              <a:ext uri="{FF2B5EF4-FFF2-40B4-BE49-F238E27FC236}">
                <a16:creationId xmlns:a16="http://schemas.microsoft.com/office/drawing/2014/main" id="{8CFA2A6C-2284-4973-A29B-0A90C1B9051D}"/>
              </a:ext>
            </a:extLst>
          </p:cNvPr>
          <p:cNvSpPr>
            <a:spLocks noChangeAspect="1" noChangeArrowheads="1"/>
          </p:cNvSpPr>
          <p:nvPr/>
        </p:nvSpPr>
        <p:spPr bwMode="auto">
          <a:xfrm>
            <a:off x="4476045"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AutoShape 4" descr="Vector Illustration Kids Making Art Performance Stock Vector by  ©yusufdemirci 188946590">
            <a:extLst>
              <a:ext uri="{FF2B5EF4-FFF2-40B4-BE49-F238E27FC236}">
                <a16:creationId xmlns:a16="http://schemas.microsoft.com/office/drawing/2014/main" id="{A4774635-66D4-4CCF-937B-853C304032A8}"/>
              </a:ext>
            </a:extLst>
          </p:cNvPr>
          <p:cNvSpPr>
            <a:spLocks noChangeAspect="1" noChangeArrowheads="1"/>
          </p:cNvSpPr>
          <p:nvPr/>
        </p:nvSpPr>
        <p:spPr bwMode="auto">
          <a:xfrm>
            <a:off x="4628445"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Picture 4" descr="A yellow hands with a black background&#10;&#10;Description automatically generated">
            <a:extLst>
              <a:ext uri="{FF2B5EF4-FFF2-40B4-BE49-F238E27FC236}">
                <a16:creationId xmlns:a16="http://schemas.microsoft.com/office/drawing/2014/main" id="{1ADF94D8-75AC-4D7A-98F0-1EAB4DA8C494}"/>
              </a:ext>
            </a:extLst>
          </p:cNvPr>
          <p:cNvPicPr>
            <a:picLocks noChangeAspect="1"/>
          </p:cNvPicPr>
          <p:nvPr/>
        </p:nvPicPr>
        <p:blipFill>
          <a:blip r:embed="rId5"/>
          <a:stretch>
            <a:fillRect/>
          </a:stretch>
        </p:blipFill>
        <p:spPr>
          <a:xfrm>
            <a:off x="3333045" y="1733550"/>
            <a:ext cx="2286000" cy="2286000"/>
          </a:xfrm>
          <a:prstGeom prst="rect">
            <a:avLst/>
          </a:prstGeom>
        </p:spPr>
      </p:pic>
    </p:spTree>
    <p:custDataLst>
      <p:tags r:id="rId1"/>
    </p:custDataLst>
    <p:extLst>
      <p:ext uri="{BB962C8B-B14F-4D97-AF65-F5344CB8AC3E}">
        <p14:creationId xmlns:p14="http://schemas.microsoft.com/office/powerpoint/2010/main" val="898216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3200" b="1">
                <a:solidFill>
                  <a:srgbClr val="002060"/>
                </a:solidFill>
                <a:latin typeface="Comic Sans MS" panose="030F0702030302020204" pitchFamily="66" charset="0"/>
              </a:rPr>
              <a:t>Complete</a:t>
            </a:r>
            <a:endParaRPr lang="en-US" sz="3200" b="1" dirty="0">
              <a:solidFill>
                <a:srgbClr val="002060"/>
              </a:solidFill>
              <a:latin typeface="Comic Sans MS" panose="030F0702030302020204" pitchFamily="66" charset="0"/>
            </a:endParaRPr>
          </a:p>
        </p:txBody>
      </p:sp>
      <p:sp>
        <p:nvSpPr>
          <p:cNvPr id="22" name="TextBox 21">
            <a:extLst>
              <a:ext uri="{FF2B5EF4-FFF2-40B4-BE49-F238E27FC236}">
                <a16:creationId xmlns:a16="http://schemas.microsoft.com/office/drawing/2014/main" id="{B28F7E4E-3DAF-438B-8692-46FF1DC54051}"/>
              </a:ext>
            </a:extLst>
          </p:cNvPr>
          <p:cNvSpPr txBox="1"/>
          <p:nvPr/>
        </p:nvSpPr>
        <p:spPr>
          <a:xfrm>
            <a:off x="423922" y="913934"/>
            <a:ext cx="8296152" cy="3574120"/>
          </a:xfrm>
          <a:custGeom>
            <a:avLst/>
            <a:gdLst>
              <a:gd name="connsiteX0" fmla="*/ 0 w 8296152"/>
              <a:gd name="connsiteY0" fmla="*/ 0 h 3574120"/>
              <a:gd name="connsiteX1" fmla="*/ 509621 w 8296152"/>
              <a:gd name="connsiteY1" fmla="*/ 0 h 3574120"/>
              <a:gd name="connsiteX2" fmla="*/ 936280 w 8296152"/>
              <a:gd name="connsiteY2" fmla="*/ 0 h 3574120"/>
              <a:gd name="connsiteX3" fmla="*/ 1694785 w 8296152"/>
              <a:gd name="connsiteY3" fmla="*/ 0 h 3574120"/>
              <a:gd name="connsiteX4" fmla="*/ 2453291 w 8296152"/>
              <a:gd name="connsiteY4" fmla="*/ 0 h 3574120"/>
              <a:gd name="connsiteX5" fmla="*/ 3128834 w 8296152"/>
              <a:gd name="connsiteY5" fmla="*/ 0 h 3574120"/>
              <a:gd name="connsiteX6" fmla="*/ 3721417 w 8296152"/>
              <a:gd name="connsiteY6" fmla="*/ 0 h 3574120"/>
              <a:gd name="connsiteX7" fmla="*/ 4231038 w 8296152"/>
              <a:gd name="connsiteY7" fmla="*/ 0 h 3574120"/>
              <a:gd name="connsiteX8" fmla="*/ 4657697 w 8296152"/>
              <a:gd name="connsiteY8" fmla="*/ 0 h 3574120"/>
              <a:gd name="connsiteX9" fmla="*/ 5250279 w 8296152"/>
              <a:gd name="connsiteY9" fmla="*/ 0 h 3574120"/>
              <a:gd name="connsiteX10" fmla="*/ 5842861 w 8296152"/>
              <a:gd name="connsiteY10" fmla="*/ 0 h 3574120"/>
              <a:gd name="connsiteX11" fmla="*/ 6435444 w 8296152"/>
              <a:gd name="connsiteY11" fmla="*/ 0 h 3574120"/>
              <a:gd name="connsiteX12" fmla="*/ 7028026 w 8296152"/>
              <a:gd name="connsiteY12" fmla="*/ 0 h 3574120"/>
              <a:gd name="connsiteX13" fmla="*/ 7620608 w 8296152"/>
              <a:gd name="connsiteY13" fmla="*/ 0 h 3574120"/>
              <a:gd name="connsiteX14" fmla="*/ 8296152 w 8296152"/>
              <a:gd name="connsiteY14" fmla="*/ 0 h 3574120"/>
              <a:gd name="connsiteX15" fmla="*/ 8296152 w 8296152"/>
              <a:gd name="connsiteY15" fmla="*/ 595687 h 3574120"/>
              <a:gd name="connsiteX16" fmla="*/ 8296152 w 8296152"/>
              <a:gd name="connsiteY16" fmla="*/ 1084150 h 3574120"/>
              <a:gd name="connsiteX17" fmla="*/ 8296152 w 8296152"/>
              <a:gd name="connsiteY17" fmla="*/ 1644095 h 3574120"/>
              <a:gd name="connsiteX18" fmla="*/ 8296152 w 8296152"/>
              <a:gd name="connsiteY18" fmla="*/ 2168299 h 3574120"/>
              <a:gd name="connsiteX19" fmla="*/ 8296152 w 8296152"/>
              <a:gd name="connsiteY19" fmla="*/ 2763986 h 3574120"/>
              <a:gd name="connsiteX20" fmla="*/ 8296152 w 8296152"/>
              <a:gd name="connsiteY20" fmla="*/ 3574120 h 3574120"/>
              <a:gd name="connsiteX21" fmla="*/ 7703570 w 8296152"/>
              <a:gd name="connsiteY21" fmla="*/ 3574120 h 3574120"/>
              <a:gd name="connsiteX22" fmla="*/ 7028026 w 8296152"/>
              <a:gd name="connsiteY22" fmla="*/ 3574120 h 3574120"/>
              <a:gd name="connsiteX23" fmla="*/ 6518405 w 8296152"/>
              <a:gd name="connsiteY23" fmla="*/ 3574120 h 3574120"/>
              <a:gd name="connsiteX24" fmla="*/ 6008784 w 8296152"/>
              <a:gd name="connsiteY24" fmla="*/ 3574120 h 3574120"/>
              <a:gd name="connsiteX25" fmla="*/ 5333241 w 8296152"/>
              <a:gd name="connsiteY25" fmla="*/ 3574120 h 3574120"/>
              <a:gd name="connsiteX26" fmla="*/ 4574735 w 8296152"/>
              <a:gd name="connsiteY26" fmla="*/ 3574120 h 3574120"/>
              <a:gd name="connsiteX27" fmla="*/ 3982153 w 8296152"/>
              <a:gd name="connsiteY27" fmla="*/ 3574120 h 3574120"/>
              <a:gd name="connsiteX28" fmla="*/ 3223648 w 8296152"/>
              <a:gd name="connsiteY28" fmla="*/ 3574120 h 3574120"/>
              <a:gd name="connsiteX29" fmla="*/ 2879950 w 8296152"/>
              <a:gd name="connsiteY29" fmla="*/ 3574120 h 3574120"/>
              <a:gd name="connsiteX30" fmla="*/ 2287368 w 8296152"/>
              <a:gd name="connsiteY30" fmla="*/ 3574120 h 3574120"/>
              <a:gd name="connsiteX31" fmla="*/ 1694785 w 8296152"/>
              <a:gd name="connsiteY31" fmla="*/ 3574120 h 3574120"/>
              <a:gd name="connsiteX32" fmla="*/ 1102203 w 8296152"/>
              <a:gd name="connsiteY32" fmla="*/ 3574120 h 3574120"/>
              <a:gd name="connsiteX33" fmla="*/ 0 w 8296152"/>
              <a:gd name="connsiteY33" fmla="*/ 3574120 h 3574120"/>
              <a:gd name="connsiteX34" fmla="*/ 0 w 8296152"/>
              <a:gd name="connsiteY34" fmla="*/ 2906951 h 3574120"/>
              <a:gd name="connsiteX35" fmla="*/ 0 w 8296152"/>
              <a:gd name="connsiteY35" fmla="*/ 2311264 h 3574120"/>
              <a:gd name="connsiteX36" fmla="*/ 0 w 8296152"/>
              <a:gd name="connsiteY36" fmla="*/ 1822801 h 3574120"/>
              <a:gd name="connsiteX37" fmla="*/ 0 w 8296152"/>
              <a:gd name="connsiteY37" fmla="*/ 1262856 h 3574120"/>
              <a:gd name="connsiteX38" fmla="*/ 0 w 8296152"/>
              <a:gd name="connsiteY38" fmla="*/ 631428 h 3574120"/>
              <a:gd name="connsiteX39" fmla="*/ 0 w 8296152"/>
              <a:gd name="connsiteY39" fmla="*/ 0 h 357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296152" h="3574120" fill="none" extrusionOk="0">
                <a:moveTo>
                  <a:pt x="0" y="0"/>
                </a:moveTo>
                <a:cubicBezTo>
                  <a:pt x="196688" y="-33768"/>
                  <a:pt x="278719" y="30432"/>
                  <a:pt x="509621" y="0"/>
                </a:cubicBezTo>
                <a:cubicBezTo>
                  <a:pt x="740523" y="-30432"/>
                  <a:pt x="761420" y="50795"/>
                  <a:pt x="936280" y="0"/>
                </a:cubicBezTo>
                <a:cubicBezTo>
                  <a:pt x="1111140" y="-50795"/>
                  <a:pt x="1325958" y="83423"/>
                  <a:pt x="1694785" y="0"/>
                </a:cubicBezTo>
                <a:cubicBezTo>
                  <a:pt x="2063613" y="-83423"/>
                  <a:pt x="2244739" y="30849"/>
                  <a:pt x="2453291" y="0"/>
                </a:cubicBezTo>
                <a:cubicBezTo>
                  <a:pt x="2661843" y="-30849"/>
                  <a:pt x="2848636" y="64437"/>
                  <a:pt x="3128834" y="0"/>
                </a:cubicBezTo>
                <a:cubicBezTo>
                  <a:pt x="3409032" y="-64437"/>
                  <a:pt x="3456347" y="16937"/>
                  <a:pt x="3721417" y="0"/>
                </a:cubicBezTo>
                <a:cubicBezTo>
                  <a:pt x="3986487" y="-16937"/>
                  <a:pt x="4038628" y="2341"/>
                  <a:pt x="4231038" y="0"/>
                </a:cubicBezTo>
                <a:cubicBezTo>
                  <a:pt x="4423448" y="-2341"/>
                  <a:pt x="4535215" y="8533"/>
                  <a:pt x="4657697" y="0"/>
                </a:cubicBezTo>
                <a:cubicBezTo>
                  <a:pt x="4780179" y="-8533"/>
                  <a:pt x="4960081" y="45111"/>
                  <a:pt x="5250279" y="0"/>
                </a:cubicBezTo>
                <a:cubicBezTo>
                  <a:pt x="5540477" y="-45111"/>
                  <a:pt x="5591953" y="5851"/>
                  <a:pt x="5842861" y="0"/>
                </a:cubicBezTo>
                <a:cubicBezTo>
                  <a:pt x="6093769" y="-5851"/>
                  <a:pt x="6283454" y="54774"/>
                  <a:pt x="6435444" y="0"/>
                </a:cubicBezTo>
                <a:cubicBezTo>
                  <a:pt x="6587434" y="-54774"/>
                  <a:pt x="6842702" y="37822"/>
                  <a:pt x="7028026" y="0"/>
                </a:cubicBezTo>
                <a:cubicBezTo>
                  <a:pt x="7213350" y="-37822"/>
                  <a:pt x="7467688" y="68855"/>
                  <a:pt x="7620608" y="0"/>
                </a:cubicBezTo>
                <a:cubicBezTo>
                  <a:pt x="7773528" y="-68855"/>
                  <a:pt x="8075844" y="13568"/>
                  <a:pt x="8296152" y="0"/>
                </a:cubicBezTo>
                <a:cubicBezTo>
                  <a:pt x="8333552" y="215663"/>
                  <a:pt x="8275003" y="308668"/>
                  <a:pt x="8296152" y="595687"/>
                </a:cubicBezTo>
                <a:cubicBezTo>
                  <a:pt x="8317301" y="882706"/>
                  <a:pt x="8282155" y="932708"/>
                  <a:pt x="8296152" y="1084150"/>
                </a:cubicBezTo>
                <a:cubicBezTo>
                  <a:pt x="8310149" y="1235592"/>
                  <a:pt x="8244188" y="1505208"/>
                  <a:pt x="8296152" y="1644095"/>
                </a:cubicBezTo>
                <a:cubicBezTo>
                  <a:pt x="8348116" y="1782982"/>
                  <a:pt x="8274401" y="2036557"/>
                  <a:pt x="8296152" y="2168299"/>
                </a:cubicBezTo>
                <a:cubicBezTo>
                  <a:pt x="8317903" y="2300041"/>
                  <a:pt x="8287584" y="2576154"/>
                  <a:pt x="8296152" y="2763986"/>
                </a:cubicBezTo>
                <a:cubicBezTo>
                  <a:pt x="8304720" y="2951818"/>
                  <a:pt x="8236054" y="3302790"/>
                  <a:pt x="8296152" y="3574120"/>
                </a:cubicBezTo>
                <a:cubicBezTo>
                  <a:pt x="8076104" y="3610537"/>
                  <a:pt x="7828384" y="3542160"/>
                  <a:pt x="7703570" y="3574120"/>
                </a:cubicBezTo>
                <a:cubicBezTo>
                  <a:pt x="7578756" y="3606080"/>
                  <a:pt x="7332131" y="3524372"/>
                  <a:pt x="7028026" y="3574120"/>
                </a:cubicBezTo>
                <a:cubicBezTo>
                  <a:pt x="6723921" y="3623868"/>
                  <a:pt x="6661993" y="3560902"/>
                  <a:pt x="6518405" y="3574120"/>
                </a:cubicBezTo>
                <a:cubicBezTo>
                  <a:pt x="6374817" y="3587338"/>
                  <a:pt x="6240639" y="3515725"/>
                  <a:pt x="6008784" y="3574120"/>
                </a:cubicBezTo>
                <a:cubicBezTo>
                  <a:pt x="5776929" y="3632515"/>
                  <a:pt x="5478861" y="3529698"/>
                  <a:pt x="5333241" y="3574120"/>
                </a:cubicBezTo>
                <a:cubicBezTo>
                  <a:pt x="5187621" y="3618542"/>
                  <a:pt x="4789272" y="3522587"/>
                  <a:pt x="4574735" y="3574120"/>
                </a:cubicBezTo>
                <a:cubicBezTo>
                  <a:pt x="4360198" y="3625653"/>
                  <a:pt x="4198543" y="3532536"/>
                  <a:pt x="3982153" y="3574120"/>
                </a:cubicBezTo>
                <a:cubicBezTo>
                  <a:pt x="3765763" y="3615704"/>
                  <a:pt x="3412017" y="3559428"/>
                  <a:pt x="3223648" y="3574120"/>
                </a:cubicBezTo>
                <a:cubicBezTo>
                  <a:pt x="3035280" y="3588812"/>
                  <a:pt x="3051292" y="3550547"/>
                  <a:pt x="2879950" y="3574120"/>
                </a:cubicBezTo>
                <a:cubicBezTo>
                  <a:pt x="2708608" y="3597693"/>
                  <a:pt x="2536492" y="3520806"/>
                  <a:pt x="2287368" y="3574120"/>
                </a:cubicBezTo>
                <a:cubicBezTo>
                  <a:pt x="2038244" y="3627434"/>
                  <a:pt x="1860113" y="3569754"/>
                  <a:pt x="1694785" y="3574120"/>
                </a:cubicBezTo>
                <a:cubicBezTo>
                  <a:pt x="1529457" y="3578486"/>
                  <a:pt x="1359759" y="3536636"/>
                  <a:pt x="1102203" y="3574120"/>
                </a:cubicBezTo>
                <a:cubicBezTo>
                  <a:pt x="844647" y="3611604"/>
                  <a:pt x="471630" y="3446927"/>
                  <a:pt x="0" y="3574120"/>
                </a:cubicBezTo>
                <a:cubicBezTo>
                  <a:pt x="-49271" y="3426544"/>
                  <a:pt x="64809" y="3237556"/>
                  <a:pt x="0" y="2906951"/>
                </a:cubicBezTo>
                <a:cubicBezTo>
                  <a:pt x="-64809" y="2576346"/>
                  <a:pt x="4647" y="2533918"/>
                  <a:pt x="0" y="2311264"/>
                </a:cubicBezTo>
                <a:cubicBezTo>
                  <a:pt x="-4647" y="2088610"/>
                  <a:pt x="24021" y="2024892"/>
                  <a:pt x="0" y="1822801"/>
                </a:cubicBezTo>
                <a:cubicBezTo>
                  <a:pt x="-24021" y="1620710"/>
                  <a:pt x="29013" y="1530861"/>
                  <a:pt x="0" y="1262856"/>
                </a:cubicBezTo>
                <a:cubicBezTo>
                  <a:pt x="-29013" y="994852"/>
                  <a:pt x="487" y="851441"/>
                  <a:pt x="0" y="631428"/>
                </a:cubicBezTo>
                <a:cubicBezTo>
                  <a:pt x="-487" y="411415"/>
                  <a:pt x="44976" y="177269"/>
                  <a:pt x="0" y="0"/>
                </a:cubicBezTo>
                <a:close/>
              </a:path>
              <a:path w="8296152" h="3574120" stroke="0" extrusionOk="0">
                <a:moveTo>
                  <a:pt x="0" y="0"/>
                </a:moveTo>
                <a:cubicBezTo>
                  <a:pt x="365520" y="-73173"/>
                  <a:pt x="557832" y="12831"/>
                  <a:pt x="758505" y="0"/>
                </a:cubicBezTo>
                <a:cubicBezTo>
                  <a:pt x="959179" y="-12831"/>
                  <a:pt x="1250508" y="61410"/>
                  <a:pt x="1517011" y="0"/>
                </a:cubicBezTo>
                <a:cubicBezTo>
                  <a:pt x="1783514" y="-61410"/>
                  <a:pt x="2092271" y="68682"/>
                  <a:pt x="2275516" y="0"/>
                </a:cubicBezTo>
                <a:cubicBezTo>
                  <a:pt x="2458761" y="-68682"/>
                  <a:pt x="2533057" y="22837"/>
                  <a:pt x="2785137" y="0"/>
                </a:cubicBezTo>
                <a:cubicBezTo>
                  <a:pt x="3037217" y="-22837"/>
                  <a:pt x="3165077" y="23007"/>
                  <a:pt x="3377719" y="0"/>
                </a:cubicBezTo>
                <a:cubicBezTo>
                  <a:pt x="3590361" y="-23007"/>
                  <a:pt x="3770334" y="46615"/>
                  <a:pt x="3887340" y="0"/>
                </a:cubicBezTo>
                <a:cubicBezTo>
                  <a:pt x="4004346" y="-46615"/>
                  <a:pt x="4181778" y="13783"/>
                  <a:pt x="4313999" y="0"/>
                </a:cubicBezTo>
                <a:cubicBezTo>
                  <a:pt x="4446220" y="-13783"/>
                  <a:pt x="4489421" y="16280"/>
                  <a:pt x="4657697" y="0"/>
                </a:cubicBezTo>
                <a:cubicBezTo>
                  <a:pt x="4825973" y="-16280"/>
                  <a:pt x="5016517" y="30599"/>
                  <a:pt x="5250279" y="0"/>
                </a:cubicBezTo>
                <a:cubicBezTo>
                  <a:pt x="5484041" y="-30599"/>
                  <a:pt x="5642331" y="60525"/>
                  <a:pt x="5842861" y="0"/>
                </a:cubicBezTo>
                <a:cubicBezTo>
                  <a:pt x="6043391" y="-60525"/>
                  <a:pt x="6077379" y="8516"/>
                  <a:pt x="6269521" y="0"/>
                </a:cubicBezTo>
                <a:cubicBezTo>
                  <a:pt x="6461663" y="-8516"/>
                  <a:pt x="6706118" y="63653"/>
                  <a:pt x="6862103" y="0"/>
                </a:cubicBezTo>
                <a:cubicBezTo>
                  <a:pt x="7018088" y="-63653"/>
                  <a:pt x="7387724" y="14714"/>
                  <a:pt x="7620608" y="0"/>
                </a:cubicBezTo>
                <a:cubicBezTo>
                  <a:pt x="7853492" y="-14714"/>
                  <a:pt x="8129842" y="48112"/>
                  <a:pt x="8296152" y="0"/>
                </a:cubicBezTo>
                <a:cubicBezTo>
                  <a:pt x="8342047" y="210427"/>
                  <a:pt x="8258438" y="397325"/>
                  <a:pt x="8296152" y="631428"/>
                </a:cubicBezTo>
                <a:cubicBezTo>
                  <a:pt x="8333866" y="865531"/>
                  <a:pt x="8271556" y="1036427"/>
                  <a:pt x="8296152" y="1227115"/>
                </a:cubicBezTo>
                <a:cubicBezTo>
                  <a:pt x="8320748" y="1417803"/>
                  <a:pt x="8287229" y="1588082"/>
                  <a:pt x="8296152" y="1751319"/>
                </a:cubicBezTo>
                <a:cubicBezTo>
                  <a:pt x="8305075" y="1914556"/>
                  <a:pt x="8235530" y="2125587"/>
                  <a:pt x="8296152" y="2418488"/>
                </a:cubicBezTo>
                <a:cubicBezTo>
                  <a:pt x="8356774" y="2711389"/>
                  <a:pt x="8256876" y="2829328"/>
                  <a:pt x="8296152" y="3014175"/>
                </a:cubicBezTo>
                <a:cubicBezTo>
                  <a:pt x="8335428" y="3199022"/>
                  <a:pt x="8233907" y="3440170"/>
                  <a:pt x="8296152" y="3574120"/>
                </a:cubicBezTo>
                <a:cubicBezTo>
                  <a:pt x="8141145" y="3590121"/>
                  <a:pt x="8019322" y="3529766"/>
                  <a:pt x="7869493" y="3574120"/>
                </a:cubicBezTo>
                <a:cubicBezTo>
                  <a:pt x="7719664" y="3618474"/>
                  <a:pt x="7484082" y="3527029"/>
                  <a:pt x="7359872" y="3574120"/>
                </a:cubicBezTo>
                <a:cubicBezTo>
                  <a:pt x="7235662" y="3621211"/>
                  <a:pt x="6981050" y="3554183"/>
                  <a:pt x="6767290" y="3574120"/>
                </a:cubicBezTo>
                <a:cubicBezTo>
                  <a:pt x="6553530" y="3594057"/>
                  <a:pt x="6306501" y="3528111"/>
                  <a:pt x="6008784" y="3574120"/>
                </a:cubicBezTo>
                <a:cubicBezTo>
                  <a:pt x="5711067" y="3620129"/>
                  <a:pt x="5484661" y="3565168"/>
                  <a:pt x="5333241" y="3574120"/>
                </a:cubicBezTo>
                <a:cubicBezTo>
                  <a:pt x="5181821" y="3583072"/>
                  <a:pt x="4943972" y="3561232"/>
                  <a:pt x="4823620" y="3574120"/>
                </a:cubicBezTo>
                <a:cubicBezTo>
                  <a:pt x="4703268" y="3587008"/>
                  <a:pt x="4501947" y="3571779"/>
                  <a:pt x="4313999" y="3574120"/>
                </a:cubicBezTo>
                <a:cubicBezTo>
                  <a:pt x="4126051" y="3576461"/>
                  <a:pt x="3730740" y="3561916"/>
                  <a:pt x="3555494" y="3574120"/>
                </a:cubicBezTo>
                <a:cubicBezTo>
                  <a:pt x="3380248" y="3586324"/>
                  <a:pt x="3171073" y="3539902"/>
                  <a:pt x="2796988" y="3574120"/>
                </a:cubicBezTo>
                <a:cubicBezTo>
                  <a:pt x="2422903" y="3608338"/>
                  <a:pt x="2568886" y="3574071"/>
                  <a:pt x="2453291" y="3574120"/>
                </a:cubicBezTo>
                <a:cubicBezTo>
                  <a:pt x="2337696" y="3574169"/>
                  <a:pt x="2125167" y="3553722"/>
                  <a:pt x="1943670" y="3574120"/>
                </a:cubicBezTo>
                <a:cubicBezTo>
                  <a:pt x="1762173" y="3594518"/>
                  <a:pt x="1683807" y="3549220"/>
                  <a:pt x="1517011" y="3574120"/>
                </a:cubicBezTo>
                <a:cubicBezTo>
                  <a:pt x="1350215" y="3599020"/>
                  <a:pt x="957803" y="3561481"/>
                  <a:pt x="758505" y="3574120"/>
                </a:cubicBezTo>
                <a:cubicBezTo>
                  <a:pt x="559207" y="3586759"/>
                  <a:pt x="169032" y="3505348"/>
                  <a:pt x="0" y="3574120"/>
                </a:cubicBezTo>
                <a:cubicBezTo>
                  <a:pt x="-54773" y="3365101"/>
                  <a:pt x="22958" y="3239094"/>
                  <a:pt x="0" y="2978433"/>
                </a:cubicBezTo>
                <a:cubicBezTo>
                  <a:pt x="-22958" y="2717772"/>
                  <a:pt x="13203" y="2586556"/>
                  <a:pt x="0" y="2454229"/>
                </a:cubicBezTo>
                <a:cubicBezTo>
                  <a:pt x="-13203" y="2321902"/>
                  <a:pt x="26984" y="1982478"/>
                  <a:pt x="0" y="1822801"/>
                </a:cubicBezTo>
                <a:cubicBezTo>
                  <a:pt x="-26984" y="1663124"/>
                  <a:pt x="58610" y="1501886"/>
                  <a:pt x="0" y="1298597"/>
                </a:cubicBezTo>
                <a:cubicBezTo>
                  <a:pt x="-58610" y="1095308"/>
                  <a:pt x="43363" y="965200"/>
                  <a:pt x="0" y="738651"/>
                </a:cubicBezTo>
                <a:cubicBezTo>
                  <a:pt x="-43363" y="512102"/>
                  <a:pt x="69454" y="150801"/>
                  <a:pt x="0" y="0"/>
                </a:cubicBezTo>
                <a:close/>
              </a:path>
            </a:pathLst>
          </a:custGeom>
          <a:solidFill>
            <a:schemeClr val="accent1">
              <a:lumMod val="20000"/>
              <a:lumOff val="80000"/>
            </a:schemeClr>
          </a:solidFill>
          <a:ln>
            <a:solidFill>
              <a:srgbClr val="00B0F0"/>
            </a:solidFill>
            <a:extLst>
              <a:ext uri="{C807C97D-BFC1-408E-A445-0C87EB9F89A2}">
                <ask:lineSketchStyleProps xmlns="" xmlns:ask="http://schemas.microsoft.com/office/drawing/2018/sketchyshapes" sd="2132229015">
                  <a:prstGeom prst="rect">
                    <a:avLst/>
                  </a:prstGeom>
                  <ask:type>
                    <ask:lineSketchScribble/>
                  </ask:type>
                </ask:lineSketchStyleProps>
              </a:ext>
            </a:extLst>
          </a:ln>
        </p:spPr>
        <p:txBody>
          <a:bodyPr wrap="square" anchor="ctr">
            <a:spAutoFit/>
          </a:bodyPr>
          <a:lstStyle/>
          <a:p>
            <a:pPr>
              <a:lnSpc>
                <a:spcPct val="130000"/>
              </a:lnSpc>
            </a:pPr>
            <a:r>
              <a:rPr lang="en-US" sz="2200" b="1">
                <a:solidFill>
                  <a:srgbClr val="231F20"/>
                </a:solidFill>
                <a:latin typeface="Comic Sans MS" panose="030F0702030302020204" pitchFamily="66" charset="0"/>
              </a:rPr>
              <a:t>1. </a:t>
            </a:r>
            <a:r>
              <a:rPr lang="en-US" sz="2200">
                <a:solidFill>
                  <a:srgbClr val="231F20"/>
                </a:solidFill>
                <a:latin typeface="Comic Sans MS" panose="030F0702030302020204" pitchFamily="66" charset="0"/>
              </a:rPr>
              <a:t>They visited a farm near their school last </a:t>
            </a:r>
            <a:r>
              <a:rPr lang="en-US" sz="2200">
                <a:solidFill>
                  <a:srgbClr val="808285"/>
                </a:solidFill>
                <a:latin typeface="Comic Sans MS" panose="030F0702030302020204" pitchFamily="66" charset="0"/>
              </a:rPr>
              <a:t>_______</a:t>
            </a:r>
            <a:r>
              <a:rPr lang="en-US" sz="2200">
                <a:solidFill>
                  <a:srgbClr val="231F20"/>
                </a:solidFill>
                <a:latin typeface="Comic Sans MS" panose="030F0702030302020204" pitchFamily="66" charset="0"/>
              </a:rPr>
              <a:t>.</a:t>
            </a:r>
          </a:p>
          <a:p>
            <a:pPr indent="463550">
              <a:lnSpc>
                <a:spcPct val="130000"/>
              </a:lnSpc>
            </a:pPr>
            <a:r>
              <a:rPr lang="en-US" sz="2200" b="1">
                <a:solidFill>
                  <a:srgbClr val="09BFE0"/>
                </a:solidFill>
                <a:latin typeface="Comic Sans MS" panose="030F0702030302020204" pitchFamily="66" charset="0"/>
              </a:rPr>
              <a:t>a. </a:t>
            </a:r>
            <a:r>
              <a:rPr lang="en-US" sz="2200">
                <a:solidFill>
                  <a:srgbClr val="231F20"/>
                </a:solidFill>
                <a:latin typeface="Comic Sans MS" panose="030F0702030302020204" pitchFamily="66" charset="0"/>
              </a:rPr>
              <a:t>Saturday 	  </a:t>
            </a:r>
            <a:r>
              <a:rPr lang="en-US" sz="2200" b="1">
                <a:solidFill>
                  <a:srgbClr val="09BFE0"/>
                </a:solidFill>
                <a:latin typeface="Comic Sans MS" panose="030F0702030302020204" pitchFamily="66" charset="0"/>
              </a:rPr>
              <a:t>b. </a:t>
            </a:r>
            <a:r>
              <a:rPr lang="en-US" sz="2200">
                <a:solidFill>
                  <a:srgbClr val="231F20"/>
                </a:solidFill>
                <a:latin typeface="Comic Sans MS" panose="030F0702030302020204" pitchFamily="66" charset="0"/>
              </a:rPr>
              <a:t>Friday 		</a:t>
            </a:r>
            <a:r>
              <a:rPr lang="en-US" sz="2200" b="1">
                <a:solidFill>
                  <a:srgbClr val="09BFE0"/>
                </a:solidFill>
                <a:latin typeface="Comic Sans MS" panose="030F0702030302020204" pitchFamily="66" charset="0"/>
              </a:rPr>
              <a:t>c. </a:t>
            </a:r>
            <a:r>
              <a:rPr lang="en-US" sz="2200">
                <a:solidFill>
                  <a:srgbClr val="231F20"/>
                </a:solidFill>
                <a:latin typeface="Comic Sans MS" panose="030F0702030302020204" pitchFamily="66" charset="0"/>
              </a:rPr>
              <a:t>Sunday</a:t>
            </a:r>
          </a:p>
          <a:p>
            <a:pPr>
              <a:lnSpc>
                <a:spcPct val="130000"/>
              </a:lnSpc>
            </a:pPr>
            <a:r>
              <a:rPr lang="en-US" sz="2200" b="1">
                <a:solidFill>
                  <a:srgbClr val="231F20"/>
                </a:solidFill>
                <a:latin typeface="Comic Sans MS" panose="030F0702030302020204" pitchFamily="66" charset="0"/>
              </a:rPr>
              <a:t>2. </a:t>
            </a:r>
            <a:r>
              <a:rPr lang="en-US" sz="2200">
                <a:solidFill>
                  <a:srgbClr val="231F20"/>
                </a:solidFill>
                <a:latin typeface="Comic Sans MS" panose="030F0702030302020204" pitchFamily="66" charset="0"/>
              </a:rPr>
              <a:t>They </a:t>
            </a:r>
            <a:r>
              <a:rPr lang="en-US" sz="2200">
                <a:solidFill>
                  <a:srgbClr val="808285"/>
                </a:solidFill>
                <a:latin typeface="Comic Sans MS" panose="030F0702030302020204" pitchFamily="66" charset="0"/>
              </a:rPr>
              <a:t>_______ </a:t>
            </a:r>
            <a:r>
              <a:rPr lang="en-US" sz="2200">
                <a:solidFill>
                  <a:srgbClr val="231F20"/>
                </a:solidFill>
                <a:latin typeface="Comic Sans MS" panose="030F0702030302020204" pitchFamily="66" charset="0"/>
              </a:rPr>
              <a:t>trees with the farmers.</a:t>
            </a:r>
          </a:p>
          <a:p>
            <a:pPr indent="463550">
              <a:lnSpc>
                <a:spcPct val="130000"/>
              </a:lnSpc>
            </a:pPr>
            <a:r>
              <a:rPr lang="en-US" sz="2200" b="1">
                <a:solidFill>
                  <a:srgbClr val="09BFE0"/>
                </a:solidFill>
                <a:latin typeface="Comic Sans MS" panose="030F0702030302020204" pitchFamily="66" charset="0"/>
              </a:rPr>
              <a:t>a. </a:t>
            </a:r>
            <a:r>
              <a:rPr lang="en-US" sz="2200">
                <a:solidFill>
                  <a:srgbClr val="231F20"/>
                </a:solidFill>
                <a:latin typeface="Comic Sans MS" panose="030F0702030302020204" pitchFamily="66" charset="0"/>
              </a:rPr>
              <a:t>planted 	  </a:t>
            </a:r>
            <a:r>
              <a:rPr lang="en-US" sz="2200" b="1">
                <a:solidFill>
                  <a:srgbClr val="09BFE0"/>
                </a:solidFill>
                <a:latin typeface="Comic Sans MS" panose="030F0702030302020204" pitchFamily="66" charset="0"/>
              </a:rPr>
              <a:t>b. </a:t>
            </a:r>
            <a:r>
              <a:rPr lang="en-US" sz="2200">
                <a:solidFill>
                  <a:srgbClr val="231F20"/>
                </a:solidFill>
                <a:latin typeface="Comic Sans MS" panose="030F0702030302020204" pitchFamily="66" charset="0"/>
              </a:rPr>
              <a:t>looked at 	</a:t>
            </a:r>
            <a:r>
              <a:rPr lang="en-US" sz="2200" b="1">
                <a:solidFill>
                  <a:srgbClr val="09BFE0"/>
                </a:solidFill>
                <a:latin typeface="Comic Sans MS" panose="030F0702030302020204" pitchFamily="66" charset="0"/>
              </a:rPr>
              <a:t>c. </a:t>
            </a:r>
            <a:r>
              <a:rPr lang="en-US" sz="2200">
                <a:solidFill>
                  <a:srgbClr val="231F20"/>
                </a:solidFill>
                <a:latin typeface="Comic Sans MS" panose="030F0702030302020204" pitchFamily="66" charset="0"/>
              </a:rPr>
              <a:t>watered</a:t>
            </a:r>
          </a:p>
          <a:p>
            <a:pPr>
              <a:lnSpc>
                <a:spcPct val="130000"/>
              </a:lnSpc>
            </a:pPr>
            <a:r>
              <a:rPr lang="en-US" sz="2200" b="1">
                <a:solidFill>
                  <a:srgbClr val="231F20"/>
                </a:solidFill>
                <a:latin typeface="Comic Sans MS" panose="030F0702030302020204" pitchFamily="66" charset="0"/>
              </a:rPr>
              <a:t>3. </a:t>
            </a:r>
            <a:r>
              <a:rPr lang="en-US" sz="2200">
                <a:solidFill>
                  <a:srgbClr val="231F20"/>
                </a:solidFill>
                <a:latin typeface="Comic Sans MS" panose="030F0702030302020204" pitchFamily="66" charset="0"/>
              </a:rPr>
              <a:t>They watched a film about the </a:t>
            </a:r>
            <a:r>
              <a:rPr lang="en-US" sz="2200">
                <a:solidFill>
                  <a:srgbClr val="808285"/>
                </a:solidFill>
                <a:latin typeface="Comic Sans MS" panose="030F0702030302020204" pitchFamily="66" charset="0"/>
              </a:rPr>
              <a:t>_______</a:t>
            </a:r>
            <a:r>
              <a:rPr lang="en-US" sz="2200">
                <a:solidFill>
                  <a:srgbClr val="231F20"/>
                </a:solidFill>
                <a:latin typeface="Comic Sans MS" panose="030F0702030302020204" pitchFamily="66" charset="0"/>
              </a:rPr>
              <a:t>.</a:t>
            </a:r>
          </a:p>
          <a:p>
            <a:pPr indent="463550">
              <a:lnSpc>
                <a:spcPct val="130000"/>
              </a:lnSpc>
            </a:pPr>
            <a:r>
              <a:rPr lang="en-US" sz="2200" b="1">
                <a:solidFill>
                  <a:srgbClr val="09BFE0"/>
                </a:solidFill>
                <a:latin typeface="Comic Sans MS" panose="030F0702030302020204" pitchFamily="66" charset="0"/>
              </a:rPr>
              <a:t>a. </a:t>
            </a:r>
            <a:r>
              <a:rPr lang="en-US" sz="2200">
                <a:solidFill>
                  <a:srgbClr val="231F20"/>
                </a:solidFill>
                <a:latin typeface="Comic Sans MS" panose="030F0702030302020204" pitchFamily="66" charset="0"/>
              </a:rPr>
              <a:t>flowers 	  </a:t>
            </a:r>
            <a:r>
              <a:rPr lang="en-US" sz="2200" b="1">
                <a:solidFill>
                  <a:srgbClr val="09BFE0"/>
                </a:solidFill>
                <a:latin typeface="Comic Sans MS" panose="030F0702030302020204" pitchFamily="66" charset="0"/>
              </a:rPr>
              <a:t>b. </a:t>
            </a:r>
            <a:r>
              <a:rPr lang="en-US" sz="2200">
                <a:solidFill>
                  <a:srgbClr val="231F20"/>
                </a:solidFill>
                <a:latin typeface="Comic Sans MS" panose="030F0702030302020204" pitchFamily="66" charset="0"/>
              </a:rPr>
              <a:t>farm 		</a:t>
            </a:r>
            <a:r>
              <a:rPr lang="en-US" sz="2200" b="1">
                <a:solidFill>
                  <a:srgbClr val="09BFE0"/>
                </a:solidFill>
                <a:latin typeface="Comic Sans MS" panose="030F0702030302020204" pitchFamily="66" charset="0"/>
              </a:rPr>
              <a:t>c. </a:t>
            </a:r>
            <a:r>
              <a:rPr lang="en-US" sz="2200">
                <a:solidFill>
                  <a:srgbClr val="231F20"/>
                </a:solidFill>
                <a:latin typeface="Comic Sans MS" panose="030F0702030302020204" pitchFamily="66" charset="0"/>
              </a:rPr>
              <a:t>animals</a:t>
            </a:r>
          </a:p>
          <a:p>
            <a:pPr>
              <a:lnSpc>
                <a:spcPct val="130000"/>
              </a:lnSpc>
            </a:pPr>
            <a:r>
              <a:rPr lang="en-US" sz="2200" b="1">
                <a:solidFill>
                  <a:srgbClr val="231F20"/>
                </a:solidFill>
                <a:latin typeface="Comic Sans MS" panose="030F0702030302020204" pitchFamily="66" charset="0"/>
              </a:rPr>
              <a:t>4. </a:t>
            </a:r>
            <a:r>
              <a:rPr lang="en-US" sz="2200">
                <a:solidFill>
                  <a:srgbClr val="231F20"/>
                </a:solidFill>
                <a:latin typeface="Comic Sans MS" panose="030F0702030302020204" pitchFamily="66" charset="0"/>
              </a:rPr>
              <a:t>They played </a:t>
            </a:r>
            <a:r>
              <a:rPr lang="en-US" sz="2200">
                <a:solidFill>
                  <a:srgbClr val="808285"/>
                </a:solidFill>
                <a:latin typeface="Comic Sans MS" panose="030F0702030302020204" pitchFamily="66" charset="0"/>
              </a:rPr>
              <a:t>_______ </a:t>
            </a:r>
            <a:r>
              <a:rPr lang="en-US" sz="2200">
                <a:solidFill>
                  <a:srgbClr val="231F20"/>
                </a:solidFill>
                <a:latin typeface="Comic Sans MS" panose="030F0702030302020204" pitchFamily="66" charset="0"/>
              </a:rPr>
              <a:t>and danced together.</a:t>
            </a:r>
          </a:p>
          <a:p>
            <a:pPr indent="463550">
              <a:lnSpc>
                <a:spcPct val="130000"/>
              </a:lnSpc>
            </a:pPr>
            <a:r>
              <a:rPr lang="en-US" sz="2200" b="1">
                <a:solidFill>
                  <a:srgbClr val="09BFE0"/>
                </a:solidFill>
                <a:latin typeface="Comic Sans MS" panose="030F0702030302020204" pitchFamily="66" charset="0"/>
              </a:rPr>
              <a:t>a. </a:t>
            </a:r>
            <a:r>
              <a:rPr lang="en-US" sz="2200">
                <a:solidFill>
                  <a:srgbClr val="231F20"/>
                </a:solidFill>
                <a:latin typeface="Comic Sans MS" panose="030F0702030302020204" pitchFamily="66" charset="0"/>
              </a:rPr>
              <a:t>football 	  </a:t>
            </a:r>
            <a:r>
              <a:rPr lang="en-US" sz="2200" b="1">
                <a:solidFill>
                  <a:srgbClr val="09BFE0"/>
                </a:solidFill>
                <a:latin typeface="Comic Sans MS" panose="030F0702030302020204" pitchFamily="66" charset="0"/>
              </a:rPr>
              <a:t>b. </a:t>
            </a:r>
            <a:r>
              <a:rPr lang="en-US" sz="2200">
                <a:solidFill>
                  <a:srgbClr val="231F20"/>
                </a:solidFill>
                <a:latin typeface="Comic Sans MS" panose="030F0702030302020204" pitchFamily="66" charset="0"/>
              </a:rPr>
              <a:t>badminton 	</a:t>
            </a:r>
            <a:r>
              <a:rPr lang="en-US" sz="2200" b="1">
                <a:solidFill>
                  <a:srgbClr val="09BFE0"/>
                </a:solidFill>
                <a:latin typeface="Comic Sans MS" panose="030F0702030302020204" pitchFamily="66" charset="0"/>
              </a:rPr>
              <a:t>c. </a:t>
            </a:r>
            <a:r>
              <a:rPr lang="en-US" sz="2200">
                <a:solidFill>
                  <a:srgbClr val="231F20"/>
                </a:solidFill>
                <a:latin typeface="Comic Sans MS" panose="030F0702030302020204" pitchFamily="66" charset="0"/>
              </a:rPr>
              <a:t>some games</a:t>
            </a:r>
            <a:r>
              <a:rPr lang="en-US" sz="2200">
                <a:latin typeface="Comic Sans MS" panose="030F0702030302020204" pitchFamily="66" charset="0"/>
              </a:rPr>
              <a:t> </a:t>
            </a:r>
            <a:endParaRPr lang="en-US" sz="2200" b="0" i="0">
              <a:solidFill>
                <a:srgbClr val="231F20"/>
              </a:solidFill>
              <a:effectLst/>
              <a:latin typeface="Comic Sans MS" panose="030F0702030302020204" pitchFamily="66" charset="0"/>
            </a:endParaRPr>
          </a:p>
        </p:txBody>
      </p:sp>
      <p:sp>
        <p:nvSpPr>
          <p:cNvPr id="5" name="Oval 4">
            <a:extLst>
              <a:ext uri="{FF2B5EF4-FFF2-40B4-BE49-F238E27FC236}">
                <a16:creationId xmlns:a16="http://schemas.microsoft.com/office/drawing/2014/main" id="{DD7E331F-696E-4407-A4D9-0CE987B3B5B9}"/>
              </a:ext>
            </a:extLst>
          </p:cNvPr>
          <p:cNvSpPr/>
          <p:nvPr/>
        </p:nvSpPr>
        <p:spPr>
          <a:xfrm>
            <a:off x="5833642" y="1422682"/>
            <a:ext cx="520860" cy="520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72476B8-0A70-47D5-A181-9EB0320FCF25}"/>
              </a:ext>
            </a:extLst>
          </p:cNvPr>
          <p:cNvSpPr/>
          <p:nvPr/>
        </p:nvSpPr>
        <p:spPr>
          <a:xfrm>
            <a:off x="821804" y="2249584"/>
            <a:ext cx="520860" cy="520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4CD4173-2D35-4D86-93CA-11CF73B3B84F}"/>
              </a:ext>
            </a:extLst>
          </p:cNvPr>
          <p:cNvSpPr/>
          <p:nvPr/>
        </p:nvSpPr>
        <p:spPr>
          <a:xfrm>
            <a:off x="3287212" y="3129260"/>
            <a:ext cx="520860" cy="520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E4154ED-BDEA-4525-B6B6-F5EED2EE4C9C}"/>
              </a:ext>
            </a:extLst>
          </p:cNvPr>
          <p:cNvSpPr/>
          <p:nvPr/>
        </p:nvSpPr>
        <p:spPr>
          <a:xfrm>
            <a:off x="5833642" y="4015436"/>
            <a:ext cx="520860" cy="520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61113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718457" y="2231452"/>
            <a:ext cx="7707085"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Activity 2. Let’s write. </a:t>
            </a:r>
          </a:p>
        </p:txBody>
      </p:sp>
      <p:sp>
        <p:nvSpPr>
          <p:cNvPr id="2" name="Oval 1">
            <a:extLst>
              <a:ext uri="{FF2B5EF4-FFF2-40B4-BE49-F238E27FC236}">
                <a16:creationId xmlns:a16="http://schemas.microsoft.com/office/drawing/2014/main" id="{54A9C485-13E8-4CDD-2AB0-C1DE9C5869D2}"/>
              </a:ext>
            </a:extLst>
          </p:cNvPr>
          <p:cNvSpPr/>
          <p:nvPr/>
        </p:nvSpPr>
        <p:spPr>
          <a:xfrm>
            <a:off x="3570991" y="466940"/>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03</a:t>
            </a:r>
          </a:p>
        </p:txBody>
      </p:sp>
    </p:spTree>
    <p:custDataLst>
      <p:tags r:id="rId1"/>
    </p:custDataLst>
    <p:extLst>
      <p:ext uri="{BB962C8B-B14F-4D97-AF65-F5344CB8AC3E}">
        <p14:creationId xmlns:p14="http://schemas.microsoft.com/office/powerpoint/2010/main" val="2022256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5868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Let’s write. </a:t>
            </a:r>
          </a:p>
        </p:txBody>
      </p:sp>
      <p:grpSp>
        <p:nvGrpSpPr>
          <p:cNvPr id="6" name="Group 5">
            <a:extLst>
              <a:ext uri="{FF2B5EF4-FFF2-40B4-BE49-F238E27FC236}">
                <a16:creationId xmlns:a16="http://schemas.microsoft.com/office/drawing/2014/main" id="{64BC4F2E-C501-45C1-AE2B-3BC08477753F}"/>
              </a:ext>
            </a:extLst>
          </p:cNvPr>
          <p:cNvGrpSpPr/>
          <p:nvPr/>
        </p:nvGrpSpPr>
        <p:grpSpPr>
          <a:xfrm>
            <a:off x="4085864" y="1116534"/>
            <a:ext cx="4802352" cy="2910432"/>
            <a:chOff x="3826247" y="1421606"/>
            <a:chExt cx="4437881" cy="2970906"/>
          </a:xfrm>
        </p:grpSpPr>
        <p:sp>
          <p:nvSpPr>
            <p:cNvPr id="5" name="TextBox 4">
              <a:extLst>
                <a:ext uri="{FF2B5EF4-FFF2-40B4-BE49-F238E27FC236}">
                  <a16:creationId xmlns:a16="http://schemas.microsoft.com/office/drawing/2014/main" id="{8C41FAB0-5B01-4CC2-BB6C-984ABA1DCD21}"/>
                </a:ext>
              </a:extLst>
            </p:cNvPr>
            <p:cNvSpPr txBox="1"/>
            <p:nvPr/>
          </p:nvSpPr>
          <p:spPr>
            <a:xfrm>
              <a:off x="3940551" y="1502679"/>
              <a:ext cx="4323577" cy="2774464"/>
            </a:xfrm>
            <a:prstGeom prst="rect">
              <a:avLst/>
            </a:prstGeom>
            <a:noFill/>
          </p:spPr>
          <p:txBody>
            <a:bodyPr wrap="square">
              <a:spAutoFit/>
            </a:bodyPr>
            <a:lstStyle/>
            <a:p>
              <a:pPr algn="ctr">
                <a:lnSpc>
                  <a:spcPct val="120000"/>
                </a:lnSpc>
              </a:pPr>
              <a:r>
                <a:rPr lang="en-US" sz="2400" b="1" i="0">
                  <a:solidFill>
                    <a:srgbClr val="F99D1C"/>
                  </a:solidFill>
                  <a:effectLst/>
                  <a:latin typeface="Comic Sans MS" panose="030F0702030302020204" pitchFamily="66" charset="0"/>
                </a:rPr>
                <a:t>Mai’s last school trip</a:t>
              </a:r>
            </a:p>
            <a:p>
              <a:pPr algn="just">
                <a:lnSpc>
                  <a:spcPct val="120000"/>
                </a:lnSpc>
              </a:pPr>
              <a:r>
                <a:rPr lang="en-US" sz="2400" b="0" i="0">
                  <a:effectLst/>
                  <a:latin typeface="Comic Sans MS" panose="030F0702030302020204" pitchFamily="66" charset="0"/>
                </a:rPr>
                <a:t>On Mai’s last school trip, they went to _________. They ___</a:t>
              </a:r>
            </a:p>
            <a:p>
              <a:pPr algn="just">
                <a:lnSpc>
                  <a:spcPct val="120000"/>
                </a:lnSpc>
              </a:pPr>
              <a:r>
                <a:rPr lang="en-US" sz="2400" b="0" i="0">
                  <a:effectLst/>
                  <a:latin typeface="Comic Sans MS" panose="030F0702030302020204" pitchFamily="66" charset="0"/>
                </a:rPr>
                <a:t>_______________________</a:t>
              </a:r>
            </a:p>
            <a:p>
              <a:pPr algn="just">
                <a:lnSpc>
                  <a:spcPct val="120000"/>
                </a:lnSpc>
              </a:pPr>
              <a:r>
                <a:rPr lang="en-US" sz="2400" b="0" i="0">
                  <a:effectLst/>
                  <a:latin typeface="Comic Sans MS" panose="030F0702030302020204" pitchFamily="66" charset="0"/>
                </a:rPr>
                <a:t>_______________________ _______________________.</a:t>
              </a:r>
              <a:endParaRPr lang="en-US" sz="2400">
                <a:latin typeface="Comic Sans MS" panose="030F0702030302020204" pitchFamily="66" charset="0"/>
              </a:endParaRPr>
            </a:p>
          </p:txBody>
        </p:sp>
        <p:sp>
          <p:nvSpPr>
            <p:cNvPr id="3" name="Rectangle: Rounded Corners 2">
              <a:extLst>
                <a:ext uri="{FF2B5EF4-FFF2-40B4-BE49-F238E27FC236}">
                  <a16:creationId xmlns:a16="http://schemas.microsoft.com/office/drawing/2014/main" id="{6F65FD87-BA9A-4D37-9A91-A12CB4CFB82D}"/>
                </a:ext>
              </a:extLst>
            </p:cNvPr>
            <p:cNvSpPr/>
            <p:nvPr/>
          </p:nvSpPr>
          <p:spPr>
            <a:xfrm>
              <a:off x="3826247" y="1421606"/>
              <a:ext cx="4437879" cy="2970906"/>
            </a:xfrm>
            <a:prstGeom prst="roundRect">
              <a:avLst>
                <a:gd name="adj" fmla="val 10945"/>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p>
          </p:txBody>
        </p:sp>
      </p:grpSp>
      <p:sp>
        <p:nvSpPr>
          <p:cNvPr id="8" name="TextBox 7">
            <a:extLst>
              <a:ext uri="{FF2B5EF4-FFF2-40B4-BE49-F238E27FC236}">
                <a16:creationId xmlns:a16="http://schemas.microsoft.com/office/drawing/2014/main" id="{3E00AB8A-FCEE-4D47-821C-9A47DA0EB419}"/>
              </a:ext>
            </a:extLst>
          </p:cNvPr>
          <p:cNvSpPr txBox="1"/>
          <p:nvPr/>
        </p:nvSpPr>
        <p:spPr>
          <a:xfrm>
            <a:off x="169253" y="1446955"/>
            <a:ext cx="3854766" cy="2215991"/>
          </a:xfrm>
          <a:custGeom>
            <a:avLst/>
            <a:gdLst>
              <a:gd name="connsiteX0" fmla="*/ 0 w 3854766"/>
              <a:gd name="connsiteY0" fmla="*/ 0 h 2215991"/>
              <a:gd name="connsiteX1" fmla="*/ 512133 w 3854766"/>
              <a:gd name="connsiteY1" fmla="*/ 0 h 2215991"/>
              <a:gd name="connsiteX2" fmla="*/ 1024266 w 3854766"/>
              <a:gd name="connsiteY2" fmla="*/ 0 h 2215991"/>
              <a:gd name="connsiteX3" fmla="*/ 1459304 w 3854766"/>
              <a:gd name="connsiteY3" fmla="*/ 0 h 2215991"/>
              <a:gd name="connsiteX4" fmla="*/ 2048533 w 3854766"/>
              <a:gd name="connsiteY4" fmla="*/ 0 h 2215991"/>
              <a:gd name="connsiteX5" fmla="*/ 2522118 w 3854766"/>
              <a:gd name="connsiteY5" fmla="*/ 0 h 2215991"/>
              <a:gd name="connsiteX6" fmla="*/ 3149895 w 3854766"/>
              <a:gd name="connsiteY6" fmla="*/ 0 h 2215991"/>
              <a:gd name="connsiteX7" fmla="*/ 3854766 w 3854766"/>
              <a:gd name="connsiteY7" fmla="*/ 0 h 2215991"/>
              <a:gd name="connsiteX8" fmla="*/ 3854766 w 3854766"/>
              <a:gd name="connsiteY8" fmla="*/ 509678 h 2215991"/>
              <a:gd name="connsiteX9" fmla="*/ 3854766 w 3854766"/>
              <a:gd name="connsiteY9" fmla="*/ 997196 h 2215991"/>
              <a:gd name="connsiteX10" fmla="*/ 3854766 w 3854766"/>
              <a:gd name="connsiteY10" fmla="*/ 1529034 h 2215991"/>
              <a:gd name="connsiteX11" fmla="*/ 3854766 w 3854766"/>
              <a:gd name="connsiteY11" fmla="*/ 2215991 h 2215991"/>
              <a:gd name="connsiteX12" fmla="*/ 3419728 w 3854766"/>
              <a:gd name="connsiteY12" fmla="*/ 2215991 h 2215991"/>
              <a:gd name="connsiteX13" fmla="*/ 2907595 w 3854766"/>
              <a:gd name="connsiteY13" fmla="*/ 2215991 h 2215991"/>
              <a:gd name="connsiteX14" fmla="*/ 2434009 w 3854766"/>
              <a:gd name="connsiteY14" fmla="*/ 2215991 h 2215991"/>
              <a:gd name="connsiteX15" fmla="*/ 1844781 w 3854766"/>
              <a:gd name="connsiteY15" fmla="*/ 2215991 h 2215991"/>
              <a:gd name="connsiteX16" fmla="*/ 1332648 w 3854766"/>
              <a:gd name="connsiteY16" fmla="*/ 2215991 h 2215991"/>
              <a:gd name="connsiteX17" fmla="*/ 743419 w 3854766"/>
              <a:gd name="connsiteY17" fmla="*/ 2215991 h 2215991"/>
              <a:gd name="connsiteX18" fmla="*/ 0 w 3854766"/>
              <a:gd name="connsiteY18" fmla="*/ 2215991 h 2215991"/>
              <a:gd name="connsiteX19" fmla="*/ 0 w 3854766"/>
              <a:gd name="connsiteY19" fmla="*/ 1661993 h 2215991"/>
              <a:gd name="connsiteX20" fmla="*/ 0 w 3854766"/>
              <a:gd name="connsiteY20" fmla="*/ 1063676 h 2215991"/>
              <a:gd name="connsiteX21" fmla="*/ 0 w 3854766"/>
              <a:gd name="connsiteY21" fmla="*/ 487518 h 2215991"/>
              <a:gd name="connsiteX22" fmla="*/ 0 w 3854766"/>
              <a:gd name="connsiteY22" fmla="*/ 0 h 221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54766" h="2215991" extrusionOk="0">
                <a:moveTo>
                  <a:pt x="0" y="0"/>
                </a:moveTo>
                <a:cubicBezTo>
                  <a:pt x="203731" y="-5221"/>
                  <a:pt x="327561" y="24516"/>
                  <a:pt x="512133" y="0"/>
                </a:cubicBezTo>
                <a:cubicBezTo>
                  <a:pt x="696705" y="-24516"/>
                  <a:pt x="813102" y="10228"/>
                  <a:pt x="1024266" y="0"/>
                </a:cubicBezTo>
                <a:cubicBezTo>
                  <a:pt x="1235430" y="-10228"/>
                  <a:pt x="1292158" y="10338"/>
                  <a:pt x="1459304" y="0"/>
                </a:cubicBezTo>
                <a:cubicBezTo>
                  <a:pt x="1626450" y="-10338"/>
                  <a:pt x="1920085" y="9642"/>
                  <a:pt x="2048533" y="0"/>
                </a:cubicBezTo>
                <a:cubicBezTo>
                  <a:pt x="2176981" y="-9642"/>
                  <a:pt x="2346407" y="7761"/>
                  <a:pt x="2522118" y="0"/>
                </a:cubicBezTo>
                <a:cubicBezTo>
                  <a:pt x="2697830" y="-7761"/>
                  <a:pt x="2987806" y="5349"/>
                  <a:pt x="3149895" y="0"/>
                </a:cubicBezTo>
                <a:cubicBezTo>
                  <a:pt x="3311984" y="-5349"/>
                  <a:pt x="3520578" y="44250"/>
                  <a:pt x="3854766" y="0"/>
                </a:cubicBezTo>
                <a:cubicBezTo>
                  <a:pt x="3913395" y="224218"/>
                  <a:pt x="3821075" y="275140"/>
                  <a:pt x="3854766" y="509678"/>
                </a:cubicBezTo>
                <a:cubicBezTo>
                  <a:pt x="3888457" y="744216"/>
                  <a:pt x="3845093" y="798600"/>
                  <a:pt x="3854766" y="997196"/>
                </a:cubicBezTo>
                <a:cubicBezTo>
                  <a:pt x="3864439" y="1195792"/>
                  <a:pt x="3814312" y="1383482"/>
                  <a:pt x="3854766" y="1529034"/>
                </a:cubicBezTo>
                <a:cubicBezTo>
                  <a:pt x="3895220" y="1674586"/>
                  <a:pt x="3821182" y="1998333"/>
                  <a:pt x="3854766" y="2215991"/>
                </a:cubicBezTo>
                <a:cubicBezTo>
                  <a:pt x="3763884" y="2240127"/>
                  <a:pt x="3515753" y="2198854"/>
                  <a:pt x="3419728" y="2215991"/>
                </a:cubicBezTo>
                <a:cubicBezTo>
                  <a:pt x="3323703" y="2233128"/>
                  <a:pt x="3106506" y="2157494"/>
                  <a:pt x="2907595" y="2215991"/>
                </a:cubicBezTo>
                <a:cubicBezTo>
                  <a:pt x="2708684" y="2274488"/>
                  <a:pt x="2639373" y="2214661"/>
                  <a:pt x="2434009" y="2215991"/>
                </a:cubicBezTo>
                <a:cubicBezTo>
                  <a:pt x="2228645" y="2217321"/>
                  <a:pt x="2033226" y="2170965"/>
                  <a:pt x="1844781" y="2215991"/>
                </a:cubicBezTo>
                <a:cubicBezTo>
                  <a:pt x="1656336" y="2261017"/>
                  <a:pt x="1552585" y="2157107"/>
                  <a:pt x="1332648" y="2215991"/>
                </a:cubicBezTo>
                <a:cubicBezTo>
                  <a:pt x="1112711" y="2274875"/>
                  <a:pt x="972105" y="2195723"/>
                  <a:pt x="743419" y="2215991"/>
                </a:cubicBezTo>
                <a:cubicBezTo>
                  <a:pt x="514733" y="2236259"/>
                  <a:pt x="205933" y="2215775"/>
                  <a:pt x="0" y="2215991"/>
                </a:cubicBezTo>
                <a:cubicBezTo>
                  <a:pt x="-564" y="2069939"/>
                  <a:pt x="2410" y="1892661"/>
                  <a:pt x="0" y="1661993"/>
                </a:cubicBezTo>
                <a:cubicBezTo>
                  <a:pt x="-2410" y="1431325"/>
                  <a:pt x="337" y="1213056"/>
                  <a:pt x="0" y="1063676"/>
                </a:cubicBezTo>
                <a:cubicBezTo>
                  <a:pt x="-337" y="914296"/>
                  <a:pt x="8404" y="760199"/>
                  <a:pt x="0" y="487518"/>
                </a:cubicBezTo>
                <a:cubicBezTo>
                  <a:pt x="-8404" y="214837"/>
                  <a:pt x="17113" y="133686"/>
                  <a:pt x="0" y="0"/>
                </a:cubicBezTo>
                <a:close/>
              </a:path>
            </a:pathLst>
          </a:custGeom>
          <a:noFill/>
          <a:ln w="28575">
            <a:solidFill>
              <a:srgbClr val="00B0F0"/>
            </a:solidFill>
            <a:extLst>
              <a:ext uri="{C807C97D-BFC1-408E-A445-0C87EB9F89A2}">
                <ask:lineSketchStyleProps xmlns="" xmlns:ask="http://schemas.microsoft.com/office/drawing/2018/sketchyshapes" sd="2441561939">
                  <a:prstGeom prst="rect">
                    <a:avLst/>
                  </a:prstGeom>
                  <ask:type>
                    <ask:lineSketchScribble/>
                  </ask:type>
                </ask:lineSketchStyleProps>
              </a:ext>
            </a:extLst>
          </a:ln>
        </p:spPr>
        <p:txBody>
          <a:bodyPr wrap="square">
            <a:spAutoFit/>
          </a:bodyPr>
          <a:lstStyle/>
          <a:p>
            <a:r>
              <a:rPr lang="en-US" sz="2300" b="0" i="0">
                <a:solidFill>
                  <a:srgbClr val="231F20"/>
                </a:solidFill>
                <a:effectLst/>
                <a:latin typeface="Comic Sans MS" panose="030F0702030302020204" pitchFamily="66" charset="0"/>
              </a:rPr>
              <a:t>– Where did Mai’s class go on their last school trip?</a:t>
            </a:r>
          </a:p>
          <a:p>
            <a:endParaRPr lang="en-US" sz="2300" b="0" i="0">
              <a:solidFill>
                <a:srgbClr val="231F20"/>
              </a:solidFill>
              <a:effectLst/>
              <a:latin typeface="Comic Sans MS" panose="030F0702030302020204" pitchFamily="66" charset="0"/>
            </a:endParaRPr>
          </a:p>
          <a:p>
            <a:r>
              <a:rPr lang="en-US" sz="2300" b="0" i="0">
                <a:solidFill>
                  <a:srgbClr val="231F20"/>
                </a:solidFill>
                <a:effectLst/>
                <a:latin typeface="Comic Sans MS" panose="030F0702030302020204" pitchFamily="66" charset="0"/>
              </a:rPr>
              <a:t>– What did they do in the morning / afternoon / evening?</a:t>
            </a:r>
            <a:endParaRPr lang="en-US" sz="2300">
              <a:latin typeface="Comic Sans MS" panose="030F0702030302020204" pitchFamily="66" charset="0"/>
            </a:endParaRPr>
          </a:p>
        </p:txBody>
      </p:sp>
    </p:spTree>
    <p:custDataLst>
      <p:tags r:id="rId1"/>
    </p:custDataLst>
    <p:extLst>
      <p:ext uri="{BB962C8B-B14F-4D97-AF65-F5344CB8AC3E}">
        <p14:creationId xmlns:p14="http://schemas.microsoft.com/office/powerpoint/2010/main" val="2481057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5408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Let’s write. </a:t>
            </a:r>
          </a:p>
        </p:txBody>
      </p:sp>
      <p:grpSp>
        <p:nvGrpSpPr>
          <p:cNvPr id="6" name="Group 5">
            <a:extLst>
              <a:ext uri="{FF2B5EF4-FFF2-40B4-BE49-F238E27FC236}">
                <a16:creationId xmlns:a16="http://schemas.microsoft.com/office/drawing/2014/main" id="{64BC4F2E-C501-45C1-AE2B-3BC08477753F}"/>
              </a:ext>
            </a:extLst>
          </p:cNvPr>
          <p:cNvGrpSpPr/>
          <p:nvPr/>
        </p:nvGrpSpPr>
        <p:grpSpPr>
          <a:xfrm>
            <a:off x="276465" y="1216580"/>
            <a:ext cx="8591072" cy="3019754"/>
            <a:chOff x="4216682" y="1421606"/>
            <a:chExt cx="4701697" cy="2182735"/>
          </a:xfrm>
        </p:grpSpPr>
        <p:sp>
          <p:nvSpPr>
            <p:cNvPr id="5" name="TextBox 4">
              <a:extLst>
                <a:ext uri="{FF2B5EF4-FFF2-40B4-BE49-F238E27FC236}">
                  <a16:creationId xmlns:a16="http://schemas.microsoft.com/office/drawing/2014/main" id="{8C41FAB0-5B01-4CC2-BB6C-984ABA1DCD21}"/>
                </a:ext>
              </a:extLst>
            </p:cNvPr>
            <p:cNvSpPr txBox="1"/>
            <p:nvPr/>
          </p:nvSpPr>
          <p:spPr>
            <a:xfrm>
              <a:off x="4275733" y="1506346"/>
              <a:ext cx="4583594" cy="1979790"/>
            </a:xfrm>
            <a:prstGeom prst="rect">
              <a:avLst/>
            </a:prstGeom>
            <a:noFill/>
          </p:spPr>
          <p:txBody>
            <a:bodyPr wrap="square">
              <a:spAutoFit/>
            </a:bodyPr>
            <a:lstStyle/>
            <a:p>
              <a:pPr algn="ctr">
                <a:lnSpc>
                  <a:spcPct val="120000"/>
                </a:lnSpc>
              </a:pPr>
              <a:r>
                <a:rPr lang="en-US" sz="2400" b="1" i="0" dirty="0">
                  <a:solidFill>
                    <a:srgbClr val="F99D1C"/>
                  </a:solidFill>
                  <a:effectLst/>
                  <a:latin typeface="Comic Sans MS" panose="030F0702030302020204" pitchFamily="66" charset="0"/>
                </a:rPr>
                <a:t>Mai’s last school trip</a:t>
              </a:r>
            </a:p>
            <a:p>
              <a:pPr algn="just">
                <a:lnSpc>
                  <a:spcPct val="120000"/>
                </a:lnSpc>
              </a:pPr>
              <a:r>
                <a:rPr lang="en-US" sz="2400" b="0" i="0" dirty="0">
                  <a:solidFill>
                    <a:srgbClr val="000000"/>
                  </a:solidFill>
                  <a:effectLst/>
                  <a:latin typeface="Comic Sans MS" panose="030F0702030302020204" pitchFamily="66" charset="0"/>
                </a:rPr>
                <a:t>On Mai’s last school trip, they went </a:t>
              </a:r>
              <a:r>
                <a:rPr lang="en-US" sz="2400" b="0" i="0" dirty="0">
                  <a:solidFill>
                    <a:srgbClr val="FF0000"/>
                  </a:solidFill>
                  <a:effectLst/>
                  <a:latin typeface="Comic Sans MS" panose="030F0702030302020204" pitchFamily="66" charset="0"/>
                </a:rPr>
                <a:t>to Ba Na Hills. In the morning, they visited the old buildings. In the afternoon, they walked along the Golden Bridge and took photos of the flowers. In the evening, they listened to music and watched the dances</a:t>
              </a:r>
              <a:r>
                <a:rPr lang="en-US" sz="2400" b="0" i="0" dirty="0">
                  <a:solidFill>
                    <a:srgbClr val="000000"/>
                  </a:solidFill>
                  <a:effectLst/>
                  <a:latin typeface="Comic Sans MS" panose="030F0702030302020204" pitchFamily="66" charset="0"/>
                </a:rPr>
                <a:t>. They </a:t>
              </a:r>
              <a:r>
                <a:rPr lang="en-US" sz="2400" b="0" i="0" dirty="0">
                  <a:solidFill>
                    <a:srgbClr val="FF0000"/>
                  </a:solidFill>
                  <a:effectLst/>
                  <a:latin typeface="Comic Sans MS" panose="030F0702030302020204" pitchFamily="66" charset="0"/>
                </a:rPr>
                <a:t>had a lot of fun.</a:t>
              </a:r>
              <a:endParaRPr lang="en-US" sz="2800" b="1" i="0" dirty="0">
                <a:solidFill>
                  <a:srgbClr val="FF0000"/>
                </a:solidFill>
                <a:effectLst/>
                <a:latin typeface="Comic Sans MS" panose="030F0702030302020204" pitchFamily="66" charset="0"/>
              </a:endParaRPr>
            </a:p>
          </p:txBody>
        </p:sp>
        <p:sp>
          <p:nvSpPr>
            <p:cNvPr id="3" name="Rectangle: Rounded Corners 2">
              <a:extLst>
                <a:ext uri="{FF2B5EF4-FFF2-40B4-BE49-F238E27FC236}">
                  <a16:creationId xmlns:a16="http://schemas.microsoft.com/office/drawing/2014/main" id="{6F65FD87-BA9A-4D37-9A91-A12CB4CFB82D}"/>
                </a:ext>
              </a:extLst>
            </p:cNvPr>
            <p:cNvSpPr/>
            <p:nvPr/>
          </p:nvSpPr>
          <p:spPr>
            <a:xfrm>
              <a:off x="4216682" y="1421606"/>
              <a:ext cx="4701697" cy="2182735"/>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sp>
        <p:nvSpPr>
          <p:cNvPr id="9" name="TextBox 8">
            <a:extLst>
              <a:ext uri="{FF2B5EF4-FFF2-40B4-BE49-F238E27FC236}">
                <a16:creationId xmlns:a16="http://schemas.microsoft.com/office/drawing/2014/main" id="{CB45CFCC-F027-4533-A5EA-A27CAE12F0CF}"/>
              </a:ext>
            </a:extLst>
          </p:cNvPr>
          <p:cNvSpPr txBox="1"/>
          <p:nvPr/>
        </p:nvSpPr>
        <p:spPr>
          <a:xfrm>
            <a:off x="384365" y="708616"/>
            <a:ext cx="1915284" cy="461665"/>
          </a:xfrm>
          <a:prstGeom prst="rect">
            <a:avLst/>
          </a:prstGeom>
          <a:solidFill>
            <a:srgbClr val="FFFF00"/>
          </a:solidFill>
        </p:spPr>
        <p:txBody>
          <a:bodyPr wrap="square">
            <a:spAutoFit/>
          </a:bodyPr>
          <a:lstStyle/>
          <a:p>
            <a:r>
              <a:rPr lang="en-US" sz="2400" b="1" i="0" dirty="0">
                <a:solidFill>
                  <a:srgbClr val="FF0000"/>
                </a:solidFill>
                <a:effectLst/>
                <a:latin typeface="Comic Sans MS" panose="030F0702030302020204" pitchFamily="66" charset="0"/>
              </a:rPr>
              <a:t>Suggestion:</a:t>
            </a:r>
            <a:r>
              <a:rPr lang="en-US" sz="2400" dirty="0">
                <a:solidFill>
                  <a:srgbClr val="FF0000"/>
                </a:solidFill>
                <a:latin typeface="Comic Sans MS" panose="030F0702030302020204" pitchFamily="66" charset="0"/>
              </a:rPr>
              <a:t> </a:t>
            </a:r>
          </a:p>
        </p:txBody>
      </p:sp>
    </p:spTree>
    <p:custDataLst>
      <p:tags r:id="rId1"/>
    </p:custDataLst>
    <p:extLst>
      <p:ext uri="{BB962C8B-B14F-4D97-AF65-F5344CB8AC3E}">
        <p14:creationId xmlns:p14="http://schemas.microsoft.com/office/powerpoint/2010/main" val="2266993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5868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Let’s write.</a:t>
            </a:r>
          </a:p>
        </p:txBody>
      </p:sp>
      <p:grpSp>
        <p:nvGrpSpPr>
          <p:cNvPr id="6" name="Group 5">
            <a:extLst>
              <a:ext uri="{FF2B5EF4-FFF2-40B4-BE49-F238E27FC236}">
                <a16:creationId xmlns:a16="http://schemas.microsoft.com/office/drawing/2014/main" id="{64BC4F2E-C501-45C1-AE2B-3BC08477753F}"/>
              </a:ext>
            </a:extLst>
          </p:cNvPr>
          <p:cNvGrpSpPr/>
          <p:nvPr/>
        </p:nvGrpSpPr>
        <p:grpSpPr>
          <a:xfrm>
            <a:off x="4085864" y="1116534"/>
            <a:ext cx="4802352" cy="2910432"/>
            <a:chOff x="3826247" y="1421606"/>
            <a:chExt cx="4437881" cy="2970906"/>
          </a:xfrm>
        </p:grpSpPr>
        <p:sp>
          <p:nvSpPr>
            <p:cNvPr id="5" name="TextBox 4">
              <a:extLst>
                <a:ext uri="{FF2B5EF4-FFF2-40B4-BE49-F238E27FC236}">
                  <a16:creationId xmlns:a16="http://schemas.microsoft.com/office/drawing/2014/main" id="{8C41FAB0-5B01-4CC2-BB6C-984ABA1DCD21}"/>
                </a:ext>
              </a:extLst>
            </p:cNvPr>
            <p:cNvSpPr txBox="1"/>
            <p:nvPr/>
          </p:nvSpPr>
          <p:spPr>
            <a:xfrm>
              <a:off x="3940551" y="1502679"/>
              <a:ext cx="4323577" cy="2774464"/>
            </a:xfrm>
            <a:prstGeom prst="rect">
              <a:avLst/>
            </a:prstGeom>
            <a:noFill/>
          </p:spPr>
          <p:txBody>
            <a:bodyPr wrap="square">
              <a:spAutoFit/>
            </a:bodyPr>
            <a:lstStyle/>
            <a:p>
              <a:pPr algn="ctr">
                <a:lnSpc>
                  <a:spcPct val="120000"/>
                </a:lnSpc>
              </a:pPr>
              <a:r>
                <a:rPr lang="en-US" sz="2400" b="1" i="0">
                  <a:solidFill>
                    <a:srgbClr val="F99D1C"/>
                  </a:solidFill>
                  <a:effectLst/>
                  <a:latin typeface="Comic Sans MS" panose="030F0702030302020204" pitchFamily="66" charset="0"/>
                </a:rPr>
                <a:t>Mai’s last school trip</a:t>
              </a:r>
            </a:p>
            <a:p>
              <a:pPr algn="just">
                <a:lnSpc>
                  <a:spcPct val="120000"/>
                </a:lnSpc>
              </a:pPr>
              <a:r>
                <a:rPr lang="en-US" sz="2400" b="0" i="0">
                  <a:effectLst/>
                  <a:latin typeface="Comic Sans MS" panose="030F0702030302020204" pitchFamily="66" charset="0"/>
                </a:rPr>
                <a:t>On Mai’s last school trip, they went to _________. They ___</a:t>
              </a:r>
            </a:p>
            <a:p>
              <a:pPr algn="just">
                <a:lnSpc>
                  <a:spcPct val="120000"/>
                </a:lnSpc>
              </a:pPr>
              <a:r>
                <a:rPr lang="en-US" sz="2400" b="0" i="0">
                  <a:effectLst/>
                  <a:latin typeface="Comic Sans MS" panose="030F0702030302020204" pitchFamily="66" charset="0"/>
                </a:rPr>
                <a:t>_______________________</a:t>
              </a:r>
            </a:p>
            <a:p>
              <a:pPr algn="just">
                <a:lnSpc>
                  <a:spcPct val="120000"/>
                </a:lnSpc>
              </a:pPr>
              <a:r>
                <a:rPr lang="en-US" sz="2400" b="0" i="0">
                  <a:effectLst/>
                  <a:latin typeface="Comic Sans MS" panose="030F0702030302020204" pitchFamily="66" charset="0"/>
                </a:rPr>
                <a:t>_______________________ _______________________.</a:t>
              </a:r>
              <a:endParaRPr lang="en-US" sz="2400">
                <a:latin typeface="Comic Sans MS" panose="030F0702030302020204" pitchFamily="66" charset="0"/>
              </a:endParaRPr>
            </a:p>
          </p:txBody>
        </p:sp>
        <p:sp>
          <p:nvSpPr>
            <p:cNvPr id="3" name="Rectangle: Rounded Corners 2">
              <a:extLst>
                <a:ext uri="{FF2B5EF4-FFF2-40B4-BE49-F238E27FC236}">
                  <a16:creationId xmlns:a16="http://schemas.microsoft.com/office/drawing/2014/main" id="{6F65FD87-BA9A-4D37-9A91-A12CB4CFB82D}"/>
                </a:ext>
              </a:extLst>
            </p:cNvPr>
            <p:cNvSpPr/>
            <p:nvPr/>
          </p:nvSpPr>
          <p:spPr>
            <a:xfrm>
              <a:off x="3826247" y="1421606"/>
              <a:ext cx="4437879" cy="2970906"/>
            </a:xfrm>
            <a:prstGeom prst="roundRect">
              <a:avLst>
                <a:gd name="adj" fmla="val 10945"/>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p>
          </p:txBody>
        </p:sp>
      </p:grpSp>
      <p:sp>
        <p:nvSpPr>
          <p:cNvPr id="8" name="TextBox 7">
            <a:extLst>
              <a:ext uri="{FF2B5EF4-FFF2-40B4-BE49-F238E27FC236}">
                <a16:creationId xmlns:a16="http://schemas.microsoft.com/office/drawing/2014/main" id="{3E00AB8A-FCEE-4D47-821C-9A47DA0EB419}"/>
              </a:ext>
            </a:extLst>
          </p:cNvPr>
          <p:cNvSpPr txBox="1"/>
          <p:nvPr/>
        </p:nvSpPr>
        <p:spPr>
          <a:xfrm>
            <a:off x="169253" y="1446955"/>
            <a:ext cx="3854766" cy="2215991"/>
          </a:xfrm>
          <a:custGeom>
            <a:avLst/>
            <a:gdLst>
              <a:gd name="connsiteX0" fmla="*/ 0 w 3854766"/>
              <a:gd name="connsiteY0" fmla="*/ 0 h 2215991"/>
              <a:gd name="connsiteX1" fmla="*/ 512133 w 3854766"/>
              <a:gd name="connsiteY1" fmla="*/ 0 h 2215991"/>
              <a:gd name="connsiteX2" fmla="*/ 1024266 w 3854766"/>
              <a:gd name="connsiteY2" fmla="*/ 0 h 2215991"/>
              <a:gd name="connsiteX3" fmla="*/ 1459304 w 3854766"/>
              <a:gd name="connsiteY3" fmla="*/ 0 h 2215991"/>
              <a:gd name="connsiteX4" fmla="*/ 2048533 w 3854766"/>
              <a:gd name="connsiteY4" fmla="*/ 0 h 2215991"/>
              <a:gd name="connsiteX5" fmla="*/ 2522118 w 3854766"/>
              <a:gd name="connsiteY5" fmla="*/ 0 h 2215991"/>
              <a:gd name="connsiteX6" fmla="*/ 3149895 w 3854766"/>
              <a:gd name="connsiteY6" fmla="*/ 0 h 2215991"/>
              <a:gd name="connsiteX7" fmla="*/ 3854766 w 3854766"/>
              <a:gd name="connsiteY7" fmla="*/ 0 h 2215991"/>
              <a:gd name="connsiteX8" fmla="*/ 3854766 w 3854766"/>
              <a:gd name="connsiteY8" fmla="*/ 509678 h 2215991"/>
              <a:gd name="connsiteX9" fmla="*/ 3854766 w 3854766"/>
              <a:gd name="connsiteY9" fmla="*/ 997196 h 2215991"/>
              <a:gd name="connsiteX10" fmla="*/ 3854766 w 3854766"/>
              <a:gd name="connsiteY10" fmla="*/ 1529034 h 2215991"/>
              <a:gd name="connsiteX11" fmla="*/ 3854766 w 3854766"/>
              <a:gd name="connsiteY11" fmla="*/ 2215991 h 2215991"/>
              <a:gd name="connsiteX12" fmla="*/ 3419728 w 3854766"/>
              <a:gd name="connsiteY12" fmla="*/ 2215991 h 2215991"/>
              <a:gd name="connsiteX13" fmla="*/ 2907595 w 3854766"/>
              <a:gd name="connsiteY13" fmla="*/ 2215991 h 2215991"/>
              <a:gd name="connsiteX14" fmla="*/ 2434009 w 3854766"/>
              <a:gd name="connsiteY14" fmla="*/ 2215991 h 2215991"/>
              <a:gd name="connsiteX15" fmla="*/ 1844781 w 3854766"/>
              <a:gd name="connsiteY15" fmla="*/ 2215991 h 2215991"/>
              <a:gd name="connsiteX16" fmla="*/ 1332648 w 3854766"/>
              <a:gd name="connsiteY16" fmla="*/ 2215991 h 2215991"/>
              <a:gd name="connsiteX17" fmla="*/ 743419 w 3854766"/>
              <a:gd name="connsiteY17" fmla="*/ 2215991 h 2215991"/>
              <a:gd name="connsiteX18" fmla="*/ 0 w 3854766"/>
              <a:gd name="connsiteY18" fmla="*/ 2215991 h 2215991"/>
              <a:gd name="connsiteX19" fmla="*/ 0 w 3854766"/>
              <a:gd name="connsiteY19" fmla="*/ 1661993 h 2215991"/>
              <a:gd name="connsiteX20" fmla="*/ 0 w 3854766"/>
              <a:gd name="connsiteY20" fmla="*/ 1063676 h 2215991"/>
              <a:gd name="connsiteX21" fmla="*/ 0 w 3854766"/>
              <a:gd name="connsiteY21" fmla="*/ 487518 h 2215991"/>
              <a:gd name="connsiteX22" fmla="*/ 0 w 3854766"/>
              <a:gd name="connsiteY22" fmla="*/ 0 h 221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54766" h="2215991" extrusionOk="0">
                <a:moveTo>
                  <a:pt x="0" y="0"/>
                </a:moveTo>
                <a:cubicBezTo>
                  <a:pt x="203731" y="-5221"/>
                  <a:pt x="327561" y="24516"/>
                  <a:pt x="512133" y="0"/>
                </a:cubicBezTo>
                <a:cubicBezTo>
                  <a:pt x="696705" y="-24516"/>
                  <a:pt x="813102" y="10228"/>
                  <a:pt x="1024266" y="0"/>
                </a:cubicBezTo>
                <a:cubicBezTo>
                  <a:pt x="1235430" y="-10228"/>
                  <a:pt x="1292158" y="10338"/>
                  <a:pt x="1459304" y="0"/>
                </a:cubicBezTo>
                <a:cubicBezTo>
                  <a:pt x="1626450" y="-10338"/>
                  <a:pt x="1920085" y="9642"/>
                  <a:pt x="2048533" y="0"/>
                </a:cubicBezTo>
                <a:cubicBezTo>
                  <a:pt x="2176981" y="-9642"/>
                  <a:pt x="2346407" y="7761"/>
                  <a:pt x="2522118" y="0"/>
                </a:cubicBezTo>
                <a:cubicBezTo>
                  <a:pt x="2697830" y="-7761"/>
                  <a:pt x="2987806" y="5349"/>
                  <a:pt x="3149895" y="0"/>
                </a:cubicBezTo>
                <a:cubicBezTo>
                  <a:pt x="3311984" y="-5349"/>
                  <a:pt x="3520578" y="44250"/>
                  <a:pt x="3854766" y="0"/>
                </a:cubicBezTo>
                <a:cubicBezTo>
                  <a:pt x="3913395" y="224218"/>
                  <a:pt x="3821075" y="275140"/>
                  <a:pt x="3854766" y="509678"/>
                </a:cubicBezTo>
                <a:cubicBezTo>
                  <a:pt x="3888457" y="744216"/>
                  <a:pt x="3845093" y="798600"/>
                  <a:pt x="3854766" y="997196"/>
                </a:cubicBezTo>
                <a:cubicBezTo>
                  <a:pt x="3864439" y="1195792"/>
                  <a:pt x="3814312" y="1383482"/>
                  <a:pt x="3854766" y="1529034"/>
                </a:cubicBezTo>
                <a:cubicBezTo>
                  <a:pt x="3895220" y="1674586"/>
                  <a:pt x="3821182" y="1998333"/>
                  <a:pt x="3854766" y="2215991"/>
                </a:cubicBezTo>
                <a:cubicBezTo>
                  <a:pt x="3763884" y="2240127"/>
                  <a:pt x="3515753" y="2198854"/>
                  <a:pt x="3419728" y="2215991"/>
                </a:cubicBezTo>
                <a:cubicBezTo>
                  <a:pt x="3323703" y="2233128"/>
                  <a:pt x="3106506" y="2157494"/>
                  <a:pt x="2907595" y="2215991"/>
                </a:cubicBezTo>
                <a:cubicBezTo>
                  <a:pt x="2708684" y="2274488"/>
                  <a:pt x="2639373" y="2214661"/>
                  <a:pt x="2434009" y="2215991"/>
                </a:cubicBezTo>
                <a:cubicBezTo>
                  <a:pt x="2228645" y="2217321"/>
                  <a:pt x="2033226" y="2170965"/>
                  <a:pt x="1844781" y="2215991"/>
                </a:cubicBezTo>
                <a:cubicBezTo>
                  <a:pt x="1656336" y="2261017"/>
                  <a:pt x="1552585" y="2157107"/>
                  <a:pt x="1332648" y="2215991"/>
                </a:cubicBezTo>
                <a:cubicBezTo>
                  <a:pt x="1112711" y="2274875"/>
                  <a:pt x="972105" y="2195723"/>
                  <a:pt x="743419" y="2215991"/>
                </a:cubicBezTo>
                <a:cubicBezTo>
                  <a:pt x="514733" y="2236259"/>
                  <a:pt x="205933" y="2215775"/>
                  <a:pt x="0" y="2215991"/>
                </a:cubicBezTo>
                <a:cubicBezTo>
                  <a:pt x="-564" y="2069939"/>
                  <a:pt x="2410" y="1892661"/>
                  <a:pt x="0" y="1661993"/>
                </a:cubicBezTo>
                <a:cubicBezTo>
                  <a:pt x="-2410" y="1431325"/>
                  <a:pt x="337" y="1213056"/>
                  <a:pt x="0" y="1063676"/>
                </a:cubicBezTo>
                <a:cubicBezTo>
                  <a:pt x="-337" y="914296"/>
                  <a:pt x="8404" y="760199"/>
                  <a:pt x="0" y="487518"/>
                </a:cubicBezTo>
                <a:cubicBezTo>
                  <a:pt x="-8404" y="214837"/>
                  <a:pt x="17113" y="133686"/>
                  <a:pt x="0" y="0"/>
                </a:cubicBezTo>
                <a:close/>
              </a:path>
            </a:pathLst>
          </a:custGeom>
          <a:noFill/>
          <a:ln w="28575">
            <a:solidFill>
              <a:srgbClr val="00B0F0"/>
            </a:solidFill>
            <a:extLst>
              <a:ext uri="{C807C97D-BFC1-408E-A445-0C87EB9F89A2}">
                <ask:lineSketchStyleProps xmlns="" xmlns:ask="http://schemas.microsoft.com/office/drawing/2018/sketchyshapes" sd="2441561939">
                  <a:prstGeom prst="rect">
                    <a:avLst/>
                  </a:prstGeom>
                  <ask:type>
                    <ask:lineSketchScribble/>
                  </ask:type>
                </ask:lineSketchStyleProps>
              </a:ext>
            </a:extLst>
          </a:ln>
        </p:spPr>
        <p:txBody>
          <a:bodyPr wrap="square">
            <a:spAutoFit/>
          </a:bodyPr>
          <a:lstStyle/>
          <a:p>
            <a:r>
              <a:rPr lang="en-US" sz="2300" b="0" i="0" dirty="0">
                <a:solidFill>
                  <a:srgbClr val="231F20"/>
                </a:solidFill>
                <a:effectLst/>
                <a:latin typeface="Comic Sans MS" panose="030F0702030302020204" pitchFamily="66" charset="0"/>
              </a:rPr>
              <a:t>– Where did Mai’s class go on their last school trip?</a:t>
            </a:r>
          </a:p>
          <a:p>
            <a:endParaRPr lang="en-US" sz="2300" b="0" i="0" dirty="0">
              <a:solidFill>
                <a:srgbClr val="231F20"/>
              </a:solidFill>
              <a:effectLst/>
              <a:latin typeface="Comic Sans MS" panose="030F0702030302020204" pitchFamily="66" charset="0"/>
            </a:endParaRPr>
          </a:p>
          <a:p>
            <a:r>
              <a:rPr lang="en-US" sz="2300" b="0" i="0" dirty="0">
                <a:solidFill>
                  <a:srgbClr val="231F20"/>
                </a:solidFill>
                <a:effectLst/>
                <a:latin typeface="Comic Sans MS" panose="030F0702030302020204" pitchFamily="66" charset="0"/>
              </a:rPr>
              <a:t>– What did they do in the morning / afternoon / evening?</a:t>
            </a:r>
            <a:endParaRPr lang="en-US" sz="2300"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3004313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851D5E-7E05-40A9-8EB9-F764B9E10CF5}"/>
              </a:ext>
            </a:extLst>
          </p:cNvPr>
          <p:cNvSpPr>
            <a:spLocks noGrp="1"/>
          </p:cNvSpPr>
          <p:nvPr>
            <p:ph type="sldNum" sz="quarter" idx="4294967295"/>
          </p:nvPr>
        </p:nvSpPr>
        <p:spPr>
          <a:xfrm>
            <a:off x="0" y="0"/>
            <a:ext cx="0" cy="0"/>
          </a:xfrm>
        </p:spPr>
        <p:txBody>
          <a:bodyPr/>
          <a:lstStyle/>
          <a:p>
            <a:fld id="{52AF2F91-6C79-4775-9E01-5F8EDCA63F89}" type="slidenum">
              <a:rPr lang="en-US" smtClean="0"/>
              <a:t>18</a:t>
            </a:fld>
            <a:endParaRPr lang="en-US"/>
          </a:p>
        </p:txBody>
      </p:sp>
      <p:grpSp>
        <p:nvGrpSpPr>
          <p:cNvPr id="6" name="Group 5">
            <a:extLst>
              <a:ext uri="{FF2B5EF4-FFF2-40B4-BE49-F238E27FC236}">
                <a16:creationId xmlns:a16="http://schemas.microsoft.com/office/drawing/2014/main" id="{B9530BE4-D695-4AAF-9DAF-96F2E6C6B194}"/>
              </a:ext>
            </a:extLst>
          </p:cNvPr>
          <p:cNvGrpSpPr/>
          <p:nvPr/>
        </p:nvGrpSpPr>
        <p:grpSpPr>
          <a:xfrm>
            <a:off x="1590675" y="33338"/>
            <a:ext cx="5967593" cy="5076825"/>
            <a:chOff x="1590675" y="33338"/>
            <a:chExt cx="5967593" cy="5076825"/>
          </a:xfrm>
        </p:grpSpPr>
        <p:pic>
          <p:nvPicPr>
            <p:cNvPr id="3074" name="Picture 2" descr="Free vector a girl thinking with callouts">
              <a:extLst>
                <a:ext uri="{FF2B5EF4-FFF2-40B4-BE49-F238E27FC236}">
                  <a16:creationId xmlns:a16="http://schemas.microsoft.com/office/drawing/2014/main" id="{C8465902-0ABB-46C1-B3C6-D21794654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675" y="33338"/>
              <a:ext cx="5962650" cy="507682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6E3A5FA4-1285-4BDC-9CF6-ED347D8A0D32}"/>
                </a:ext>
              </a:extLst>
            </p:cNvPr>
            <p:cNvSpPr/>
            <p:nvPr/>
          </p:nvSpPr>
          <p:spPr>
            <a:xfrm>
              <a:off x="4352081" y="162046"/>
              <a:ext cx="3206187" cy="2314936"/>
            </a:xfrm>
            <a:prstGeom prst="wedgeEllipseCallout">
              <a:avLst>
                <a:gd name="adj1" fmla="val -50797"/>
                <a:gd name="adj2" fmla="val 49000"/>
              </a:avLst>
            </a:prstGeom>
            <a:solidFill>
              <a:srgbClr val="FF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solidFill>
                    <a:srgbClr val="000000"/>
                  </a:solidFill>
                </a:rPr>
                <a:t>_________________________________________________________________________________________________________</a:t>
              </a:r>
            </a:p>
          </p:txBody>
        </p:sp>
      </p:grpSp>
    </p:spTree>
    <p:custDataLst>
      <p:tags r:id="rId1"/>
    </p:custDataLst>
    <p:extLst>
      <p:ext uri="{BB962C8B-B14F-4D97-AF65-F5344CB8AC3E}">
        <p14:creationId xmlns:p14="http://schemas.microsoft.com/office/powerpoint/2010/main" val="166225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819397" y="2424249"/>
            <a:ext cx="7707085"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Activity 3. Project</a:t>
            </a:r>
          </a:p>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endParaRPr kumimoji="0" lang="en-US" sz="40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51161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04</a:t>
            </a:r>
          </a:p>
        </p:txBody>
      </p:sp>
    </p:spTree>
    <p:custDataLst>
      <p:tags r:id="rId1"/>
    </p:custDataLst>
    <p:extLst>
      <p:ext uri="{BB962C8B-B14F-4D97-AF65-F5344CB8AC3E}">
        <p14:creationId xmlns:p14="http://schemas.microsoft.com/office/powerpoint/2010/main" val="4286574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1625149" y="2400301"/>
            <a:ext cx="6334103"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r>
              <a:rPr kumimoji="0" lang="en-US" sz="4400" b="1" i="0" u="none" strike="noStrike" kern="0" cap="none" spc="0" normalizeH="0" baseline="0" noProof="0">
                <a:ln>
                  <a:noFill/>
                </a:ln>
                <a:solidFill>
                  <a:srgbClr val="0070C0"/>
                </a:solidFill>
                <a:effectLst/>
                <a:uLnTx/>
                <a:uFillTx/>
                <a:latin typeface="Comic Sans MS" panose="030F0702030302020204" pitchFamily="66" charset="0"/>
                <a:cs typeface="Nixie One"/>
                <a:sym typeface="Nixie One"/>
              </a:rPr>
              <a:t>Warm-up and Review</a:t>
            </a:r>
            <a:endParaRPr kumimoji="0" lang="en-US" sz="4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68974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Google Shape;1768;p43">
            <a:extLst>
              <a:ext uri="{FF2B5EF4-FFF2-40B4-BE49-F238E27FC236}">
                <a16:creationId xmlns:a16="http://schemas.microsoft.com/office/drawing/2014/main" id="{441B3D73-CC93-4816-9C72-54B33BB7CD43}"/>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3200" b="1" dirty="0">
                <a:solidFill>
                  <a:srgbClr val="002060"/>
                </a:solidFill>
                <a:latin typeface="Comic Sans MS" panose="030F0702030302020204" pitchFamily="66" charset="0"/>
              </a:rPr>
              <a:t>Project.</a:t>
            </a:r>
          </a:p>
        </p:txBody>
      </p:sp>
      <p:sp>
        <p:nvSpPr>
          <p:cNvPr id="5" name="Google Shape;1768;p43">
            <a:extLst>
              <a:ext uri="{FF2B5EF4-FFF2-40B4-BE49-F238E27FC236}">
                <a16:creationId xmlns:a16="http://schemas.microsoft.com/office/drawing/2014/main" id="{3DFDA429-17D0-4A43-A914-3EB3BE3AE13D}"/>
              </a:ext>
            </a:extLst>
          </p:cNvPr>
          <p:cNvSpPr txBox="1">
            <a:spLocks/>
          </p:cNvSpPr>
          <p:nvPr/>
        </p:nvSpPr>
        <p:spPr>
          <a:xfrm>
            <a:off x="2140393" y="69322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3200" b="1">
                <a:solidFill>
                  <a:srgbClr val="FFC000"/>
                </a:solidFill>
                <a:latin typeface="Comic Sans MS" panose="030F0702030302020204" pitchFamily="66" charset="0"/>
              </a:rPr>
              <a:t>A mind map of your trip</a:t>
            </a:r>
            <a:endParaRPr lang="en-US" sz="1800" b="1" dirty="0">
              <a:solidFill>
                <a:srgbClr val="FFC000"/>
              </a:solidFill>
              <a:latin typeface="Comic Sans MS" panose="030F0702030302020204" pitchFamily="66" charset="0"/>
            </a:endParaRPr>
          </a:p>
        </p:txBody>
      </p:sp>
      <p:grpSp>
        <p:nvGrpSpPr>
          <p:cNvPr id="14" name="Group 13">
            <a:extLst>
              <a:ext uri="{FF2B5EF4-FFF2-40B4-BE49-F238E27FC236}">
                <a16:creationId xmlns:a16="http://schemas.microsoft.com/office/drawing/2014/main" id="{677C9961-0DF2-4B48-AC23-F2236747561B}"/>
              </a:ext>
            </a:extLst>
          </p:cNvPr>
          <p:cNvGrpSpPr/>
          <p:nvPr/>
        </p:nvGrpSpPr>
        <p:grpSpPr>
          <a:xfrm>
            <a:off x="-1" y="1252535"/>
            <a:ext cx="9144000" cy="3637805"/>
            <a:chOff x="-1" y="1252535"/>
            <a:chExt cx="9144000" cy="3637805"/>
          </a:xfrm>
        </p:grpSpPr>
        <p:pic>
          <p:nvPicPr>
            <p:cNvPr id="9" name="Picture 8" descr="A group of children working in a farm&#10;&#10;Description automatically generated">
              <a:extLst>
                <a:ext uri="{FF2B5EF4-FFF2-40B4-BE49-F238E27FC236}">
                  <a16:creationId xmlns:a16="http://schemas.microsoft.com/office/drawing/2014/main" id="{7BEBB850-C242-4B76-B90F-1DC5A556CD0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 y="1277501"/>
              <a:ext cx="9144000" cy="3612839"/>
            </a:xfrm>
            <a:prstGeom prst="rect">
              <a:avLst/>
            </a:prstGeom>
          </p:spPr>
        </p:pic>
        <p:sp>
          <p:nvSpPr>
            <p:cNvPr id="11" name="Oval 10">
              <a:extLst>
                <a:ext uri="{FF2B5EF4-FFF2-40B4-BE49-F238E27FC236}">
                  <a16:creationId xmlns:a16="http://schemas.microsoft.com/office/drawing/2014/main" id="{EEDB6ECA-E31B-4F83-A00D-8A348A466377}"/>
                </a:ext>
              </a:extLst>
            </p:cNvPr>
            <p:cNvSpPr/>
            <p:nvPr/>
          </p:nvSpPr>
          <p:spPr>
            <a:xfrm>
              <a:off x="3692325" y="1539481"/>
              <a:ext cx="1250066" cy="8624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latin typeface="Comic Sans MS" panose="030F0702030302020204" pitchFamily="66" charset="0"/>
                </a:rPr>
                <a:t>In the morning</a:t>
              </a:r>
            </a:p>
          </p:txBody>
        </p:sp>
        <p:sp>
          <p:nvSpPr>
            <p:cNvPr id="12" name="Oval 11">
              <a:extLst>
                <a:ext uri="{FF2B5EF4-FFF2-40B4-BE49-F238E27FC236}">
                  <a16:creationId xmlns:a16="http://schemas.microsoft.com/office/drawing/2014/main" id="{4A1A7B10-B89E-4C18-9BB7-F7B472B16235}"/>
                </a:ext>
              </a:extLst>
            </p:cNvPr>
            <p:cNvSpPr/>
            <p:nvPr/>
          </p:nvSpPr>
          <p:spPr>
            <a:xfrm>
              <a:off x="5312781" y="1252535"/>
              <a:ext cx="1250066" cy="877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Comic Sans MS" panose="030F0702030302020204" pitchFamily="66" charset="0"/>
                </a:rPr>
                <a:t>A day trip to a farm</a:t>
              </a:r>
            </a:p>
          </p:txBody>
        </p:sp>
        <p:sp>
          <p:nvSpPr>
            <p:cNvPr id="13" name="Oval 12">
              <a:extLst>
                <a:ext uri="{FF2B5EF4-FFF2-40B4-BE49-F238E27FC236}">
                  <a16:creationId xmlns:a16="http://schemas.microsoft.com/office/drawing/2014/main" id="{9272663C-E38B-42EC-AD9A-D15E7326F897}"/>
                </a:ext>
              </a:extLst>
            </p:cNvPr>
            <p:cNvSpPr/>
            <p:nvPr/>
          </p:nvSpPr>
          <p:spPr>
            <a:xfrm>
              <a:off x="6933237" y="1539481"/>
              <a:ext cx="1431896" cy="8770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latin typeface="Comic Sans MS" panose="030F0702030302020204" pitchFamily="66" charset="0"/>
                </a:rPr>
                <a:t>In the afternoon</a:t>
              </a:r>
            </a:p>
          </p:txBody>
        </p:sp>
      </p:grpSp>
      <p:sp>
        <p:nvSpPr>
          <p:cNvPr id="16" name="TextBox 15">
            <a:extLst>
              <a:ext uri="{FF2B5EF4-FFF2-40B4-BE49-F238E27FC236}">
                <a16:creationId xmlns:a16="http://schemas.microsoft.com/office/drawing/2014/main" id="{5DF0B806-8F27-4105-B5A7-32DB0A60F030}"/>
              </a:ext>
            </a:extLst>
          </p:cNvPr>
          <p:cNvSpPr txBox="1"/>
          <p:nvPr/>
        </p:nvSpPr>
        <p:spPr>
          <a:xfrm>
            <a:off x="1143564" y="3890965"/>
            <a:ext cx="4558736" cy="553998"/>
          </a:xfrm>
          <a:prstGeom prst="rect">
            <a:avLst/>
          </a:prstGeom>
          <a:noFill/>
        </p:spPr>
        <p:txBody>
          <a:bodyPr wrap="square">
            <a:spAutoFit/>
          </a:bodyPr>
          <a:lstStyle/>
          <a:p>
            <a:r>
              <a:rPr lang="en-US" sz="1500" b="0" i="0">
                <a:solidFill>
                  <a:schemeClr val="tx1">
                    <a:lumMod val="10000"/>
                  </a:schemeClr>
                </a:solidFill>
                <a:effectLst/>
                <a:latin typeface="Comic Sans MS" panose="030F0702030302020204" pitchFamily="66" charset="0"/>
              </a:rPr>
              <a:t>Our class went on a day trip to a farm yesterday. In the morning, we planted trees. We ______.</a:t>
            </a:r>
            <a:r>
              <a:rPr lang="en-US" sz="1500">
                <a:solidFill>
                  <a:schemeClr val="tx1">
                    <a:lumMod val="10000"/>
                  </a:schemeClr>
                </a:solidFill>
                <a:latin typeface="Comic Sans MS" panose="030F0702030302020204" pitchFamily="66" charset="0"/>
              </a:rPr>
              <a:t> </a:t>
            </a:r>
          </a:p>
        </p:txBody>
      </p:sp>
    </p:spTree>
    <p:custDataLst>
      <p:tags r:id="rId1"/>
    </p:custDataLst>
    <p:extLst>
      <p:ext uri="{BB962C8B-B14F-4D97-AF65-F5344CB8AC3E}">
        <p14:creationId xmlns:p14="http://schemas.microsoft.com/office/powerpoint/2010/main" val="388086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6A0F35-6A69-480C-BB56-632BC45E46C5}"/>
              </a:ext>
            </a:extLst>
          </p:cNvPr>
          <p:cNvPicPr>
            <a:picLocks noChangeAspect="1"/>
          </p:cNvPicPr>
          <p:nvPr/>
        </p:nvPicPr>
        <p:blipFill rotWithShape="1">
          <a:blip r:embed="rId6"/>
          <a:srcRect t="-308" b="8275"/>
          <a:stretch/>
        </p:blipFill>
        <p:spPr>
          <a:xfrm>
            <a:off x="1386903" y="1383065"/>
            <a:ext cx="6893497" cy="3760435"/>
          </a:xfrm>
          <a:prstGeom prst="rect">
            <a:avLst/>
          </a:prstGeom>
        </p:spPr>
      </p:pic>
      <p:sp>
        <p:nvSpPr>
          <p:cNvPr id="6" name="Speech Bubble: Rectangle with Corners Rounded 5">
            <a:extLst>
              <a:ext uri="{FF2B5EF4-FFF2-40B4-BE49-F238E27FC236}">
                <a16:creationId xmlns:a16="http://schemas.microsoft.com/office/drawing/2014/main" id="{FDFE895A-C77D-8E57-95A8-7302A417D0B1}"/>
              </a:ext>
            </a:extLst>
          </p:cNvPr>
          <p:cNvSpPr/>
          <p:nvPr/>
        </p:nvSpPr>
        <p:spPr>
          <a:xfrm>
            <a:off x="205350" y="232139"/>
            <a:ext cx="5048895" cy="936171"/>
          </a:xfrm>
          <a:prstGeom prst="wedgeRoundRectCallout">
            <a:avLst>
              <a:gd name="adj1" fmla="val -5934"/>
              <a:gd name="adj2" fmla="val 72985"/>
              <a:gd name="adj3" fmla="val 16667"/>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rgbClr val="231F20"/>
                </a:solidFill>
                <a:latin typeface="Comic Sans MS" panose="030F0702030302020204" pitchFamily="66" charset="0"/>
              </a:rPr>
              <a:t>Our class went on a day trip to a farm yesterday. In the morning, we planted trees. We </a:t>
            </a:r>
            <a:r>
              <a:rPr lang="en-US" sz="2000">
                <a:solidFill>
                  <a:schemeClr val="tx1">
                    <a:lumMod val="10000"/>
                  </a:schemeClr>
                </a:solidFill>
                <a:latin typeface="Comic Sans MS" panose="030F0702030302020204" pitchFamily="66" charset="0"/>
              </a:rPr>
              <a:t>______</a:t>
            </a:r>
            <a:r>
              <a:rPr lang="en-US" sz="2000">
                <a:solidFill>
                  <a:srgbClr val="231F20"/>
                </a:solidFill>
                <a:latin typeface="Comic Sans MS" panose="030F0702030302020204" pitchFamily="66" charset="0"/>
              </a:rPr>
              <a:t>.</a:t>
            </a:r>
            <a:r>
              <a:rPr lang="en-US" sz="2000">
                <a:latin typeface="Comic Sans MS" panose="030F0702030302020204" pitchFamily="66" charset="0"/>
              </a:rPr>
              <a:t> </a:t>
            </a:r>
          </a:p>
        </p:txBody>
      </p:sp>
      <p:pic>
        <p:nvPicPr>
          <p:cNvPr id="2" name="Happy and Fun Background Music - Upbeat Ukulele">
            <a:hlinkClick r:id="" action="ppaction://media"/>
            <a:extLst>
              <a:ext uri="{FF2B5EF4-FFF2-40B4-BE49-F238E27FC236}">
                <a16:creationId xmlns:a16="http://schemas.microsoft.com/office/drawing/2014/main" id="{557566C8-7458-4E46-B21C-875E96EB879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11200" y="1708150"/>
            <a:ext cx="609600" cy="609600"/>
          </a:xfrm>
          <a:prstGeom prst="rect">
            <a:avLst/>
          </a:prstGeom>
        </p:spPr>
      </p:pic>
    </p:spTree>
    <p:custDataLst>
      <p:tags r:id="rId1"/>
    </p:custDataLst>
    <p:extLst>
      <p:ext uri="{BB962C8B-B14F-4D97-AF65-F5344CB8AC3E}">
        <p14:creationId xmlns:p14="http://schemas.microsoft.com/office/powerpoint/2010/main" val="12749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342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819397" y="2424249"/>
            <a:ext cx="7707085"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Fun corner and Wrap-up</a:t>
            </a:r>
          </a:p>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endParaRPr kumimoji="0" lang="en-US" sz="40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51161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05</a:t>
            </a:r>
          </a:p>
        </p:txBody>
      </p:sp>
    </p:spTree>
    <p:custDataLst>
      <p:tags r:id="rId1"/>
    </p:custDataLst>
    <p:extLst>
      <p:ext uri="{BB962C8B-B14F-4D97-AF65-F5344CB8AC3E}">
        <p14:creationId xmlns:p14="http://schemas.microsoft.com/office/powerpoint/2010/main" val="1753668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2000"/>
          </a:stretch>
        </a:blipFill>
        <a:effectLst/>
      </p:bgPr>
    </p:bg>
    <p:spTree>
      <p:nvGrpSpPr>
        <p:cNvPr id="1" name=""/>
        <p:cNvGrpSpPr/>
        <p:nvPr/>
      </p:nvGrpSpPr>
      <p:grpSpPr>
        <a:xfrm>
          <a:off x="0" y="0"/>
          <a:ext cx="0" cy="0"/>
          <a:chOff x="0" y="0"/>
          <a:chExt cx="0" cy="0"/>
        </a:xfrm>
      </p:grpSpPr>
      <p:sp>
        <p:nvSpPr>
          <p:cNvPr id="5" name="Google Shape;1768;p43">
            <a:extLst>
              <a:ext uri="{FF2B5EF4-FFF2-40B4-BE49-F238E27FC236}">
                <a16:creationId xmlns:a16="http://schemas.microsoft.com/office/drawing/2014/main" id="{F0A52E36-8D81-5AB4-2929-3D30FB069963}"/>
              </a:ext>
            </a:extLst>
          </p:cNvPr>
          <p:cNvSpPr txBox="1">
            <a:spLocks/>
          </p:cNvSpPr>
          <p:nvPr/>
        </p:nvSpPr>
        <p:spPr>
          <a:xfrm>
            <a:off x="2157895" y="0"/>
            <a:ext cx="4828210" cy="589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r>
              <a:rPr kumimoji="0" lang="en-US" sz="2800" b="1" i="0" u="none" strike="noStrike" kern="0" cap="none" spc="0" normalizeH="0" baseline="0" noProof="0" dirty="0">
                <a:ln>
                  <a:noFill/>
                </a:ln>
                <a:solidFill>
                  <a:srgbClr val="002060"/>
                </a:solidFill>
                <a:effectLst/>
                <a:uLnTx/>
                <a:uFillTx/>
                <a:latin typeface="Comic Sans MS" panose="030F0702030302020204" pitchFamily="66" charset="0"/>
                <a:cs typeface="Nixie One"/>
                <a:sym typeface="Nixie One"/>
              </a:rPr>
              <a:t>Let’s sing.</a:t>
            </a:r>
          </a:p>
        </p:txBody>
      </p:sp>
      <p:pic>
        <p:nvPicPr>
          <p:cNvPr id="3" name="Picture 2" descr="A large stone building with a large face in the water&#10;&#10;Description automatically generated">
            <a:extLst>
              <a:ext uri="{FF2B5EF4-FFF2-40B4-BE49-F238E27FC236}">
                <a16:creationId xmlns:a16="http://schemas.microsoft.com/office/drawing/2014/main" id="{D705CCAC-65DA-402C-99B1-552C4782FBC5}"/>
              </a:ext>
            </a:extLst>
          </p:cNvPr>
          <p:cNvPicPr>
            <a:picLocks noChangeAspect="1"/>
          </p:cNvPicPr>
          <p:nvPr/>
        </p:nvPicPr>
        <p:blipFill rotWithShape="1">
          <a:blip r:embed="rId5"/>
          <a:srcRect r="1855"/>
          <a:stretch/>
        </p:blipFill>
        <p:spPr>
          <a:xfrm>
            <a:off x="4962835" y="1396491"/>
            <a:ext cx="3970824" cy="29850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id="{792147AA-00D2-4CBA-A8E7-6206FD3A290E}"/>
              </a:ext>
            </a:extLst>
          </p:cNvPr>
          <p:cNvSpPr txBox="1"/>
          <p:nvPr/>
        </p:nvSpPr>
        <p:spPr>
          <a:xfrm>
            <a:off x="1745673" y="761957"/>
            <a:ext cx="598516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99D1C"/>
                </a:solidFill>
                <a:effectLst/>
                <a:uLnTx/>
                <a:uFillTx/>
                <a:latin typeface="Comic Sans MS" panose="030F0702030302020204" pitchFamily="66" charset="0"/>
                <a:cs typeface="Arial"/>
                <a:sym typeface="Arial"/>
              </a:rPr>
              <a:t>Did they go to Suoi Tien Theme Park?</a:t>
            </a:r>
            <a:r>
              <a:rPr kumimoji="0" lang="en-US" sz="2400" b="0" i="0" u="none" strike="noStrike" kern="0" cap="none" spc="0" normalizeH="0" baseline="0" noProof="0">
                <a:ln>
                  <a:noFill/>
                </a:ln>
                <a:solidFill>
                  <a:srgbClr val="000000"/>
                </a:solidFill>
                <a:effectLst/>
                <a:uLnTx/>
                <a:uFillTx/>
                <a:latin typeface="Comic Sans MS" panose="030F0702030302020204" pitchFamily="66" charset="0"/>
                <a:cs typeface="Arial"/>
                <a:sym typeface="Arial"/>
              </a:rPr>
              <a:t> </a:t>
            </a:r>
          </a:p>
        </p:txBody>
      </p:sp>
      <p:sp>
        <p:nvSpPr>
          <p:cNvPr id="12" name="TextBox 11">
            <a:extLst>
              <a:ext uri="{FF2B5EF4-FFF2-40B4-BE49-F238E27FC236}">
                <a16:creationId xmlns:a16="http://schemas.microsoft.com/office/drawing/2014/main" id="{8B9D2C81-3451-4326-9A04-F32CF4A473A0}"/>
              </a:ext>
            </a:extLst>
          </p:cNvPr>
          <p:cNvSpPr txBox="1"/>
          <p:nvPr/>
        </p:nvSpPr>
        <p:spPr>
          <a:xfrm>
            <a:off x="210341" y="1396491"/>
            <a:ext cx="4505726" cy="3019032"/>
          </a:xfrm>
          <a:custGeom>
            <a:avLst/>
            <a:gdLst>
              <a:gd name="connsiteX0" fmla="*/ 0 w 4505726"/>
              <a:gd name="connsiteY0" fmla="*/ 0 h 3019032"/>
              <a:gd name="connsiteX1" fmla="*/ 608273 w 4505726"/>
              <a:gd name="connsiteY1" fmla="*/ 0 h 3019032"/>
              <a:gd name="connsiteX2" fmla="*/ 1171489 w 4505726"/>
              <a:gd name="connsiteY2" fmla="*/ 0 h 3019032"/>
              <a:gd name="connsiteX3" fmla="*/ 1734705 w 4505726"/>
              <a:gd name="connsiteY3" fmla="*/ 0 h 3019032"/>
              <a:gd name="connsiteX4" fmla="*/ 2252863 w 4505726"/>
              <a:gd name="connsiteY4" fmla="*/ 0 h 3019032"/>
              <a:gd name="connsiteX5" fmla="*/ 2861136 w 4505726"/>
              <a:gd name="connsiteY5" fmla="*/ 0 h 3019032"/>
              <a:gd name="connsiteX6" fmla="*/ 3514466 w 4505726"/>
              <a:gd name="connsiteY6" fmla="*/ 0 h 3019032"/>
              <a:gd name="connsiteX7" fmla="*/ 4505726 w 4505726"/>
              <a:gd name="connsiteY7" fmla="*/ 0 h 3019032"/>
              <a:gd name="connsiteX8" fmla="*/ 4505726 w 4505726"/>
              <a:gd name="connsiteY8" fmla="*/ 563553 h 3019032"/>
              <a:gd name="connsiteX9" fmla="*/ 4505726 w 4505726"/>
              <a:gd name="connsiteY9" fmla="*/ 1096915 h 3019032"/>
              <a:gd name="connsiteX10" fmla="*/ 4505726 w 4505726"/>
              <a:gd name="connsiteY10" fmla="*/ 1569897 h 3019032"/>
              <a:gd name="connsiteX11" fmla="*/ 4505726 w 4505726"/>
              <a:gd name="connsiteY11" fmla="*/ 1982498 h 3019032"/>
              <a:gd name="connsiteX12" fmla="*/ 4505726 w 4505726"/>
              <a:gd name="connsiteY12" fmla="*/ 2546050 h 3019032"/>
              <a:gd name="connsiteX13" fmla="*/ 4505726 w 4505726"/>
              <a:gd name="connsiteY13" fmla="*/ 3019032 h 3019032"/>
              <a:gd name="connsiteX14" fmla="*/ 4032625 w 4505726"/>
              <a:gd name="connsiteY14" fmla="*/ 3019032 h 3019032"/>
              <a:gd name="connsiteX15" fmla="*/ 3424352 w 4505726"/>
              <a:gd name="connsiteY15" fmla="*/ 3019032 h 3019032"/>
              <a:gd name="connsiteX16" fmla="*/ 2861136 w 4505726"/>
              <a:gd name="connsiteY16" fmla="*/ 3019032 h 3019032"/>
              <a:gd name="connsiteX17" fmla="*/ 2388035 w 4505726"/>
              <a:gd name="connsiteY17" fmla="*/ 3019032 h 3019032"/>
              <a:gd name="connsiteX18" fmla="*/ 1779762 w 4505726"/>
              <a:gd name="connsiteY18" fmla="*/ 3019032 h 3019032"/>
              <a:gd name="connsiteX19" fmla="*/ 1126432 w 4505726"/>
              <a:gd name="connsiteY19" fmla="*/ 3019032 h 3019032"/>
              <a:gd name="connsiteX20" fmla="*/ 698388 w 4505726"/>
              <a:gd name="connsiteY20" fmla="*/ 3019032 h 3019032"/>
              <a:gd name="connsiteX21" fmla="*/ 0 w 4505726"/>
              <a:gd name="connsiteY21" fmla="*/ 3019032 h 3019032"/>
              <a:gd name="connsiteX22" fmla="*/ 0 w 4505726"/>
              <a:gd name="connsiteY22" fmla="*/ 2455479 h 3019032"/>
              <a:gd name="connsiteX23" fmla="*/ 0 w 4505726"/>
              <a:gd name="connsiteY23" fmla="*/ 1952307 h 3019032"/>
              <a:gd name="connsiteX24" fmla="*/ 0 w 4505726"/>
              <a:gd name="connsiteY24" fmla="*/ 1388755 h 3019032"/>
              <a:gd name="connsiteX25" fmla="*/ 0 w 4505726"/>
              <a:gd name="connsiteY25" fmla="*/ 855392 h 3019032"/>
              <a:gd name="connsiteX26" fmla="*/ 0 w 4505726"/>
              <a:gd name="connsiteY26" fmla="*/ 0 h 301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05726" h="3019032" fill="none" extrusionOk="0">
                <a:moveTo>
                  <a:pt x="0" y="0"/>
                </a:moveTo>
                <a:cubicBezTo>
                  <a:pt x="232482" y="-65766"/>
                  <a:pt x="326581" y="1827"/>
                  <a:pt x="608273" y="0"/>
                </a:cubicBezTo>
                <a:cubicBezTo>
                  <a:pt x="889965" y="-1827"/>
                  <a:pt x="998899" y="33036"/>
                  <a:pt x="1171489" y="0"/>
                </a:cubicBezTo>
                <a:cubicBezTo>
                  <a:pt x="1344079" y="-33036"/>
                  <a:pt x="1472621" y="2961"/>
                  <a:pt x="1734705" y="0"/>
                </a:cubicBezTo>
                <a:cubicBezTo>
                  <a:pt x="1996789" y="-2961"/>
                  <a:pt x="2054426" y="11568"/>
                  <a:pt x="2252863" y="0"/>
                </a:cubicBezTo>
                <a:cubicBezTo>
                  <a:pt x="2451300" y="-11568"/>
                  <a:pt x="2670036" y="69846"/>
                  <a:pt x="2861136" y="0"/>
                </a:cubicBezTo>
                <a:cubicBezTo>
                  <a:pt x="3052236" y="-69846"/>
                  <a:pt x="3248495" y="50910"/>
                  <a:pt x="3514466" y="0"/>
                </a:cubicBezTo>
                <a:cubicBezTo>
                  <a:pt x="3780437" y="-50910"/>
                  <a:pt x="4285912" y="86115"/>
                  <a:pt x="4505726" y="0"/>
                </a:cubicBezTo>
                <a:cubicBezTo>
                  <a:pt x="4553154" y="215418"/>
                  <a:pt x="4491889" y="373748"/>
                  <a:pt x="4505726" y="563553"/>
                </a:cubicBezTo>
                <a:cubicBezTo>
                  <a:pt x="4519563" y="753358"/>
                  <a:pt x="4453139" y="929719"/>
                  <a:pt x="4505726" y="1096915"/>
                </a:cubicBezTo>
                <a:cubicBezTo>
                  <a:pt x="4558313" y="1264111"/>
                  <a:pt x="4462917" y="1470789"/>
                  <a:pt x="4505726" y="1569897"/>
                </a:cubicBezTo>
                <a:cubicBezTo>
                  <a:pt x="4548535" y="1669005"/>
                  <a:pt x="4485812" y="1784612"/>
                  <a:pt x="4505726" y="1982498"/>
                </a:cubicBezTo>
                <a:cubicBezTo>
                  <a:pt x="4525640" y="2180384"/>
                  <a:pt x="4474790" y="2279668"/>
                  <a:pt x="4505726" y="2546050"/>
                </a:cubicBezTo>
                <a:cubicBezTo>
                  <a:pt x="4536662" y="2812432"/>
                  <a:pt x="4495834" y="2844562"/>
                  <a:pt x="4505726" y="3019032"/>
                </a:cubicBezTo>
                <a:cubicBezTo>
                  <a:pt x="4275674" y="3049923"/>
                  <a:pt x="4174509" y="2974037"/>
                  <a:pt x="4032625" y="3019032"/>
                </a:cubicBezTo>
                <a:cubicBezTo>
                  <a:pt x="3890741" y="3064027"/>
                  <a:pt x="3723324" y="2986247"/>
                  <a:pt x="3424352" y="3019032"/>
                </a:cubicBezTo>
                <a:cubicBezTo>
                  <a:pt x="3125380" y="3051817"/>
                  <a:pt x="3070266" y="2972686"/>
                  <a:pt x="2861136" y="3019032"/>
                </a:cubicBezTo>
                <a:cubicBezTo>
                  <a:pt x="2652006" y="3065378"/>
                  <a:pt x="2518050" y="2969025"/>
                  <a:pt x="2388035" y="3019032"/>
                </a:cubicBezTo>
                <a:cubicBezTo>
                  <a:pt x="2258020" y="3069039"/>
                  <a:pt x="1931905" y="2974112"/>
                  <a:pt x="1779762" y="3019032"/>
                </a:cubicBezTo>
                <a:cubicBezTo>
                  <a:pt x="1627619" y="3063952"/>
                  <a:pt x="1329508" y="2942804"/>
                  <a:pt x="1126432" y="3019032"/>
                </a:cubicBezTo>
                <a:cubicBezTo>
                  <a:pt x="923356" y="3095260"/>
                  <a:pt x="853005" y="2991898"/>
                  <a:pt x="698388" y="3019032"/>
                </a:cubicBezTo>
                <a:cubicBezTo>
                  <a:pt x="543771" y="3046166"/>
                  <a:pt x="297234" y="2976549"/>
                  <a:pt x="0" y="3019032"/>
                </a:cubicBezTo>
                <a:cubicBezTo>
                  <a:pt x="-67373" y="2755137"/>
                  <a:pt x="59059" y="2604817"/>
                  <a:pt x="0" y="2455479"/>
                </a:cubicBezTo>
                <a:cubicBezTo>
                  <a:pt x="-59059" y="2306141"/>
                  <a:pt x="46043" y="2090117"/>
                  <a:pt x="0" y="1952307"/>
                </a:cubicBezTo>
                <a:cubicBezTo>
                  <a:pt x="-46043" y="1814497"/>
                  <a:pt x="62484" y="1539656"/>
                  <a:pt x="0" y="1388755"/>
                </a:cubicBezTo>
                <a:cubicBezTo>
                  <a:pt x="-62484" y="1237854"/>
                  <a:pt x="10631" y="1062502"/>
                  <a:pt x="0" y="855392"/>
                </a:cubicBezTo>
                <a:cubicBezTo>
                  <a:pt x="-10631" y="648282"/>
                  <a:pt x="98314" y="260340"/>
                  <a:pt x="0" y="0"/>
                </a:cubicBezTo>
                <a:close/>
              </a:path>
              <a:path w="4505726" h="3019032" stroke="0" extrusionOk="0">
                <a:moveTo>
                  <a:pt x="0" y="0"/>
                </a:moveTo>
                <a:cubicBezTo>
                  <a:pt x="112820" y="-51060"/>
                  <a:pt x="228368" y="42892"/>
                  <a:pt x="428044" y="0"/>
                </a:cubicBezTo>
                <a:cubicBezTo>
                  <a:pt x="627720" y="-42892"/>
                  <a:pt x="905389" y="60465"/>
                  <a:pt x="1036317" y="0"/>
                </a:cubicBezTo>
                <a:cubicBezTo>
                  <a:pt x="1167245" y="-60465"/>
                  <a:pt x="1438185" y="22750"/>
                  <a:pt x="1689647" y="0"/>
                </a:cubicBezTo>
                <a:cubicBezTo>
                  <a:pt x="1941109" y="-22750"/>
                  <a:pt x="2005832" y="37671"/>
                  <a:pt x="2162748" y="0"/>
                </a:cubicBezTo>
                <a:cubicBezTo>
                  <a:pt x="2319664" y="-37671"/>
                  <a:pt x="2458387" y="33756"/>
                  <a:pt x="2725964" y="0"/>
                </a:cubicBezTo>
                <a:cubicBezTo>
                  <a:pt x="2993541" y="-33756"/>
                  <a:pt x="3090086" y="3040"/>
                  <a:pt x="3289180" y="0"/>
                </a:cubicBezTo>
                <a:cubicBezTo>
                  <a:pt x="3488274" y="-3040"/>
                  <a:pt x="3510823" y="27731"/>
                  <a:pt x="3717224" y="0"/>
                </a:cubicBezTo>
                <a:cubicBezTo>
                  <a:pt x="3923625" y="-27731"/>
                  <a:pt x="4263526" y="8453"/>
                  <a:pt x="4505726" y="0"/>
                </a:cubicBezTo>
                <a:cubicBezTo>
                  <a:pt x="4518778" y="94503"/>
                  <a:pt x="4487134" y="269040"/>
                  <a:pt x="4505726" y="442791"/>
                </a:cubicBezTo>
                <a:cubicBezTo>
                  <a:pt x="4524318" y="616542"/>
                  <a:pt x="4497061" y="834464"/>
                  <a:pt x="4505726" y="976154"/>
                </a:cubicBezTo>
                <a:cubicBezTo>
                  <a:pt x="4514391" y="1117844"/>
                  <a:pt x="4461836" y="1308813"/>
                  <a:pt x="4505726" y="1418945"/>
                </a:cubicBezTo>
                <a:cubicBezTo>
                  <a:pt x="4549616" y="1529077"/>
                  <a:pt x="4482452" y="1779636"/>
                  <a:pt x="4505726" y="1922117"/>
                </a:cubicBezTo>
                <a:cubicBezTo>
                  <a:pt x="4529000" y="2064598"/>
                  <a:pt x="4466980" y="2303582"/>
                  <a:pt x="4505726" y="2425289"/>
                </a:cubicBezTo>
                <a:cubicBezTo>
                  <a:pt x="4544472" y="2546996"/>
                  <a:pt x="4496090" y="2781097"/>
                  <a:pt x="4505726" y="3019032"/>
                </a:cubicBezTo>
                <a:cubicBezTo>
                  <a:pt x="4414539" y="3044031"/>
                  <a:pt x="4168421" y="3000607"/>
                  <a:pt x="4077682" y="3019032"/>
                </a:cubicBezTo>
                <a:cubicBezTo>
                  <a:pt x="3986943" y="3037457"/>
                  <a:pt x="3774008" y="3000391"/>
                  <a:pt x="3649638" y="3019032"/>
                </a:cubicBezTo>
                <a:cubicBezTo>
                  <a:pt x="3525268" y="3037673"/>
                  <a:pt x="3324203" y="2959727"/>
                  <a:pt x="3131480" y="3019032"/>
                </a:cubicBezTo>
                <a:cubicBezTo>
                  <a:pt x="2938757" y="3078337"/>
                  <a:pt x="2877394" y="2996107"/>
                  <a:pt x="2703436" y="3019032"/>
                </a:cubicBezTo>
                <a:cubicBezTo>
                  <a:pt x="2529478" y="3041957"/>
                  <a:pt x="2199431" y="3006117"/>
                  <a:pt x="2050105" y="3019032"/>
                </a:cubicBezTo>
                <a:cubicBezTo>
                  <a:pt x="1900779" y="3031947"/>
                  <a:pt x="1672613" y="2992505"/>
                  <a:pt x="1531947" y="3019032"/>
                </a:cubicBezTo>
                <a:cubicBezTo>
                  <a:pt x="1391281" y="3045559"/>
                  <a:pt x="1213106" y="3010055"/>
                  <a:pt x="1103903" y="3019032"/>
                </a:cubicBezTo>
                <a:cubicBezTo>
                  <a:pt x="994700" y="3028009"/>
                  <a:pt x="397165" y="2922904"/>
                  <a:pt x="0" y="3019032"/>
                </a:cubicBezTo>
                <a:cubicBezTo>
                  <a:pt x="-2123" y="2881534"/>
                  <a:pt x="9445" y="2692502"/>
                  <a:pt x="0" y="2576241"/>
                </a:cubicBezTo>
                <a:cubicBezTo>
                  <a:pt x="-9445" y="2459980"/>
                  <a:pt x="47087" y="2304483"/>
                  <a:pt x="0" y="2103259"/>
                </a:cubicBezTo>
                <a:cubicBezTo>
                  <a:pt x="-47087" y="1902035"/>
                  <a:pt x="14953" y="1762224"/>
                  <a:pt x="0" y="1660468"/>
                </a:cubicBezTo>
                <a:cubicBezTo>
                  <a:pt x="-14953" y="1558712"/>
                  <a:pt x="6369" y="1341581"/>
                  <a:pt x="0" y="1187486"/>
                </a:cubicBezTo>
                <a:cubicBezTo>
                  <a:pt x="-6369" y="1033391"/>
                  <a:pt x="14283" y="895127"/>
                  <a:pt x="0" y="714504"/>
                </a:cubicBezTo>
                <a:cubicBezTo>
                  <a:pt x="-14283" y="533881"/>
                  <a:pt x="54023" y="158805"/>
                  <a:pt x="0" y="0"/>
                </a:cubicBezTo>
                <a:close/>
              </a:path>
            </a:pathLst>
          </a:custGeom>
          <a:solidFill>
            <a:schemeClr val="bg1">
              <a:lumMod val="20000"/>
              <a:lumOff val="80000"/>
            </a:schemeClr>
          </a:solidFill>
          <a:ln>
            <a:solidFill>
              <a:srgbClr val="00B0F0"/>
            </a:solidFill>
            <a:extLst>
              <a:ext uri="{C807C97D-BFC1-408E-A445-0C87EB9F89A2}">
                <ask:lineSketchStyleProps xmlns="" xmlns:ask="http://schemas.microsoft.com/office/drawing/2018/sketchyshapes" sd="2636028658">
                  <a:prstGeom prst="rect">
                    <a:avLst/>
                  </a:prstGeom>
                  <ask:type>
                    <ask:lineSketchScribble/>
                  </ask:type>
                </ask:lineSketchStyleProps>
              </a:ext>
            </a:extLst>
          </a:ln>
        </p:spPr>
        <p:txBody>
          <a:bodyPr wrap="square">
            <a:spAutoFit/>
          </a:bodyPr>
          <a:lstStyle/>
          <a:p>
            <a:pPr algn="just">
              <a:lnSpc>
                <a:spcPct val="120000"/>
              </a:lnSpc>
            </a:pPr>
            <a:r>
              <a:rPr kumimoji="0" lang="en-US" sz="2000" b="0" i="0" u="none" strike="noStrike" kern="0" cap="none" spc="0" normalizeH="0" baseline="0" noProof="0">
                <a:ln>
                  <a:noFill/>
                </a:ln>
                <a:effectLst/>
                <a:uLnTx/>
                <a:uFillTx/>
                <a:latin typeface="Comic Sans MS" panose="030F0702030302020204" pitchFamily="66" charset="0"/>
                <a:cs typeface="Arial"/>
                <a:sym typeface="Arial"/>
              </a:rPr>
              <a:t>Did they go to Suoi Tien Theme Park? Yes, they did. Yes, they did. Did they watch</a:t>
            </a:r>
            <a:r>
              <a:rPr kumimoji="0" lang="en-US" sz="2000" b="0" i="0" u="none" strike="noStrike" kern="0" cap="none" spc="0" normalizeH="0" noProof="0">
                <a:ln>
                  <a:noFill/>
                </a:ln>
                <a:effectLst/>
                <a:uLnTx/>
                <a:uFillTx/>
                <a:latin typeface="Comic Sans MS" panose="030F0702030302020204" pitchFamily="66" charset="0"/>
                <a:cs typeface="Arial"/>
                <a:sym typeface="Arial"/>
              </a:rPr>
              <a:t> </a:t>
            </a:r>
            <a:r>
              <a:rPr kumimoji="0" lang="en-US" sz="2000" b="0" i="0" u="none" strike="noStrike" kern="0" cap="none" spc="0" normalizeH="0" baseline="0" noProof="0">
                <a:ln>
                  <a:noFill/>
                </a:ln>
                <a:effectLst/>
                <a:uLnTx/>
                <a:uFillTx/>
                <a:latin typeface="Comic Sans MS" panose="030F0702030302020204" pitchFamily="66" charset="0"/>
                <a:cs typeface="Arial"/>
                <a:sym typeface="Arial"/>
              </a:rPr>
              <a:t>a film there? No, they didn’t. No, they didn’t. Did they swim in the </a:t>
            </a:r>
            <a:r>
              <a:rPr lang="en-US" sz="2000">
                <a:latin typeface="Comic Sans MS" panose="030F0702030302020204" pitchFamily="66" charset="0"/>
              </a:rPr>
              <a:t>swimming pool </a:t>
            </a:r>
            <a:r>
              <a:rPr kumimoji="0" lang="en-US" sz="2000" b="0" i="0" u="none" strike="noStrike" kern="0" cap="none" spc="0" normalizeH="0" baseline="0" noProof="0">
                <a:ln>
                  <a:noFill/>
                </a:ln>
                <a:effectLst/>
                <a:uLnTx/>
                <a:uFillTx/>
                <a:latin typeface="Comic Sans MS" panose="030F0702030302020204" pitchFamily="66" charset="0"/>
                <a:cs typeface="Arial"/>
                <a:sym typeface="Arial"/>
              </a:rPr>
              <a:t>? Yes, they did. Yes, they did. Did they play </a:t>
            </a:r>
            <a:r>
              <a:rPr lang="en-US" sz="2000">
                <a:latin typeface="Comic Sans MS" panose="030F0702030302020204" pitchFamily="66" charset="0"/>
              </a:rPr>
              <a:t>badminton </a:t>
            </a:r>
            <a:r>
              <a:rPr kumimoji="0" lang="en-US" sz="2000" b="0" i="0" u="none" strike="noStrike" kern="0" cap="none" spc="0" normalizeH="0" baseline="0" noProof="0">
                <a:ln>
                  <a:noFill/>
                </a:ln>
                <a:effectLst/>
                <a:uLnTx/>
                <a:uFillTx/>
                <a:latin typeface="Comic Sans MS" panose="030F0702030302020204" pitchFamily="66" charset="0"/>
                <a:cs typeface="Arial"/>
                <a:sym typeface="Arial"/>
              </a:rPr>
              <a:t>there? No, they didn’t. No, they didn’t. </a:t>
            </a:r>
          </a:p>
        </p:txBody>
      </p:sp>
      <p:sp>
        <p:nvSpPr>
          <p:cNvPr id="14" name="Rectangle 1">
            <a:extLst>
              <a:ext uri="{FF2B5EF4-FFF2-40B4-BE49-F238E27FC236}">
                <a16:creationId xmlns:a16="http://schemas.microsoft.com/office/drawing/2014/main" id="{FF6E842B-8A5B-47FC-BE99-4EE75DB30851}"/>
              </a:ext>
            </a:extLst>
          </p:cNvPr>
          <p:cNvSpPr>
            <a:spLocks noChangeArrowheads="1"/>
          </p:cNvSpPr>
          <p:nvPr/>
        </p:nvSpPr>
        <p:spPr bwMode="auto">
          <a:xfrm>
            <a:off x="3990975"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DF7E4"/>
                </a:solidFill>
                <a:effectLst/>
                <a:uLnTx/>
                <a:uFillTx/>
                <a:latin typeface="Arial" panose="020B0604020202020204" pitchFamily="34" charset="0"/>
                <a:cs typeface="Arial"/>
                <a:sym typeface="Arial"/>
              </a:rPr>
              <a:t/>
            </a:r>
            <a:br>
              <a:rPr kumimoji="0" lang="en-US" altLang="en-US" sz="1800" b="0" i="0" u="none" strike="noStrike" kern="0" cap="none" spc="0" normalizeH="0" baseline="0" noProof="0">
                <a:ln>
                  <a:noFill/>
                </a:ln>
                <a:solidFill>
                  <a:srgbClr val="FDF7E4"/>
                </a:solidFill>
                <a:effectLst/>
                <a:uLnTx/>
                <a:uFillTx/>
                <a:latin typeface="Arial" panose="020B0604020202020204" pitchFamily="34" charset="0"/>
                <a:cs typeface="Arial"/>
                <a:sym typeface="Arial"/>
              </a:rPr>
            </a:br>
            <a:endParaRPr kumimoji="0" lang="en-US" altLang="en-US" sz="1800" b="0" i="0" u="none" strike="noStrike" kern="0" cap="none" spc="0" normalizeH="0" baseline="0" noProof="0">
              <a:ln>
                <a:noFill/>
              </a:ln>
              <a:solidFill>
                <a:srgbClr val="FDF7E4"/>
              </a:solidFill>
              <a:effectLst/>
              <a:uLnTx/>
              <a:uFillTx/>
              <a:latin typeface="Arial" panose="020B0604020202020204" pitchFamily="34" charset="0"/>
              <a:cs typeface="Arial"/>
              <a:sym typeface="Arial"/>
            </a:endParaRPr>
          </a:p>
        </p:txBody>
      </p:sp>
    </p:spTree>
    <p:custDataLst>
      <p:tags r:id="rId1"/>
    </p:custDataLst>
    <p:extLst>
      <p:ext uri="{BB962C8B-B14F-4D97-AF65-F5344CB8AC3E}">
        <p14:creationId xmlns:p14="http://schemas.microsoft.com/office/powerpoint/2010/main" val="927283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2000"/>
          </a:stretch>
        </a:blipFill>
        <a:effectLst/>
      </p:bgPr>
    </p:bg>
    <p:spTree>
      <p:nvGrpSpPr>
        <p:cNvPr id="1" name=""/>
        <p:cNvGrpSpPr/>
        <p:nvPr/>
      </p:nvGrpSpPr>
      <p:grpSpPr>
        <a:xfrm>
          <a:off x="0" y="0"/>
          <a:ext cx="0" cy="0"/>
          <a:chOff x="0" y="0"/>
          <a:chExt cx="0" cy="0"/>
        </a:xfrm>
      </p:grpSpPr>
      <p:sp>
        <p:nvSpPr>
          <p:cNvPr id="5" name="Google Shape;1768;p43">
            <a:extLst>
              <a:ext uri="{FF2B5EF4-FFF2-40B4-BE49-F238E27FC236}">
                <a16:creationId xmlns:a16="http://schemas.microsoft.com/office/drawing/2014/main" id="{F0A52E36-8D81-5AB4-2929-3D30FB069963}"/>
              </a:ext>
            </a:extLst>
          </p:cNvPr>
          <p:cNvSpPr txBox="1">
            <a:spLocks/>
          </p:cNvSpPr>
          <p:nvPr/>
        </p:nvSpPr>
        <p:spPr>
          <a:xfrm>
            <a:off x="2157895" y="0"/>
            <a:ext cx="4828210" cy="628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r>
              <a:rPr kumimoji="0" lang="en-US" sz="2800" b="1" i="0" u="none" strike="noStrike" kern="0" cap="none" spc="0" normalizeH="0" baseline="0" noProof="0" dirty="0">
                <a:ln>
                  <a:noFill/>
                </a:ln>
                <a:solidFill>
                  <a:srgbClr val="002060"/>
                </a:solidFill>
                <a:effectLst/>
                <a:uLnTx/>
                <a:uFillTx/>
                <a:latin typeface="Comic Sans MS" panose="030F0702030302020204" pitchFamily="66" charset="0"/>
                <a:cs typeface="Nixie One"/>
                <a:sym typeface="Nixie One"/>
              </a:rPr>
              <a:t>Let’s sing.</a:t>
            </a:r>
          </a:p>
        </p:txBody>
      </p:sp>
      <p:pic>
        <p:nvPicPr>
          <p:cNvPr id="3" name="Picture 2" descr="A large stone building with a large face in the water&#10;&#10;Description automatically generated">
            <a:extLst>
              <a:ext uri="{FF2B5EF4-FFF2-40B4-BE49-F238E27FC236}">
                <a16:creationId xmlns:a16="http://schemas.microsoft.com/office/drawing/2014/main" id="{D705CCAC-65DA-402C-99B1-552C4782FBC5}"/>
              </a:ext>
            </a:extLst>
          </p:cNvPr>
          <p:cNvPicPr>
            <a:picLocks noChangeAspect="1"/>
          </p:cNvPicPr>
          <p:nvPr/>
        </p:nvPicPr>
        <p:blipFill rotWithShape="1">
          <a:blip r:embed="rId5"/>
          <a:srcRect r="1855"/>
          <a:stretch/>
        </p:blipFill>
        <p:spPr>
          <a:xfrm>
            <a:off x="5769401" y="1893816"/>
            <a:ext cx="2957012" cy="22229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id="{792147AA-00D2-4CBA-A8E7-6206FD3A290E}"/>
              </a:ext>
            </a:extLst>
          </p:cNvPr>
          <p:cNvSpPr txBox="1"/>
          <p:nvPr/>
        </p:nvSpPr>
        <p:spPr>
          <a:xfrm>
            <a:off x="1745673" y="761957"/>
            <a:ext cx="598516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99D1C"/>
                </a:solidFill>
                <a:effectLst/>
                <a:uLnTx/>
                <a:uFillTx/>
                <a:latin typeface="Comic Sans MS" panose="030F0702030302020204" pitchFamily="66" charset="0"/>
                <a:cs typeface="Arial"/>
                <a:sym typeface="Arial"/>
              </a:rPr>
              <a:t>Did they go to Suoi Tien Theme Park?</a:t>
            </a:r>
            <a:r>
              <a:rPr kumimoji="0" lang="en-US" sz="2400" b="0" i="0" u="none" strike="noStrike" kern="0" cap="none" spc="0" normalizeH="0" baseline="0" noProof="0">
                <a:ln>
                  <a:noFill/>
                </a:ln>
                <a:solidFill>
                  <a:srgbClr val="000000"/>
                </a:solidFill>
                <a:effectLst/>
                <a:uLnTx/>
                <a:uFillTx/>
                <a:latin typeface="Comic Sans MS" panose="030F0702030302020204" pitchFamily="66" charset="0"/>
                <a:cs typeface="Arial"/>
                <a:sym typeface="Arial"/>
              </a:rPr>
              <a:t> </a:t>
            </a:r>
          </a:p>
        </p:txBody>
      </p:sp>
      <p:sp>
        <p:nvSpPr>
          <p:cNvPr id="14" name="Rectangle 1">
            <a:extLst>
              <a:ext uri="{FF2B5EF4-FFF2-40B4-BE49-F238E27FC236}">
                <a16:creationId xmlns:a16="http://schemas.microsoft.com/office/drawing/2014/main" id="{FF6E842B-8A5B-47FC-BE99-4EE75DB30851}"/>
              </a:ext>
            </a:extLst>
          </p:cNvPr>
          <p:cNvSpPr>
            <a:spLocks noChangeArrowheads="1"/>
          </p:cNvSpPr>
          <p:nvPr/>
        </p:nvSpPr>
        <p:spPr bwMode="auto">
          <a:xfrm>
            <a:off x="3990975"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DF7E4"/>
                </a:solidFill>
                <a:effectLst/>
                <a:uLnTx/>
                <a:uFillTx/>
                <a:latin typeface="Arial" panose="020B0604020202020204" pitchFamily="34" charset="0"/>
                <a:cs typeface="Arial"/>
                <a:sym typeface="Arial"/>
              </a:rPr>
              <a:t/>
            </a:r>
            <a:br>
              <a:rPr kumimoji="0" lang="en-US" altLang="en-US" sz="1800" b="0" i="0" u="none" strike="noStrike" kern="0" cap="none" spc="0" normalizeH="0" baseline="0" noProof="0">
                <a:ln>
                  <a:noFill/>
                </a:ln>
                <a:solidFill>
                  <a:srgbClr val="FDF7E4"/>
                </a:solidFill>
                <a:effectLst/>
                <a:uLnTx/>
                <a:uFillTx/>
                <a:latin typeface="Arial" panose="020B0604020202020204" pitchFamily="34" charset="0"/>
                <a:cs typeface="Arial"/>
                <a:sym typeface="Arial"/>
              </a:rPr>
            </a:br>
            <a:endParaRPr kumimoji="0" lang="en-US" altLang="en-US" sz="1800" b="0" i="0" u="none" strike="noStrike" kern="0" cap="none" spc="0" normalizeH="0" baseline="0" noProof="0">
              <a:ln>
                <a:noFill/>
              </a:ln>
              <a:solidFill>
                <a:srgbClr val="FDF7E4"/>
              </a:solidFill>
              <a:effectLst/>
              <a:uLnTx/>
              <a:uFillTx/>
              <a:latin typeface="Arial" panose="020B0604020202020204" pitchFamily="34" charset="0"/>
              <a:cs typeface="Arial"/>
              <a:sym typeface="Arial"/>
            </a:endParaRPr>
          </a:p>
        </p:txBody>
      </p:sp>
      <p:pic>
        <p:nvPicPr>
          <p:cNvPr id="4098" name="Picture 2" descr="33,857 Sing Song Cartoon Images, Stock Photos, 3D objects, &amp; Vectors |  Shutterstock">
            <a:extLst>
              <a:ext uri="{FF2B5EF4-FFF2-40B4-BE49-F238E27FC236}">
                <a16:creationId xmlns:a16="http://schemas.microsoft.com/office/drawing/2014/main" id="{789CDAEF-BA26-413D-8008-C420C2F6AF0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933"/>
          <a:stretch/>
        </p:blipFill>
        <p:spPr bwMode="auto">
          <a:xfrm>
            <a:off x="593376" y="1777554"/>
            <a:ext cx="4457700" cy="24554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27962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4CAA99-196D-4EF7-82B8-685463D27440}"/>
              </a:ext>
            </a:extLst>
          </p:cNvPr>
          <p:cNvSpPr>
            <a:spLocks noGrp="1"/>
          </p:cNvSpPr>
          <p:nvPr>
            <p:ph type="sldNum" sz="quarter" idx="4294967295"/>
          </p:nvPr>
        </p:nvSpPr>
        <p:spPr>
          <a:xfrm>
            <a:off x="0" y="0"/>
            <a:ext cx="0" cy="0"/>
          </a:xfrm>
        </p:spPr>
        <p:txBody>
          <a:bodyPr/>
          <a:lstStyle/>
          <a:p>
            <a:fld id="{52AF2F91-6C79-4775-9E01-5F8EDCA63F89}" type="slidenum">
              <a:rPr lang="en-US" smtClean="0"/>
              <a:t>3</a:t>
            </a:fld>
            <a:endParaRPr lang="en-US"/>
          </a:p>
        </p:txBody>
      </p:sp>
      <p:pic>
        <p:nvPicPr>
          <p:cNvPr id="1026" name="Picture 2" descr="Picture Show Entertainment | Movie Theater">
            <a:extLst>
              <a:ext uri="{FF2B5EF4-FFF2-40B4-BE49-F238E27FC236}">
                <a16:creationId xmlns:a16="http://schemas.microsoft.com/office/drawing/2014/main" id="{E259CE23-0999-4C6F-8F0E-E08580726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4013"/>
            <a:ext cx="9144000" cy="4435475"/>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14 Points 4">
            <a:extLst>
              <a:ext uri="{FF2B5EF4-FFF2-40B4-BE49-F238E27FC236}">
                <a16:creationId xmlns:a16="http://schemas.microsoft.com/office/drawing/2014/main" id="{425A34D0-E132-4E40-9916-541D0A746603}"/>
              </a:ext>
            </a:extLst>
          </p:cNvPr>
          <p:cNvSpPr/>
          <p:nvPr/>
        </p:nvSpPr>
        <p:spPr>
          <a:xfrm>
            <a:off x="1539433" y="520860"/>
            <a:ext cx="4120587" cy="1041722"/>
          </a:xfrm>
          <a:prstGeom prst="irregularSeal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Comic Sans MS" panose="030F0702030302020204" pitchFamily="66" charset="0"/>
              </a:rPr>
              <a:t>GAME</a:t>
            </a:r>
          </a:p>
        </p:txBody>
      </p:sp>
    </p:spTree>
    <p:custDataLst>
      <p:tags r:id="rId1"/>
    </p:custDataLst>
    <p:extLst>
      <p:ext uri="{BB962C8B-B14F-4D97-AF65-F5344CB8AC3E}">
        <p14:creationId xmlns:p14="http://schemas.microsoft.com/office/powerpoint/2010/main" val="26802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7F2488-FA30-414C-96BF-5164907D9485}"/>
              </a:ext>
            </a:extLst>
          </p:cNvPr>
          <p:cNvSpPr>
            <a:spLocks noGrp="1"/>
          </p:cNvSpPr>
          <p:nvPr>
            <p:ph type="sldNum" sz="quarter" idx="4294967295"/>
          </p:nvPr>
        </p:nvSpPr>
        <p:spPr>
          <a:xfrm>
            <a:off x="0" y="0"/>
            <a:ext cx="0" cy="0"/>
          </a:xfrm>
        </p:spPr>
        <p:txBody>
          <a:bodyPr/>
          <a:lstStyle/>
          <a:p>
            <a:fld id="{52AF2F91-6C79-4775-9E01-5F8EDCA63F89}" type="slidenum">
              <a:rPr lang="en-US" smtClean="0"/>
              <a:t>4</a:t>
            </a:fld>
            <a:endParaRPr lang="en-US"/>
          </a:p>
        </p:txBody>
      </p:sp>
      <p:pic>
        <p:nvPicPr>
          <p:cNvPr id="6" name="Picture 5" descr="A cartoon of hands holding a bridge over a forest&#10;&#10;Description automatically generated">
            <a:extLst>
              <a:ext uri="{FF2B5EF4-FFF2-40B4-BE49-F238E27FC236}">
                <a16:creationId xmlns:a16="http://schemas.microsoft.com/office/drawing/2014/main" id="{71C87695-33D7-4485-810C-C21313CEFBAC}"/>
              </a:ext>
            </a:extLst>
          </p:cNvPr>
          <p:cNvPicPr>
            <a:picLocks noChangeAspect="1"/>
          </p:cNvPicPr>
          <p:nvPr/>
        </p:nvPicPr>
        <p:blipFill>
          <a:blip r:embed="rId4"/>
          <a:stretch>
            <a:fillRect/>
          </a:stretch>
        </p:blipFill>
        <p:spPr>
          <a:xfrm>
            <a:off x="448616" y="426090"/>
            <a:ext cx="2595526" cy="1646113"/>
          </a:xfrm>
          <a:prstGeom prst="rect">
            <a:avLst/>
          </a:prstGeom>
        </p:spPr>
      </p:pic>
      <p:pic>
        <p:nvPicPr>
          <p:cNvPr id="8" name="Picture 7" descr="A building next to a body of water&#10;&#10;Description automatically generated">
            <a:extLst>
              <a:ext uri="{FF2B5EF4-FFF2-40B4-BE49-F238E27FC236}">
                <a16:creationId xmlns:a16="http://schemas.microsoft.com/office/drawing/2014/main" id="{FA204C26-F137-4109-8641-8AFE1AE098F4}"/>
              </a:ext>
            </a:extLst>
          </p:cNvPr>
          <p:cNvPicPr>
            <a:picLocks noChangeAspect="1"/>
          </p:cNvPicPr>
          <p:nvPr/>
        </p:nvPicPr>
        <p:blipFill>
          <a:blip r:embed="rId5"/>
          <a:stretch>
            <a:fillRect/>
          </a:stretch>
        </p:blipFill>
        <p:spPr>
          <a:xfrm>
            <a:off x="448616" y="2813008"/>
            <a:ext cx="2579484" cy="1643243"/>
          </a:xfrm>
          <a:prstGeom prst="rect">
            <a:avLst/>
          </a:prstGeom>
        </p:spPr>
      </p:pic>
      <p:pic>
        <p:nvPicPr>
          <p:cNvPr id="10" name="Picture 9" descr="A water park with many people swimming in water&#10;&#10;Description automatically generated">
            <a:extLst>
              <a:ext uri="{FF2B5EF4-FFF2-40B4-BE49-F238E27FC236}">
                <a16:creationId xmlns:a16="http://schemas.microsoft.com/office/drawing/2014/main" id="{2A7FDB23-DBDE-430A-A9D7-EB31AC907284}"/>
              </a:ext>
            </a:extLst>
          </p:cNvPr>
          <p:cNvPicPr>
            <a:picLocks noChangeAspect="1"/>
          </p:cNvPicPr>
          <p:nvPr/>
        </p:nvPicPr>
        <p:blipFill>
          <a:blip r:embed="rId6"/>
          <a:stretch>
            <a:fillRect/>
          </a:stretch>
        </p:blipFill>
        <p:spPr>
          <a:xfrm>
            <a:off x="6374854" y="428625"/>
            <a:ext cx="2579484" cy="1640708"/>
          </a:xfrm>
          <a:prstGeom prst="rect">
            <a:avLst/>
          </a:prstGeom>
        </p:spPr>
      </p:pic>
      <p:pic>
        <p:nvPicPr>
          <p:cNvPr id="12" name="Picture 11" descr="A building with a large roof&#10;&#10;Description automatically generated">
            <a:extLst>
              <a:ext uri="{FF2B5EF4-FFF2-40B4-BE49-F238E27FC236}">
                <a16:creationId xmlns:a16="http://schemas.microsoft.com/office/drawing/2014/main" id="{D358FA1D-8EC7-42EA-B80E-082BF75E0704}"/>
              </a:ext>
            </a:extLst>
          </p:cNvPr>
          <p:cNvPicPr>
            <a:picLocks noChangeAspect="1"/>
          </p:cNvPicPr>
          <p:nvPr/>
        </p:nvPicPr>
        <p:blipFill>
          <a:blip r:embed="rId7"/>
          <a:stretch>
            <a:fillRect/>
          </a:stretch>
        </p:blipFill>
        <p:spPr>
          <a:xfrm>
            <a:off x="6374854" y="2813008"/>
            <a:ext cx="2579484" cy="1643243"/>
          </a:xfrm>
          <a:prstGeom prst="rect">
            <a:avLst/>
          </a:prstGeom>
        </p:spPr>
      </p:pic>
      <p:pic>
        <p:nvPicPr>
          <p:cNvPr id="2052" name="Picture 4" descr="32+ Thousand Cartoon Kids Planting Trees Royalty-Free Images, Stock Photos  &amp; Pictures | Shutterstock">
            <a:extLst>
              <a:ext uri="{FF2B5EF4-FFF2-40B4-BE49-F238E27FC236}">
                <a16:creationId xmlns:a16="http://schemas.microsoft.com/office/drawing/2014/main" id="{35E05765-E349-4064-BFBB-C588158DBA1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5650"/>
          <a:stretch/>
        </p:blipFill>
        <p:spPr bwMode="auto">
          <a:xfrm>
            <a:off x="3297686" y="2813009"/>
            <a:ext cx="2802174" cy="16432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emium Vector | Cartoon little boy playing video game">
            <a:extLst>
              <a:ext uri="{FF2B5EF4-FFF2-40B4-BE49-F238E27FC236}">
                <a16:creationId xmlns:a16="http://schemas.microsoft.com/office/drawing/2014/main" id="{44187D97-970E-4D8C-A4D7-368C362EE1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7686" y="426091"/>
            <a:ext cx="2772694" cy="164324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F6822652-B2DC-42AB-B6A3-8F52017B0AE5}"/>
              </a:ext>
            </a:extLst>
          </p:cNvPr>
          <p:cNvSpPr/>
          <p:nvPr/>
        </p:nvSpPr>
        <p:spPr>
          <a:xfrm>
            <a:off x="735909" y="2079283"/>
            <a:ext cx="2020939" cy="502417"/>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effectLst/>
                <a:latin typeface="Comic Sans MS" panose="030F0702030302020204" pitchFamily="66" charset="0"/>
                <a:ea typeface="Times New Roman" panose="02020603050405020304" pitchFamily="18" charset="0"/>
              </a:rPr>
              <a:t>Ba Na Hills</a:t>
            </a:r>
            <a:endParaRPr lang="en-US">
              <a:latin typeface="Comic Sans MS" panose="030F0702030302020204" pitchFamily="66" charset="0"/>
            </a:endParaRPr>
          </a:p>
        </p:txBody>
      </p:sp>
      <p:sp>
        <p:nvSpPr>
          <p:cNvPr id="17" name="Rectangle: Rounded Corners 16">
            <a:extLst>
              <a:ext uri="{FF2B5EF4-FFF2-40B4-BE49-F238E27FC236}">
                <a16:creationId xmlns:a16="http://schemas.microsoft.com/office/drawing/2014/main" id="{2116AC07-5000-4C9A-ADCC-51DE49162223}"/>
              </a:ext>
            </a:extLst>
          </p:cNvPr>
          <p:cNvSpPr/>
          <p:nvPr/>
        </p:nvSpPr>
        <p:spPr>
          <a:xfrm>
            <a:off x="735909" y="4477605"/>
            <a:ext cx="2020939" cy="502417"/>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effectLst/>
                <a:latin typeface="Comic Sans MS" panose="030F0702030302020204" pitchFamily="66" charset="0"/>
                <a:ea typeface="Times New Roman" panose="02020603050405020304" pitchFamily="18" charset="0"/>
              </a:rPr>
              <a:t>Hoan Kiem Lake</a:t>
            </a:r>
            <a:endParaRPr lang="en-US">
              <a:latin typeface="Comic Sans MS" panose="030F0702030302020204" pitchFamily="66" charset="0"/>
            </a:endParaRPr>
          </a:p>
        </p:txBody>
      </p:sp>
      <p:sp>
        <p:nvSpPr>
          <p:cNvPr id="18" name="Rectangle: Rounded Corners 17">
            <a:extLst>
              <a:ext uri="{FF2B5EF4-FFF2-40B4-BE49-F238E27FC236}">
                <a16:creationId xmlns:a16="http://schemas.microsoft.com/office/drawing/2014/main" id="{04F9A4F3-B5F2-4815-84E0-0DE9D67432BC}"/>
              </a:ext>
            </a:extLst>
          </p:cNvPr>
          <p:cNvSpPr/>
          <p:nvPr/>
        </p:nvSpPr>
        <p:spPr>
          <a:xfrm>
            <a:off x="3673563" y="4456251"/>
            <a:ext cx="2020939" cy="502417"/>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effectLst/>
                <a:latin typeface="Comic Sans MS" panose="030F0702030302020204" pitchFamily="66" charset="0"/>
                <a:ea typeface="Times New Roman" panose="02020603050405020304" pitchFamily="18" charset="0"/>
              </a:rPr>
              <a:t>plant trees</a:t>
            </a:r>
            <a:endParaRPr lang="en-US">
              <a:latin typeface="Comic Sans MS" panose="030F0702030302020204" pitchFamily="66" charset="0"/>
            </a:endParaRPr>
          </a:p>
        </p:txBody>
      </p:sp>
      <p:sp>
        <p:nvSpPr>
          <p:cNvPr id="19" name="Rectangle: Rounded Corners 18">
            <a:extLst>
              <a:ext uri="{FF2B5EF4-FFF2-40B4-BE49-F238E27FC236}">
                <a16:creationId xmlns:a16="http://schemas.microsoft.com/office/drawing/2014/main" id="{31E24B7B-5035-4837-8953-7EE1005120E8}"/>
              </a:ext>
            </a:extLst>
          </p:cNvPr>
          <p:cNvSpPr/>
          <p:nvPr/>
        </p:nvSpPr>
        <p:spPr>
          <a:xfrm>
            <a:off x="6611217" y="4470734"/>
            <a:ext cx="2020939" cy="502417"/>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effectLst/>
                <a:latin typeface="Comic Sans MS" panose="030F0702030302020204" pitchFamily="66" charset="0"/>
                <a:ea typeface="Times New Roman" panose="02020603050405020304" pitchFamily="18" charset="0"/>
              </a:rPr>
              <a:t>Bai Dinh Pagoda</a:t>
            </a:r>
            <a:endParaRPr lang="en-US">
              <a:latin typeface="Comic Sans MS" panose="030F0702030302020204" pitchFamily="66" charset="0"/>
            </a:endParaRPr>
          </a:p>
        </p:txBody>
      </p:sp>
      <p:sp>
        <p:nvSpPr>
          <p:cNvPr id="20" name="Rectangle: Rounded Corners 19">
            <a:extLst>
              <a:ext uri="{FF2B5EF4-FFF2-40B4-BE49-F238E27FC236}">
                <a16:creationId xmlns:a16="http://schemas.microsoft.com/office/drawing/2014/main" id="{CB2F4646-C1F7-455C-A797-6FB8E00DC35F}"/>
              </a:ext>
            </a:extLst>
          </p:cNvPr>
          <p:cNvSpPr/>
          <p:nvPr/>
        </p:nvSpPr>
        <p:spPr>
          <a:xfrm>
            <a:off x="3673563" y="2086350"/>
            <a:ext cx="2020939" cy="502417"/>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effectLst/>
                <a:latin typeface="Comic Sans MS" panose="030F0702030302020204" pitchFamily="66" charset="0"/>
                <a:ea typeface="Times New Roman" panose="02020603050405020304" pitchFamily="18" charset="0"/>
              </a:rPr>
              <a:t>play games</a:t>
            </a:r>
            <a:endParaRPr lang="en-US">
              <a:latin typeface="Comic Sans MS" panose="030F0702030302020204" pitchFamily="66" charset="0"/>
            </a:endParaRPr>
          </a:p>
        </p:txBody>
      </p:sp>
      <p:sp>
        <p:nvSpPr>
          <p:cNvPr id="21" name="Rectangle: Rounded Corners 20">
            <a:extLst>
              <a:ext uri="{FF2B5EF4-FFF2-40B4-BE49-F238E27FC236}">
                <a16:creationId xmlns:a16="http://schemas.microsoft.com/office/drawing/2014/main" id="{10BB5252-89DA-4791-BBCF-B0F23ADA17F2}"/>
              </a:ext>
            </a:extLst>
          </p:cNvPr>
          <p:cNvSpPr/>
          <p:nvPr/>
        </p:nvSpPr>
        <p:spPr>
          <a:xfrm>
            <a:off x="6374855" y="2069333"/>
            <a:ext cx="2579483" cy="502417"/>
          </a:xfrm>
          <a:prstGeom prst="roundRect">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effectLst/>
                <a:latin typeface="Comic Sans MS" panose="030F0702030302020204" pitchFamily="66" charset="0"/>
                <a:ea typeface="Times New Roman" panose="02020603050405020304" pitchFamily="18" charset="0"/>
              </a:rPr>
              <a:t>Suoi Tien Theme Park</a:t>
            </a:r>
            <a:endParaRPr lang="en-US">
              <a:latin typeface="Comic Sans MS" panose="030F0702030302020204" pitchFamily="66" charset="0"/>
            </a:endParaRPr>
          </a:p>
        </p:txBody>
      </p:sp>
      <p:pic>
        <p:nvPicPr>
          <p:cNvPr id="14" name="Picture 13">
            <a:extLst>
              <a:ext uri="{FF2B5EF4-FFF2-40B4-BE49-F238E27FC236}">
                <a16:creationId xmlns:a16="http://schemas.microsoft.com/office/drawing/2014/main" id="{853F3911-0880-45DF-98CC-C981DECDD232}"/>
              </a:ext>
            </a:extLst>
          </p:cNvPr>
          <p:cNvPicPr>
            <a:picLocks noChangeAspect="1"/>
          </p:cNvPicPr>
          <p:nvPr/>
        </p:nvPicPr>
        <p:blipFill>
          <a:blip r:embed="rId10"/>
          <a:stretch>
            <a:fillRect/>
          </a:stretch>
        </p:blipFill>
        <p:spPr>
          <a:xfrm>
            <a:off x="-6767876" y="411684"/>
            <a:ext cx="6734175" cy="4295775"/>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24026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circle(in)">
                                      <p:cBhvr>
                                        <p:cTn id="22" dur="2000"/>
                                        <p:tgtEl>
                                          <p:spTgt spid="2052"/>
                                        </p:tgtEl>
                                      </p:cBhvr>
                                    </p:animEffect>
                                  </p:childTnLst>
                                </p:cTn>
                              </p:par>
                              <p:par>
                                <p:cTn id="23" presetID="6" presetClass="entr" presetSubtype="16"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circle(in)">
                                      <p:cBhvr>
                                        <p:cTn id="25" dur="2000"/>
                                        <p:tgtEl>
                                          <p:spTgt spid="205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ircle(in)">
                                      <p:cBhvr>
                                        <p:cTn id="40" dur="2000"/>
                                        <p:tgtEl>
                                          <p:spTgt spid="2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par>
                                <p:cTn id="44" presetID="6" presetClass="exit" presetSubtype="32" fill="hold" grpId="1" nodeType="withEffect">
                                  <p:stCondLst>
                                    <p:cond delay="0"/>
                                  </p:stCondLst>
                                  <p:childTnLst>
                                    <p:animEffect transition="out" filter="circle(out)">
                                      <p:cBhvr>
                                        <p:cTn id="45" dur="20000"/>
                                        <p:tgtEl>
                                          <p:spTgt spid="4"/>
                                        </p:tgtEl>
                                      </p:cBhvr>
                                    </p:animEffect>
                                    <p:set>
                                      <p:cBhvr>
                                        <p:cTn id="46" dur="1" fill="hold">
                                          <p:stCondLst>
                                            <p:cond delay="19999"/>
                                          </p:stCondLst>
                                        </p:cTn>
                                        <p:tgtEl>
                                          <p:spTgt spid="4"/>
                                        </p:tgtEl>
                                        <p:attrNameLst>
                                          <p:attrName>style.visibility</p:attrName>
                                        </p:attrNameLst>
                                      </p:cBhvr>
                                      <p:to>
                                        <p:strVal val="hidden"/>
                                      </p:to>
                                    </p:set>
                                  </p:childTnLst>
                                </p:cTn>
                              </p:par>
                              <p:par>
                                <p:cTn id="47" presetID="6" presetClass="exit" presetSubtype="32" fill="hold" nodeType="withEffect">
                                  <p:stCondLst>
                                    <p:cond delay="0"/>
                                  </p:stCondLst>
                                  <p:childTnLst>
                                    <p:animEffect transition="out" filter="circle(out)">
                                      <p:cBhvr>
                                        <p:cTn id="48" dur="20000"/>
                                        <p:tgtEl>
                                          <p:spTgt spid="6"/>
                                        </p:tgtEl>
                                      </p:cBhvr>
                                    </p:animEffect>
                                    <p:set>
                                      <p:cBhvr>
                                        <p:cTn id="49" dur="1" fill="hold">
                                          <p:stCondLst>
                                            <p:cond delay="19999"/>
                                          </p:stCondLst>
                                        </p:cTn>
                                        <p:tgtEl>
                                          <p:spTgt spid="6"/>
                                        </p:tgtEl>
                                        <p:attrNameLst>
                                          <p:attrName>style.visibility</p:attrName>
                                        </p:attrNameLst>
                                      </p:cBhvr>
                                      <p:to>
                                        <p:strVal val="hidden"/>
                                      </p:to>
                                    </p:set>
                                  </p:childTnLst>
                                </p:cTn>
                              </p:par>
                              <p:par>
                                <p:cTn id="50" presetID="6" presetClass="exit" presetSubtype="32" fill="hold" nodeType="withEffect">
                                  <p:stCondLst>
                                    <p:cond delay="0"/>
                                  </p:stCondLst>
                                  <p:childTnLst>
                                    <p:animEffect transition="out" filter="circle(out)">
                                      <p:cBhvr>
                                        <p:cTn id="51" dur="20000"/>
                                        <p:tgtEl>
                                          <p:spTgt spid="8"/>
                                        </p:tgtEl>
                                      </p:cBhvr>
                                    </p:animEffect>
                                    <p:set>
                                      <p:cBhvr>
                                        <p:cTn id="52" dur="1" fill="hold">
                                          <p:stCondLst>
                                            <p:cond delay="19999"/>
                                          </p:stCondLst>
                                        </p:cTn>
                                        <p:tgtEl>
                                          <p:spTgt spid="8"/>
                                        </p:tgtEl>
                                        <p:attrNameLst>
                                          <p:attrName>style.visibility</p:attrName>
                                        </p:attrNameLst>
                                      </p:cBhvr>
                                      <p:to>
                                        <p:strVal val="hidden"/>
                                      </p:to>
                                    </p:set>
                                  </p:childTnLst>
                                </p:cTn>
                              </p:par>
                              <p:par>
                                <p:cTn id="53" presetID="6" presetClass="exit" presetSubtype="32" fill="hold" nodeType="withEffect">
                                  <p:stCondLst>
                                    <p:cond delay="0"/>
                                  </p:stCondLst>
                                  <p:childTnLst>
                                    <p:animEffect transition="out" filter="circle(out)">
                                      <p:cBhvr>
                                        <p:cTn id="54" dur="20000"/>
                                        <p:tgtEl>
                                          <p:spTgt spid="10"/>
                                        </p:tgtEl>
                                      </p:cBhvr>
                                    </p:animEffect>
                                    <p:set>
                                      <p:cBhvr>
                                        <p:cTn id="55" dur="1" fill="hold">
                                          <p:stCondLst>
                                            <p:cond delay="19999"/>
                                          </p:stCondLst>
                                        </p:cTn>
                                        <p:tgtEl>
                                          <p:spTgt spid="10"/>
                                        </p:tgtEl>
                                        <p:attrNameLst>
                                          <p:attrName>style.visibility</p:attrName>
                                        </p:attrNameLst>
                                      </p:cBhvr>
                                      <p:to>
                                        <p:strVal val="hidden"/>
                                      </p:to>
                                    </p:set>
                                  </p:childTnLst>
                                </p:cTn>
                              </p:par>
                              <p:par>
                                <p:cTn id="56" presetID="6" presetClass="exit" presetSubtype="32" fill="hold" nodeType="withEffect">
                                  <p:stCondLst>
                                    <p:cond delay="0"/>
                                  </p:stCondLst>
                                  <p:childTnLst>
                                    <p:animEffect transition="out" filter="circle(out)">
                                      <p:cBhvr>
                                        <p:cTn id="57" dur="20000"/>
                                        <p:tgtEl>
                                          <p:spTgt spid="12"/>
                                        </p:tgtEl>
                                      </p:cBhvr>
                                    </p:animEffect>
                                    <p:set>
                                      <p:cBhvr>
                                        <p:cTn id="58" dur="1" fill="hold">
                                          <p:stCondLst>
                                            <p:cond delay="19999"/>
                                          </p:stCondLst>
                                        </p:cTn>
                                        <p:tgtEl>
                                          <p:spTgt spid="12"/>
                                        </p:tgtEl>
                                        <p:attrNameLst>
                                          <p:attrName>style.visibility</p:attrName>
                                        </p:attrNameLst>
                                      </p:cBhvr>
                                      <p:to>
                                        <p:strVal val="hidden"/>
                                      </p:to>
                                    </p:set>
                                  </p:childTnLst>
                                </p:cTn>
                              </p:par>
                              <p:par>
                                <p:cTn id="59" presetID="6" presetClass="exit" presetSubtype="32" fill="hold" nodeType="withEffect">
                                  <p:stCondLst>
                                    <p:cond delay="0"/>
                                  </p:stCondLst>
                                  <p:childTnLst>
                                    <p:animEffect transition="out" filter="circle(out)">
                                      <p:cBhvr>
                                        <p:cTn id="60" dur="20000"/>
                                        <p:tgtEl>
                                          <p:spTgt spid="2052"/>
                                        </p:tgtEl>
                                      </p:cBhvr>
                                    </p:animEffect>
                                    <p:set>
                                      <p:cBhvr>
                                        <p:cTn id="61" dur="1" fill="hold">
                                          <p:stCondLst>
                                            <p:cond delay="19999"/>
                                          </p:stCondLst>
                                        </p:cTn>
                                        <p:tgtEl>
                                          <p:spTgt spid="2052"/>
                                        </p:tgtEl>
                                        <p:attrNameLst>
                                          <p:attrName>style.visibility</p:attrName>
                                        </p:attrNameLst>
                                      </p:cBhvr>
                                      <p:to>
                                        <p:strVal val="hidden"/>
                                      </p:to>
                                    </p:set>
                                  </p:childTnLst>
                                </p:cTn>
                              </p:par>
                              <p:par>
                                <p:cTn id="62" presetID="6" presetClass="exit" presetSubtype="32" fill="hold" nodeType="withEffect">
                                  <p:stCondLst>
                                    <p:cond delay="0"/>
                                  </p:stCondLst>
                                  <p:childTnLst>
                                    <p:animEffect transition="out" filter="circle(out)">
                                      <p:cBhvr>
                                        <p:cTn id="63" dur="20000"/>
                                        <p:tgtEl>
                                          <p:spTgt spid="2054"/>
                                        </p:tgtEl>
                                      </p:cBhvr>
                                    </p:animEffect>
                                    <p:set>
                                      <p:cBhvr>
                                        <p:cTn id="64" dur="1" fill="hold">
                                          <p:stCondLst>
                                            <p:cond delay="19999"/>
                                          </p:stCondLst>
                                        </p:cTn>
                                        <p:tgtEl>
                                          <p:spTgt spid="2054"/>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0"/>
                                        <p:tgtEl>
                                          <p:spTgt spid="13"/>
                                        </p:tgtEl>
                                      </p:cBhvr>
                                    </p:animEffect>
                                    <p:set>
                                      <p:cBhvr>
                                        <p:cTn id="67" dur="1" fill="hold">
                                          <p:stCondLst>
                                            <p:cond delay="19999"/>
                                          </p:stCondLst>
                                        </p:cTn>
                                        <p:tgtEl>
                                          <p:spTgt spid="13"/>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0"/>
                                        <p:tgtEl>
                                          <p:spTgt spid="17"/>
                                        </p:tgtEl>
                                      </p:cBhvr>
                                    </p:animEffect>
                                    <p:set>
                                      <p:cBhvr>
                                        <p:cTn id="70" dur="1" fill="hold">
                                          <p:stCondLst>
                                            <p:cond delay="19999"/>
                                          </p:stCondLst>
                                        </p:cTn>
                                        <p:tgtEl>
                                          <p:spTgt spid="17"/>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0"/>
                                        <p:tgtEl>
                                          <p:spTgt spid="18"/>
                                        </p:tgtEl>
                                      </p:cBhvr>
                                    </p:animEffect>
                                    <p:set>
                                      <p:cBhvr>
                                        <p:cTn id="73" dur="1" fill="hold">
                                          <p:stCondLst>
                                            <p:cond delay="19999"/>
                                          </p:stCondLst>
                                        </p:cTn>
                                        <p:tgtEl>
                                          <p:spTgt spid="18"/>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0"/>
                                        <p:tgtEl>
                                          <p:spTgt spid="19"/>
                                        </p:tgtEl>
                                      </p:cBhvr>
                                    </p:animEffect>
                                    <p:set>
                                      <p:cBhvr>
                                        <p:cTn id="76" dur="1" fill="hold">
                                          <p:stCondLst>
                                            <p:cond delay="19999"/>
                                          </p:stCondLst>
                                        </p:cTn>
                                        <p:tgtEl>
                                          <p:spTgt spid="19"/>
                                        </p:tgtEl>
                                        <p:attrNameLst>
                                          <p:attrName>style.visibility</p:attrName>
                                        </p:attrNameLst>
                                      </p:cBhvr>
                                      <p:to>
                                        <p:strVal val="hidden"/>
                                      </p:to>
                                    </p:set>
                                  </p:childTnLst>
                                </p:cTn>
                              </p:par>
                              <p:par>
                                <p:cTn id="77" presetID="6" presetClass="exit" presetSubtype="32" fill="hold" grpId="1" nodeType="withEffect">
                                  <p:stCondLst>
                                    <p:cond delay="0"/>
                                  </p:stCondLst>
                                  <p:childTnLst>
                                    <p:animEffect transition="out" filter="circle(out)">
                                      <p:cBhvr>
                                        <p:cTn id="78" dur="20000"/>
                                        <p:tgtEl>
                                          <p:spTgt spid="20"/>
                                        </p:tgtEl>
                                      </p:cBhvr>
                                    </p:animEffect>
                                    <p:set>
                                      <p:cBhvr>
                                        <p:cTn id="79" dur="1" fill="hold">
                                          <p:stCondLst>
                                            <p:cond delay="19999"/>
                                          </p:stCondLst>
                                        </p:cTn>
                                        <p:tgtEl>
                                          <p:spTgt spid="20"/>
                                        </p:tgtEl>
                                        <p:attrNameLst>
                                          <p:attrName>style.visibility</p:attrName>
                                        </p:attrNameLst>
                                      </p:cBhvr>
                                      <p:to>
                                        <p:strVal val="hidden"/>
                                      </p:to>
                                    </p:set>
                                  </p:childTnLst>
                                </p:cTn>
                              </p:par>
                              <p:par>
                                <p:cTn id="80" presetID="6" presetClass="exit" presetSubtype="32" fill="hold" grpId="1" nodeType="withEffect">
                                  <p:stCondLst>
                                    <p:cond delay="0"/>
                                  </p:stCondLst>
                                  <p:childTnLst>
                                    <p:animEffect transition="out" filter="circle(out)">
                                      <p:cBhvr>
                                        <p:cTn id="81" dur="20000"/>
                                        <p:tgtEl>
                                          <p:spTgt spid="21"/>
                                        </p:tgtEl>
                                      </p:cBhvr>
                                    </p:animEffect>
                                    <p:set>
                                      <p:cBhvr>
                                        <p:cTn id="82" dur="1" fill="hold">
                                          <p:stCondLst>
                                            <p:cond delay="19999"/>
                                          </p:stCondLst>
                                        </p:cTn>
                                        <p:tgtEl>
                                          <p:spTgt spid="21"/>
                                        </p:tgtEl>
                                        <p:attrNameLst>
                                          <p:attrName>style.visibility</p:attrName>
                                        </p:attrNameLst>
                                      </p:cBhvr>
                                      <p:to>
                                        <p:strVal val="hidden"/>
                                      </p:to>
                                    </p:set>
                                  </p:childTnLst>
                                </p:cTn>
                              </p:par>
                            </p:childTnLst>
                          </p:cTn>
                        </p:par>
                        <p:par>
                          <p:cTn id="83" fill="hold">
                            <p:stCondLst>
                              <p:cond delay="20000"/>
                            </p:stCondLst>
                            <p:childTnLst>
                              <p:par>
                                <p:cTn id="84" presetID="42" presetClass="path" presetSubtype="0" accel="50000" decel="50000" fill="hold" nodeType="afterEffect">
                                  <p:stCondLst>
                                    <p:cond delay="0"/>
                                  </p:stCondLst>
                                  <p:childTnLst>
                                    <p:animMotion origin="layout" path="M -5E-6 -8.64198E-7 L 0.87188 0.00988 " pathEditMode="relative" rAng="0" ptsTypes="AA">
                                      <p:cBhvr>
                                        <p:cTn id="85" dur="2000" fill="hold"/>
                                        <p:tgtEl>
                                          <p:spTgt spid="14"/>
                                        </p:tgtEl>
                                        <p:attrNameLst>
                                          <p:attrName>ppt_x</p:attrName>
                                          <p:attrName>ppt_y</p:attrName>
                                        </p:attrNameLst>
                                      </p:cBhvr>
                                      <p:rCtr x="43594" y="494"/>
                                    </p:animMotion>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2"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circle(in)">
                                      <p:cBhvr>
                                        <p:cTn id="90" dur="2000"/>
                                        <p:tgtEl>
                                          <p:spTgt spid="4"/>
                                        </p:tgtEl>
                                      </p:cBhvr>
                                    </p:animEffect>
                                  </p:childTnLst>
                                </p:cTn>
                              </p:par>
                              <p:par>
                                <p:cTn id="91" presetID="6" presetClass="entr" presetSubtype="16" fill="hold" nodeType="with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circle(in)">
                                      <p:cBhvr>
                                        <p:cTn id="93" dur="2000"/>
                                        <p:tgtEl>
                                          <p:spTgt spid="6"/>
                                        </p:tgtEl>
                                      </p:cBhvr>
                                    </p:animEffect>
                                  </p:childTnLst>
                                </p:cTn>
                              </p:par>
                              <p:par>
                                <p:cTn id="94" presetID="6" presetClass="entr" presetSubtype="16" fill="hold" nodeType="with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circle(in)">
                                      <p:cBhvr>
                                        <p:cTn id="96" dur="2000"/>
                                        <p:tgtEl>
                                          <p:spTgt spid="8"/>
                                        </p:tgtEl>
                                      </p:cBhvr>
                                    </p:animEffect>
                                  </p:childTnLst>
                                </p:cTn>
                              </p:par>
                              <p:par>
                                <p:cTn id="97" presetID="6" presetClass="entr" presetSubtype="16" fill="hold"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circle(in)">
                                      <p:cBhvr>
                                        <p:cTn id="99" dur="2000"/>
                                        <p:tgtEl>
                                          <p:spTgt spid="10"/>
                                        </p:tgtEl>
                                      </p:cBhvr>
                                    </p:animEffect>
                                  </p:childTnLst>
                                </p:cTn>
                              </p:par>
                              <p:par>
                                <p:cTn id="100" presetID="6" presetClass="entr" presetSubtype="16" fill="hold" nodeType="with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circle(in)">
                                      <p:cBhvr>
                                        <p:cTn id="102" dur="2000"/>
                                        <p:tgtEl>
                                          <p:spTgt spid="12"/>
                                        </p:tgtEl>
                                      </p:cBhvr>
                                    </p:animEffect>
                                  </p:childTnLst>
                                </p:cTn>
                              </p:par>
                              <p:par>
                                <p:cTn id="103" presetID="6" presetClass="entr" presetSubtype="16" fill="hold" nodeType="withEffect">
                                  <p:stCondLst>
                                    <p:cond delay="0"/>
                                  </p:stCondLst>
                                  <p:childTnLst>
                                    <p:set>
                                      <p:cBhvr>
                                        <p:cTn id="104" dur="1" fill="hold">
                                          <p:stCondLst>
                                            <p:cond delay="0"/>
                                          </p:stCondLst>
                                        </p:cTn>
                                        <p:tgtEl>
                                          <p:spTgt spid="2052"/>
                                        </p:tgtEl>
                                        <p:attrNameLst>
                                          <p:attrName>style.visibility</p:attrName>
                                        </p:attrNameLst>
                                      </p:cBhvr>
                                      <p:to>
                                        <p:strVal val="visible"/>
                                      </p:to>
                                    </p:set>
                                    <p:animEffect transition="in" filter="circle(in)">
                                      <p:cBhvr>
                                        <p:cTn id="105" dur="2000"/>
                                        <p:tgtEl>
                                          <p:spTgt spid="2052"/>
                                        </p:tgtEl>
                                      </p:cBhvr>
                                    </p:animEffect>
                                  </p:childTnLst>
                                </p:cTn>
                              </p:par>
                              <p:par>
                                <p:cTn id="106" presetID="6" presetClass="entr" presetSubtype="16" fill="hold" nodeType="withEffect">
                                  <p:stCondLst>
                                    <p:cond delay="0"/>
                                  </p:stCondLst>
                                  <p:childTnLst>
                                    <p:set>
                                      <p:cBhvr>
                                        <p:cTn id="107" dur="1" fill="hold">
                                          <p:stCondLst>
                                            <p:cond delay="0"/>
                                          </p:stCondLst>
                                        </p:cTn>
                                        <p:tgtEl>
                                          <p:spTgt spid="2054"/>
                                        </p:tgtEl>
                                        <p:attrNameLst>
                                          <p:attrName>style.visibility</p:attrName>
                                        </p:attrNameLst>
                                      </p:cBhvr>
                                      <p:to>
                                        <p:strVal val="visible"/>
                                      </p:to>
                                    </p:set>
                                    <p:animEffect transition="in" filter="circle(in)">
                                      <p:cBhvr>
                                        <p:cTn id="108" dur="2000"/>
                                        <p:tgtEl>
                                          <p:spTgt spid="2054"/>
                                        </p:tgtEl>
                                      </p:cBhvr>
                                    </p:animEffect>
                                  </p:childTnLst>
                                </p:cTn>
                              </p:par>
                              <p:par>
                                <p:cTn id="109" presetID="6" presetClass="entr" presetSubtype="16" fill="hold" grpId="2" nodeType="with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circle(in)">
                                      <p:cBhvr>
                                        <p:cTn id="111" dur="2000"/>
                                        <p:tgtEl>
                                          <p:spTgt spid="13"/>
                                        </p:tgtEl>
                                      </p:cBhvr>
                                    </p:animEffect>
                                  </p:childTnLst>
                                </p:cTn>
                              </p:par>
                              <p:par>
                                <p:cTn id="112" presetID="6" presetClass="entr" presetSubtype="16" fill="hold" grpId="2" nodeType="with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circle(in)">
                                      <p:cBhvr>
                                        <p:cTn id="114" dur="2000"/>
                                        <p:tgtEl>
                                          <p:spTgt spid="17"/>
                                        </p:tgtEl>
                                      </p:cBhvr>
                                    </p:animEffect>
                                  </p:childTnLst>
                                </p:cTn>
                              </p:par>
                              <p:par>
                                <p:cTn id="115" presetID="6" presetClass="entr" presetSubtype="16" fill="hold" grpId="2" nodeType="with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circle(in)">
                                      <p:cBhvr>
                                        <p:cTn id="117" dur="2000"/>
                                        <p:tgtEl>
                                          <p:spTgt spid="18"/>
                                        </p:tgtEl>
                                      </p:cBhvr>
                                    </p:animEffect>
                                  </p:childTnLst>
                                </p:cTn>
                              </p:par>
                              <p:par>
                                <p:cTn id="118" presetID="6" presetClass="entr" presetSubtype="16" fill="hold" grpId="2" nodeType="with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circle(in)">
                                      <p:cBhvr>
                                        <p:cTn id="120" dur="2000"/>
                                        <p:tgtEl>
                                          <p:spTgt spid="19"/>
                                        </p:tgtEl>
                                      </p:cBhvr>
                                    </p:animEffect>
                                  </p:childTnLst>
                                </p:cTn>
                              </p:par>
                              <p:par>
                                <p:cTn id="121" presetID="6" presetClass="entr" presetSubtype="16" fill="hold" grpId="2" nodeType="with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circle(in)">
                                      <p:cBhvr>
                                        <p:cTn id="123" dur="2000"/>
                                        <p:tgtEl>
                                          <p:spTgt spid="20"/>
                                        </p:tgtEl>
                                      </p:cBhvr>
                                    </p:animEffect>
                                  </p:childTnLst>
                                </p:cTn>
                              </p:par>
                              <p:par>
                                <p:cTn id="124" presetID="6" presetClass="entr" presetSubtype="16" fill="hold" grpId="2" nodeType="with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circle(in)">
                                      <p:cBhvr>
                                        <p:cTn id="126" dur="2000"/>
                                        <p:tgtEl>
                                          <p:spTgt spid="21"/>
                                        </p:tgtEl>
                                      </p:cBhvr>
                                    </p:animEffect>
                                  </p:childTnLst>
                                </p:cTn>
                              </p:par>
                              <p:par>
                                <p:cTn id="127" presetID="47" presetClass="exit" presetSubtype="0" fill="hold" nodeType="withEffect">
                                  <p:stCondLst>
                                    <p:cond delay="0"/>
                                  </p:stCondLst>
                                  <p:childTnLst>
                                    <p:animEffect transition="out" filter="fade">
                                      <p:cBhvr>
                                        <p:cTn id="128" dur="1000"/>
                                        <p:tgtEl>
                                          <p:spTgt spid="14"/>
                                        </p:tgtEl>
                                      </p:cBhvr>
                                    </p:animEffect>
                                    <p:anim calcmode="lin" valueType="num">
                                      <p:cBhvr>
                                        <p:cTn id="129" dur="1000"/>
                                        <p:tgtEl>
                                          <p:spTgt spid="14"/>
                                        </p:tgtEl>
                                        <p:attrNameLst>
                                          <p:attrName>ppt_x</p:attrName>
                                        </p:attrNameLst>
                                      </p:cBhvr>
                                      <p:tavLst>
                                        <p:tav tm="0">
                                          <p:val>
                                            <p:strVal val="ppt_x"/>
                                          </p:val>
                                        </p:tav>
                                        <p:tav tm="100000">
                                          <p:val>
                                            <p:strVal val="ppt_x"/>
                                          </p:val>
                                        </p:tav>
                                      </p:tavLst>
                                    </p:anim>
                                    <p:anim calcmode="lin" valueType="num">
                                      <p:cBhvr>
                                        <p:cTn id="130" dur="1000"/>
                                        <p:tgtEl>
                                          <p:spTgt spid="14"/>
                                        </p:tgtEl>
                                        <p:attrNameLst>
                                          <p:attrName>ppt_y</p:attrName>
                                        </p:attrNameLst>
                                      </p:cBhvr>
                                      <p:tavLst>
                                        <p:tav tm="0">
                                          <p:val>
                                            <p:strVal val="ppt_y"/>
                                          </p:val>
                                        </p:tav>
                                        <p:tav tm="100000">
                                          <p:val>
                                            <p:strVal val="ppt_y-.1"/>
                                          </p:val>
                                        </p:tav>
                                      </p:tavLst>
                                    </p:anim>
                                    <p:set>
                                      <p:cBhvr>
                                        <p:cTn id="131"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13" grpId="0" animBg="1"/>
      <p:bldP spid="13" grpId="1" animBg="1"/>
      <p:bldP spid="13"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920338" y="2424249"/>
            <a:ext cx="7363692"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b="1" dirty="0">
                <a:solidFill>
                  <a:srgbClr val="0070C0"/>
                </a:solidFill>
                <a:latin typeface="Comic Sans MS" panose="030F0702030302020204" pitchFamily="66" charset="0"/>
              </a:rPr>
              <a:t>Activity 1. Read and circle.</a:t>
            </a:r>
          </a:p>
        </p:txBody>
      </p:sp>
      <p:sp>
        <p:nvSpPr>
          <p:cNvPr id="2" name="Oval 1">
            <a:extLst>
              <a:ext uri="{FF2B5EF4-FFF2-40B4-BE49-F238E27FC236}">
                <a16:creationId xmlns:a16="http://schemas.microsoft.com/office/drawing/2014/main" id="{54A9C485-13E8-4CDD-2AB0-C1DE9C5869D2}"/>
              </a:ext>
            </a:extLst>
          </p:cNvPr>
          <p:cNvSpPr/>
          <p:nvPr/>
        </p:nvSpPr>
        <p:spPr>
          <a:xfrm>
            <a:off x="368974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02</a:t>
            </a:r>
          </a:p>
        </p:txBody>
      </p:sp>
    </p:spTree>
    <p:custDataLst>
      <p:tags r:id="rId1"/>
    </p:custDataLst>
    <p:extLst>
      <p:ext uri="{BB962C8B-B14F-4D97-AF65-F5344CB8AC3E}">
        <p14:creationId xmlns:p14="http://schemas.microsoft.com/office/powerpoint/2010/main" val="418448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3200" b="1">
                <a:solidFill>
                  <a:srgbClr val="002060"/>
                </a:solidFill>
                <a:latin typeface="Comic Sans MS" panose="030F0702030302020204" pitchFamily="66" charset="0"/>
              </a:rPr>
              <a:t>Read</a:t>
            </a:r>
            <a:endParaRPr lang="en-US" sz="3200" b="1" dirty="0">
              <a:solidFill>
                <a:srgbClr val="002060"/>
              </a:solidFill>
              <a:latin typeface="Comic Sans MS" panose="030F0702030302020204" pitchFamily="66" charset="0"/>
            </a:endParaRPr>
          </a:p>
        </p:txBody>
      </p:sp>
      <p:sp>
        <p:nvSpPr>
          <p:cNvPr id="3" name="Rectangle: Rounded Corners 2">
            <a:extLst>
              <a:ext uri="{FF2B5EF4-FFF2-40B4-BE49-F238E27FC236}">
                <a16:creationId xmlns:a16="http://schemas.microsoft.com/office/drawing/2014/main" id="{D67B3A0E-7D89-436B-82BD-8C136850A501}"/>
              </a:ext>
            </a:extLst>
          </p:cNvPr>
          <p:cNvSpPr/>
          <p:nvPr/>
        </p:nvSpPr>
        <p:spPr>
          <a:xfrm>
            <a:off x="318302" y="1003381"/>
            <a:ext cx="8507392" cy="3298784"/>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b="0" i="0">
                <a:solidFill>
                  <a:srgbClr val="231F20"/>
                </a:solidFill>
                <a:effectLst/>
                <a:latin typeface="Comic Sans MS" panose="030F0702030302020204" pitchFamily="66" charset="0"/>
              </a:rPr>
              <a:t>Minh’s class went on an eco-tour last Sunday. They visited a farm near their school. They started their trip early and arrived there at 9 a.m. In the morning, they walked around the lake. Then they planted trees with the farmers. That was fun! In the afternoon, they watched a film about the farm. After that, they played some games and danced together. They went back to school late in the afternoon. What a great trip!</a:t>
            </a:r>
            <a:endParaRPr lang="en-US" sz="2400">
              <a:latin typeface="Comic Sans MS" panose="030F0702030302020204" pitchFamily="66" charset="0"/>
            </a:endParaRPr>
          </a:p>
          <a:p>
            <a:pPr algn="just"/>
            <a:endParaRPr lang="en-US" sz="2400">
              <a:latin typeface="Comic Sans MS" panose="030F0702030302020204" pitchFamily="66" charset="0"/>
            </a:endParaRPr>
          </a:p>
        </p:txBody>
      </p:sp>
    </p:spTree>
    <p:custDataLst>
      <p:tags r:id="rId1"/>
    </p:custDataLst>
    <p:extLst>
      <p:ext uri="{BB962C8B-B14F-4D97-AF65-F5344CB8AC3E}">
        <p14:creationId xmlns:p14="http://schemas.microsoft.com/office/powerpoint/2010/main" val="233764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7A76AF-5AF8-E731-B91C-EBD2C30C2C25}"/>
              </a:ext>
            </a:extLst>
          </p:cNvPr>
          <p:cNvGrpSpPr/>
          <p:nvPr/>
        </p:nvGrpSpPr>
        <p:grpSpPr>
          <a:xfrm>
            <a:off x="0" y="0"/>
            <a:ext cx="9144000" cy="5143500"/>
            <a:chOff x="0" y="0"/>
            <a:chExt cx="9144000" cy="5034844"/>
          </a:xfrm>
        </p:grpSpPr>
        <p:sp>
          <p:nvSpPr>
            <p:cNvPr id="2" name="Rectangle 1">
              <a:extLst>
                <a:ext uri="{FF2B5EF4-FFF2-40B4-BE49-F238E27FC236}">
                  <a16:creationId xmlns:a16="http://schemas.microsoft.com/office/drawing/2014/main" id="{C676F2D6-9D79-4B1B-9420-E01D6A94D10A}"/>
                </a:ext>
              </a:extLst>
            </p:cNvPr>
            <p:cNvSpPr/>
            <p:nvPr/>
          </p:nvSpPr>
          <p:spPr>
            <a:xfrm>
              <a:off x="0" y="0"/>
              <a:ext cx="9144000" cy="5034844"/>
            </a:xfrm>
            <a:prstGeom prst="rect">
              <a:avLst/>
            </a:prstGeom>
            <a:solidFill>
              <a:srgbClr val="0084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25B18E27-EFC1-3DFC-95F2-FCBAD395FE39}"/>
                </a:ext>
              </a:extLst>
            </p:cNvPr>
            <p:cNvSpPr/>
            <p:nvPr/>
          </p:nvSpPr>
          <p:spPr>
            <a:xfrm>
              <a:off x="0" y="4541719"/>
              <a:ext cx="9144000" cy="493125"/>
            </a:xfrm>
            <a:prstGeom prst="rect">
              <a:avLst/>
            </a:prstGeom>
            <a:solidFill>
              <a:srgbClr val="E0B0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CC276"/>
                </a:solidFill>
                <a:effectLst/>
                <a:uLnTx/>
                <a:uFillTx/>
                <a:latin typeface="Arial"/>
                <a:ea typeface="+mn-ea"/>
                <a:cs typeface="+mn-cs"/>
                <a:sym typeface="Arial"/>
              </a:endParaRPr>
            </a:p>
          </p:txBody>
        </p:sp>
      </p:grpSp>
      <p:sp>
        <p:nvSpPr>
          <p:cNvPr id="11" name="TextBox 10">
            <a:extLst>
              <a:ext uri="{FF2B5EF4-FFF2-40B4-BE49-F238E27FC236}">
                <a16:creationId xmlns:a16="http://schemas.microsoft.com/office/drawing/2014/main" id="{D0A7C922-7E4E-2341-8A8D-593724CCD811}"/>
              </a:ext>
            </a:extLst>
          </p:cNvPr>
          <p:cNvSpPr txBox="1"/>
          <p:nvPr/>
        </p:nvSpPr>
        <p:spPr>
          <a:xfrm rot="20958322">
            <a:off x="2209815" y="1068739"/>
            <a:ext cx="4724370" cy="19389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FFFF00"/>
                </a:solidFill>
                <a:effectLst/>
                <a:uLnTx/>
                <a:uFillTx/>
                <a:latin typeface="Comic Sans MS" panose="030F0702030302020204" pitchFamily="66" charset="0"/>
                <a:cs typeface="Arial"/>
                <a:sym typeface="Arial"/>
              </a:rPr>
              <a:t>GUESSING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FFFF00"/>
                </a:solidFill>
                <a:effectLst/>
                <a:uLnTx/>
                <a:uFillTx/>
                <a:latin typeface="Comic Sans MS" panose="030F0702030302020204" pitchFamily="66" charset="0"/>
                <a:cs typeface="Arial"/>
                <a:sym typeface="Arial"/>
              </a:rPr>
              <a:t>GAME</a:t>
            </a:r>
          </a:p>
        </p:txBody>
      </p:sp>
      <p:pic>
        <p:nvPicPr>
          <p:cNvPr id="12" name="Picture 11">
            <a:extLst>
              <a:ext uri="{FF2B5EF4-FFF2-40B4-BE49-F238E27FC236}">
                <a16:creationId xmlns:a16="http://schemas.microsoft.com/office/drawing/2014/main" id="{DCDA4D67-19C9-98C2-A61D-8B66ECDD6B52}"/>
              </a:ext>
            </a:extLst>
          </p:cNvPr>
          <p:cNvPicPr>
            <a:picLocks noChangeAspect="1"/>
          </p:cNvPicPr>
          <p:nvPr/>
        </p:nvPicPr>
        <p:blipFill>
          <a:blip r:embed="rId4"/>
          <a:stretch>
            <a:fillRect/>
          </a:stretch>
        </p:blipFill>
        <p:spPr>
          <a:xfrm rot="19868029">
            <a:off x="721378" y="2142663"/>
            <a:ext cx="1993644" cy="1996417"/>
          </a:xfrm>
          <a:prstGeom prst="rect">
            <a:avLst/>
          </a:prstGeom>
        </p:spPr>
      </p:pic>
      <p:pic>
        <p:nvPicPr>
          <p:cNvPr id="5124" name="Picture 4" descr="Tổng hợp 52+ hình ảnh avatar dấu chấm hỏi (vừa cập nhật) – hoccatmay.edu.vn">
            <a:extLst>
              <a:ext uri="{FF2B5EF4-FFF2-40B4-BE49-F238E27FC236}">
                <a16:creationId xmlns:a16="http://schemas.microsoft.com/office/drawing/2014/main" id="{F2CF7043-2449-B31A-D7E8-87115434A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8188" y="2168769"/>
            <a:ext cx="2177562" cy="21775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2685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3200" b="1">
                <a:solidFill>
                  <a:srgbClr val="002060"/>
                </a:solidFill>
                <a:latin typeface="Comic Sans MS" panose="030F0702030302020204" pitchFamily="66" charset="0"/>
              </a:rPr>
              <a:t>Complete</a:t>
            </a:r>
            <a:endParaRPr lang="en-US" sz="3200" b="1" dirty="0">
              <a:solidFill>
                <a:srgbClr val="002060"/>
              </a:solidFill>
              <a:latin typeface="Comic Sans MS" panose="030F0702030302020204" pitchFamily="66" charset="0"/>
            </a:endParaRPr>
          </a:p>
        </p:txBody>
      </p:sp>
      <p:sp>
        <p:nvSpPr>
          <p:cNvPr id="22" name="TextBox 21">
            <a:extLst>
              <a:ext uri="{FF2B5EF4-FFF2-40B4-BE49-F238E27FC236}">
                <a16:creationId xmlns:a16="http://schemas.microsoft.com/office/drawing/2014/main" id="{B28F7E4E-3DAF-438B-8692-46FF1DC54051}"/>
              </a:ext>
            </a:extLst>
          </p:cNvPr>
          <p:cNvSpPr txBox="1"/>
          <p:nvPr/>
        </p:nvSpPr>
        <p:spPr>
          <a:xfrm>
            <a:off x="558477" y="3515815"/>
            <a:ext cx="8027042" cy="1051891"/>
          </a:xfrm>
          <a:custGeom>
            <a:avLst/>
            <a:gdLst>
              <a:gd name="connsiteX0" fmla="*/ 0 w 8027042"/>
              <a:gd name="connsiteY0" fmla="*/ 0 h 1051891"/>
              <a:gd name="connsiteX1" fmla="*/ 412819 w 8027042"/>
              <a:gd name="connsiteY1" fmla="*/ 0 h 1051891"/>
              <a:gd name="connsiteX2" fmla="*/ 905909 w 8027042"/>
              <a:gd name="connsiteY2" fmla="*/ 0 h 1051891"/>
              <a:gd name="connsiteX3" fmla="*/ 1318728 w 8027042"/>
              <a:gd name="connsiteY3" fmla="*/ 0 h 1051891"/>
              <a:gd name="connsiteX4" fmla="*/ 2052629 w 8027042"/>
              <a:gd name="connsiteY4" fmla="*/ 0 h 1051891"/>
              <a:gd name="connsiteX5" fmla="*/ 2385178 w 8027042"/>
              <a:gd name="connsiteY5" fmla="*/ 0 h 1051891"/>
              <a:gd name="connsiteX6" fmla="*/ 3038809 w 8027042"/>
              <a:gd name="connsiteY6" fmla="*/ 0 h 1051891"/>
              <a:gd name="connsiteX7" fmla="*/ 3451628 w 8027042"/>
              <a:gd name="connsiteY7" fmla="*/ 0 h 1051891"/>
              <a:gd name="connsiteX8" fmla="*/ 3864447 w 8027042"/>
              <a:gd name="connsiteY8" fmla="*/ 0 h 1051891"/>
              <a:gd name="connsiteX9" fmla="*/ 4518078 w 8027042"/>
              <a:gd name="connsiteY9" fmla="*/ 0 h 1051891"/>
              <a:gd name="connsiteX10" fmla="*/ 5091438 w 8027042"/>
              <a:gd name="connsiteY10" fmla="*/ 0 h 1051891"/>
              <a:gd name="connsiteX11" fmla="*/ 5504257 w 8027042"/>
              <a:gd name="connsiteY11" fmla="*/ 0 h 1051891"/>
              <a:gd name="connsiteX12" fmla="*/ 6238158 w 8027042"/>
              <a:gd name="connsiteY12" fmla="*/ 0 h 1051891"/>
              <a:gd name="connsiteX13" fmla="*/ 6972059 w 8027042"/>
              <a:gd name="connsiteY13" fmla="*/ 0 h 1051891"/>
              <a:gd name="connsiteX14" fmla="*/ 8027042 w 8027042"/>
              <a:gd name="connsiteY14" fmla="*/ 0 h 1051891"/>
              <a:gd name="connsiteX15" fmla="*/ 8027042 w 8027042"/>
              <a:gd name="connsiteY15" fmla="*/ 525946 h 1051891"/>
              <a:gd name="connsiteX16" fmla="*/ 8027042 w 8027042"/>
              <a:gd name="connsiteY16" fmla="*/ 1051891 h 1051891"/>
              <a:gd name="connsiteX17" fmla="*/ 7453682 w 8027042"/>
              <a:gd name="connsiteY17" fmla="*/ 1051891 h 1051891"/>
              <a:gd name="connsiteX18" fmla="*/ 6800051 w 8027042"/>
              <a:gd name="connsiteY18" fmla="*/ 1051891 h 1051891"/>
              <a:gd name="connsiteX19" fmla="*/ 6226691 w 8027042"/>
              <a:gd name="connsiteY19" fmla="*/ 1051891 h 1051891"/>
              <a:gd name="connsiteX20" fmla="*/ 5653331 w 8027042"/>
              <a:gd name="connsiteY20" fmla="*/ 1051891 h 1051891"/>
              <a:gd name="connsiteX21" fmla="*/ 4999700 w 8027042"/>
              <a:gd name="connsiteY21" fmla="*/ 1051891 h 1051891"/>
              <a:gd name="connsiteX22" fmla="*/ 4426340 w 8027042"/>
              <a:gd name="connsiteY22" fmla="*/ 1051891 h 1051891"/>
              <a:gd name="connsiteX23" fmla="*/ 3692439 w 8027042"/>
              <a:gd name="connsiteY23" fmla="*/ 1051891 h 1051891"/>
              <a:gd name="connsiteX24" fmla="*/ 3279620 w 8027042"/>
              <a:gd name="connsiteY24" fmla="*/ 1051891 h 1051891"/>
              <a:gd name="connsiteX25" fmla="*/ 2947071 w 8027042"/>
              <a:gd name="connsiteY25" fmla="*/ 1051891 h 1051891"/>
              <a:gd name="connsiteX26" fmla="*/ 2453981 w 8027042"/>
              <a:gd name="connsiteY26" fmla="*/ 1051891 h 1051891"/>
              <a:gd name="connsiteX27" fmla="*/ 2041162 w 8027042"/>
              <a:gd name="connsiteY27" fmla="*/ 1051891 h 1051891"/>
              <a:gd name="connsiteX28" fmla="*/ 1628343 w 8027042"/>
              <a:gd name="connsiteY28" fmla="*/ 1051891 h 1051891"/>
              <a:gd name="connsiteX29" fmla="*/ 1215524 w 8027042"/>
              <a:gd name="connsiteY29" fmla="*/ 1051891 h 1051891"/>
              <a:gd name="connsiteX30" fmla="*/ 642163 w 8027042"/>
              <a:gd name="connsiteY30" fmla="*/ 1051891 h 1051891"/>
              <a:gd name="connsiteX31" fmla="*/ 0 w 8027042"/>
              <a:gd name="connsiteY31" fmla="*/ 1051891 h 1051891"/>
              <a:gd name="connsiteX32" fmla="*/ 0 w 8027042"/>
              <a:gd name="connsiteY32" fmla="*/ 536464 h 1051891"/>
              <a:gd name="connsiteX33" fmla="*/ 0 w 8027042"/>
              <a:gd name="connsiteY33" fmla="*/ 0 h 105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27042" h="1051891" fill="none" extrusionOk="0">
                <a:moveTo>
                  <a:pt x="0" y="0"/>
                </a:moveTo>
                <a:cubicBezTo>
                  <a:pt x="204984" y="-8330"/>
                  <a:pt x="307954" y="32105"/>
                  <a:pt x="412819" y="0"/>
                </a:cubicBezTo>
                <a:cubicBezTo>
                  <a:pt x="517684" y="-32105"/>
                  <a:pt x="682380" y="8996"/>
                  <a:pt x="905909" y="0"/>
                </a:cubicBezTo>
                <a:cubicBezTo>
                  <a:pt x="1129438" y="-8996"/>
                  <a:pt x="1177747" y="6830"/>
                  <a:pt x="1318728" y="0"/>
                </a:cubicBezTo>
                <a:cubicBezTo>
                  <a:pt x="1459709" y="-6830"/>
                  <a:pt x="1884174" y="81769"/>
                  <a:pt x="2052629" y="0"/>
                </a:cubicBezTo>
                <a:cubicBezTo>
                  <a:pt x="2221084" y="-81769"/>
                  <a:pt x="2242246" y="5359"/>
                  <a:pt x="2385178" y="0"/>
                </a:cubicBezTo>
                <a:cubicBezTo>
                  <a:pt x="2528110" y="-5359"/>
                  <a:pt x="2871605" y="69945"/>
                  <a:pt x="3038809" y="0"/>
                </a:cubicBezTo>
                <a:cubicBezTo>
                  <a:pt x="3206013" y="-69945"/>
                  <a:pt x="3328437" y="35226"/>
                  <a:pt x="3451628" y="0"/>
                </a:cubicBezTo>
                <a:cubicBezTo>
                  <a:pt x="3574819" y="-35226"/>
                  <a:pt x="3770991" y="18175"/>
                  <a:pt x="3864447" y="0"/>
                </a:cubicBezTo>
                <a:cubicBezTo>
                  <a:pt x="3957903" y="-18175"/>
                  <a:pt x="4352904" y="33488"/>
                  <a:pt x="4518078" y="0"/>
                </a:cubicBezTo>
                <a:cubicBezTo>
                  <a:pt x="4683252" y="-33488"/>
                  <a:pt x="4881212" y="61058"/>
                  <a:pt x="5091438" y="0"/>
                </a:cubicBezTo>
                <a:cubicBezTo>
                  <a:pt x="5301664" y="-61058"/>
                  <a:pt x="5372639" y="48640"/>
                  <a:pt x="5504257" y="0"/>
                </a:cubicBezTo>
                <a:cubicBezTo>
                  <a:pt x="5635875" y="-48640"/>
                  <a:pt x="6066256" y="11996"/>
                  <a:pt x="6238158" y="0"/>
                </a:cubicBezTo>
                <a:cubicBezTo>
                  <a:pt x="6410060" y="-11996"/>
                  <a:pt x="6759601" y="69477"/>
                  <a:pt x="6972059" y="0"/>
                </a:cubicBezTo>
                <a:cubicBezTo>
                  <a:pt x="7184517" y="-69477"/>
                  <a:pt x="7555225" y="28741"/>
                  <a:pt x="8027042" y="0"/>
                </a:cubicBezTo>
                <a:cubicBezTo>
                  <a:pt x="8074536" y="225476"/>
                  <a:pt x="8010422" y="276427"/>
                  <a:pt x="8027042" y="525946"/>
                </a:cubicBezTo>
                <a:cubicBezTo>
                  <a:pt x="8043662" y="775465"/>
                  <a:pt x="8024626" y="837715"/>
                  <a:pt x="8027042" y="1051891"/>
                </a:cubicBezTo>
                <a:cubicBezTo>
                  <a:pt x="7898781" y="1063823"/>
                  <a:pt x="7635825" y="1030800"/>
                  <a:pt x="7453682" y="1051891"/>
                </a:cubicBezTo>
                <a:cubicBezTo>
                  <a:pt x="7271539" y="1072982"/>
                  <a:pt x="6952528" y="981948"/>
                  <a:pt x="6800051" y="1051891"/>
                </a:cubicBezTo>
                <a:cubicBezTo>
                  <a:pt x="6647574" y="1121834"/>
                  <a:pt x="6451315" y="1017612"/>
                  <a:pt x="6226691" y="1051891"/>
                </a:cubicBezTo>
                <a:cubicBezTo>
                  <a:pt x="6002067" y="1086170"/>
                  <a:pt x="5844776" y="1004976"/>
                  <a:pt x="5653331" y="1051891"/>
                </a:cubicBezTo>
                <a:cubicBezTo>
                  <a:pt x="5461886" y="1098806"/>
                  <a:pt x="5261105" y="1047394"/>
                  <a:pt x="4999700" y="1051891"/>
                </a:cubicBezTo>
                <a:cubicBezTo>
                  <a:pt x="4738295" y="1056388"/>
                  <a:pt x="4567320" y="1021176"/>
                  <a:pt x="4426340" y="1051891"/>
                </a:cubicBezTo>
                <a:cubicBezTo>
                  <a:pt x="4285360" y="1082606"/>
                  <a:pt x="3982192" y="985853"/>
                  <a:pt x="3692439" y="1051891"/>
                </a:cubicBezTo>
                <a:cubicBezTo>
                  <a:pt x="3402686" y="1117929"/>
                  <a:pt x="3371200" y="1002429"/>
                  <a:pt x="3279620" y="1051891"/>
                </a:cubicBezTo>
                <a:cubicBezTo>
                  <a:pt x="3188040" y="1101353"/>
                  <a:pt x="3017157" y="1017141"/>
                  <a:pt x="2947071" y="1051891"/>
                </a:cubicBezTo>
                <a:cubicBezTo>
                  <a:pt x="2876985" y="1086641"/>
                  <a:pt x="2605037" y="1042872"/>
                  <a:pt x="2453981" y="1051891"/>
                </a:cubicBezTo>
                <a:cubicBezTo>
                  <a:pt x="2302925" y="1060910"/>
                  <a:pt x="2209232" y="1041831"/>
                  <a:pt x="2041162" y="1051891"/>
                </a:cubicBezTo>
                <a:cubicBezTo>
                  <a:pt x="1873092" y="1061951"/>
                  <a:pt x="1774800" y="1022220"/>
                  <a:pt x="1628343" y="1051891"/>
                </a:cubicBezTo>
                <a:cubicBezTo>
                  <a:pt x="1481886" y="1081562"/>
                  <a:pt x="1342866" y="1045600"/>
                  <a:pt x="1215524" y="1051891"/>
                </a:cubicBezTo>
                <a:cubicBezTo>
                  <a:pt x="1088182" y="1058182"/>
                  <a:pt x="815905" y="1000234"/>
                  <a:pt x="642163" y="1051891"/>
                </a:cubicBezTo>
                <a:cubicBezTo>
                  <a:pt x="468421" y="1103548"/>
                  <a:pt x="314272" y="1027182"/>
                  <a:pt x="0" y="1051891"/>
                </a:cubicBezTo>
                <a:cubicBezTo>
                  <a:pt x="-34870" y="884173"/>
                  <a:pt x="45024" y="660080"/>
                  <a:pt x="0" y="536464"/>
                </a:cubicBezTo>
                <a:cubicBezTo>
                  <a:pt x="-45024" y="412848"/>
                  <a:pt x="34634" y="238016"/>
                  <a:pt x="0" y="0"/>
                </a:cubicBezTo>
                <a:close/>
              </a:path>
              <a:path w="8027042" h="1051891" stroke="0" extrusionOk="0">
                <a:moveTo>
                  <a:pt x="0" y="0"/>
                </a:moveTo>
                <a:cubicBezTo>
                  <a:pt x="351981" y="-77356"/>
                  <a:pt x="414738" y="39707"/>
                  <a:pt x="733901" y="0"/>
                </a:cubicBezTo>
                <a:cubicBezTo>
                  <a:pt x="1053064" y="-39707"/>
                  <a:pt x="1227389" y="9884"/>
                  <a:pt x="1467802" y="0"/>
                </a:cubicBezTo>
                <a:cubicBezTo>
                  <a:pt x="1708215" y="-9884"/>
                  <a:pt x="1898105" y="17556"/>
                  <a:pt x="2201703" y="0"/>
                </a:cubicBezTo>
                <a:cubicBezTo>
                  <a:pt x="2505301" y="-17556"/>
                  <a:pt x="2471195" y="12162"/>
                  <a:pt x="2694793" y="0"/>
                </a:cubicBezTo>
                <a:cubicBezTo>
                  <a:pt x="2918391" y="-12162"/>
                  <a:pt x="3094321" y="64795"/>
                  <a:pt x="3268153" y="0"/>
                </a:cubicBezTo>
                <a:cubicBezTo>
                  <a:pt x="3441985" y="-64795"/>
                  <a:pt x="3571040" y="9614"/>
                  <a:pt x="3761243" y="0"/>
                </a:cubicBezTo>
                <a:cubicBezTo>
                  <a:pt x="3951446" y="-9614"/>
                  <a:pt x="4026622" y="7855"/>
                  <a:pt x="4174062" y="0"/>
                </a:cubicBezTo>
                <a:cubicBezTo>
                  <a:pt x="4321502" y="-7855"/>
                  <a:pt x="4430584" y="11406"/>
                  <a:pt x="4506611" y="0"/>
                </a:cubicBezTo>
                <a:cubicBezTo>
                  <a:pt x="4582638" y="-11406"/>
                  <a:pt x="4892219" y="34980"/>
                  <a:pt x="5079971" y="0"/>
                </a:cubicBezTo>
                <a:cubicBezTo>
                  <a:pt x="5267723" y="-34980"/>
                  <a:pt x="5392589" y="42013"/>
                  <a:pt x="5653331" y="0"/>
                </a:cubicBezTo>
                <a:cubicBezTo>
                  <a:pt x="5914073" y="-42013"/>
                  <a:pt x="5878899" y="42537"/>
                  <a:pt x="6066150" y="0"/>
                </a:cubicBezTo>
                <a:cubicBezTo>
                  <a:pt x="6253401" y="-42537"/>
                  <a:pt x="6413564" y="8206"/>
                  <a:pt x="6639510" y="0"/>
                </a:cubicBezTo>
                <a:cubicBezTo>
                  <a:pt x="6865456" y="-8206"/>
                  <a:pt x="7028250" y="20824"/>
                  <a:pt x="7373411" y="0"/>
                </a:cubicBezTo>
                <a:cubicBezTo>
                  <a:pt x="7718572" y="-20824"/>
                  <a:pt x="7767012" y="49722"/>
                  <a:pt x="8027042" y="0"/>
                </a:cubicBezTo>
                <a:cubicBezTo>
                  <a:pt x="8041577" y="253316"/>
                  <a:pt x="8014219" y="356301"/>
                  <a:pt x="8027042" y="536464"/>
                </a:cubicBezTo>
                <a:cubicBezTo>
                  <a:pt x="8039865" y="716627"/>
                  <a:pt x="8007468" y="842344"/>
                  <a:pt x="8027042" y="1051891"/>
                </a:cubicBezTo>
                <a:cubicBezTo>
                  <a:pt x="7906816" y="1074055"/>
                  <a:pt x="7735926" y="1030885"/>
                  <a:pt x="7614223" y="1051891"/>
                </a:cubicBezTo>
                <a:cubicBezTo>
                  <a:pt x="7492520" y="1072897"/>
                  <a:pt x="7282839" y="990094"/>
                  <a:pt x="6960592" y="1051891"/>
                </a:cubicBezTo>
                <a:cubicBezTo>
                  <a:pt x="6638345" y="1113688"/>
                  <a:pt x="6626563" y="1041783"/>
                  <a:pt x="6306962" y="1051891"/>
                </a:cubicBezTo>
                <a:cubicBezTo>
                  <a:pt x="5987361" y="1061999"/>
                  <a:pt x="5951575" y="997049"/>
                  <a:pt x="5653331" y="1051891"/>
                </a:cubicBezTo>
                <a:cubicBezTo>
                  <a:pt x="5355087" y="1106733"/>
                  <a:pt x="5282750" y="985117"/>
                  <a:pt x="5079971" y="1051891"/>
                </a:cubicBezTo>
                <a:cubicBezTo>
                  <a:pt x="4877192" y="1118665"/>
                  <a:pt x="4831683" y="1044196"/>
                  <a:pt x="4586881" y="1051891"/>
                </a:cubicBezTo>
                <a:cubicBezTo>
                  <a:pt x="4342079" y="1059586"/>
                  <a:pt x="4264197" y="1007310"/>
                  <a:pt x="4013521" y="1051891"/>
                </a:cubicBezTo>
                <a:cubicBezTo>
                  <a:pt x="3762845" y="1096472"/>
                  <a:pt x="3589928" y="985792"/>
                  <a:pt x="3279620" y="1051891"/>
                </a:cubicBezTo>
                <a:cubicBezTo>
                  <a:pt x="2969312" y="1117990"/>
                  <a:pt x="2785720" y="986212"/>
                  <a:pt x="2625989" y="1051891"/>
                </a:cubicBezTo>
                <a:cubicBezTo>
                  <a:pt x="2466258" y="1117570"/>
                  <a:pt x="2335579" y="1002946"/>
                  <a:pt x="2132900" y="1051891"/>
                </a:cubicBezTo>
                <a:cubicBezTo>
                  <a:pt x="1930221" y="1100836"/>
                  <a:pt x="1816326" y="1035819"/>
                  <a:pt x="1639810" y="1051891"/>
                </a:cubicBezTo>
                <a:cubicBezTo>
                  <a:pt x="1463294" y="1067963"/>
                  <a:pt x="1109366" y="1041442"/>
                  <a:pt x="905909" y="1051891"/>
                </a:cubicBezTo>
                <a:cubicBezTo>
                  <a:pt x="702452" y="1062340"/>
                  <a:pt x="198500" y="1007602"/>
                  <a:pt x="0" y="1051891"/>
                </a:cubicBezTo>
                <a:cubicBezTo>
                  <a:pt x="-10320" y="816387"/>
                  <a:pt x="5173" y="767304"/>
                  <a:pt x="0" y="557502"/>
                </a:cubicBezTo>
                <a:cubicBezTo>
                  <a:pt x="-5173" y="347700"/>
                  <a:pt x="49450" y="114757"/>
                  <a:pt x="0" y="0"/>
                </a:cubicBezTo>
                <a:close/>
              </a:path>
            </a:pathLst>
          </a:custGeom>
          <a:solidFill>
            <a:schemeClr val="accent1">
              <a:lumMod val="20000"/>
              <a:lumOff val="80000"/>
            </a:schemeClr>
          </a:solidFill>
          <a:ln>
            <a:solidFill>
              <a:srgbClr val="00B0F0"/>
            </a:solidFill>
            <a:extLst>
              <a:ext uri="{C807C97D-BFC1-408E-A445-0C87EB9F89A2}">
                <ask:lineSketchStyleProps xmlns="" xmlns:ask="http://schemas.microsoft.com/office/drawing/2018/sketchyshapes" sd="2132229015">
                  <a:prstGeom prst="rect">
                    <a:avLst/>
                  </a:prstGeom>
                  <ask:type>
                    <ask:lineSketchScribble/>
                  </ask:type>
                </ask:lineSketchStyleProps>
              </a:ext>
            </a:extLst>
          </a:ln>
        </p:spPr>
        <p:txBody>
          <a:bodyPr wrap="square" anchor="ctr">
            <a:spAutoFit/>
          </a:bodyPr>
          <a:lstStyle/>
          <a:p>
            <a:pPr>
              <a:lnSpc>
                <a:spcPct val="150000"/>
              </a:lnSpc>
            </a:pPr>
            <a:r>
              <a:rPr lang="en-US" sz="2200" b="1" i="0">
                <a:solidFill>
                  <a:srgbClr val="231F20"/>
                </a:solidFill>
                <a:effectLst/>
                <a:latin typeface="Comic Sans MS" panose="030F0702030302020204" pitchFamily="66" charset="0"/>
              </a:rPr>
              <a:t>1. </a:t>
            </a:r>
            <a:r>
              <a:rPr lang="en-US" sz="2200" b="0" i="0">
                <a:solidFill>
                  <a:srgbClr val="231F20"/>
                </a:solidFill>
                <a:effectLst/>
                <a:latin typeface="Comic Sans MS" panose="030F0702030302020204" pitchFamily="66" charset="0"/>
              </a:rPr>
              <a:t>They visited a farm near their school last </a:t>
            </a:r>
            <a:r>
              <a:rPr lang="en-US" sz="2200" b="0" i="0">
                <a:solidFill>
                  <a:srgbClr val="808285"/>
                </a:solidFill>
                <a:effectLst/>
                <a:latin typeface="Comic Sans MS" panose="030F0702030302020204" pitchFamily="66" charset="0"/>
              </a:rPr>
              <a:t>_______</a:t>
            </a:r>
            <a:r>
              <a:rPr lang="en-US" sz="2200" b="0" i="0">
                <a:solidFill>
                  <a:srgbClr val="231F20"/>
                </a:solidFill>
                <a:effectLst/>
                <a:latin typeface="Comic Sans MS" panose="030F0702030302020204" pitchFamily="66" charset="0"/>
              </a:rPr>
              <a:t>.</a:t>
            </a:r>
          </a:p>
          <a:p>
            <a:pPr indent="463550">
              <a:lnSpc>
                <a:spcPct val="150000"/>
              </a:lnSpc>
            </a:pPr>
            <a:r>
              <a:rPr lang="en-US" sz="2200" b="1" i="0">
                <a:solidFill>
                  <a:srgbClr val="00B0F0"/>
                </a:solidFill>
                <a:effectLst/>
                <a:latin typeface="Comic Sans MS" panose="030F0702030302020204" pitchFamily="66" charset="0"/>
              </a:rPr>
              <a:t>a</a:t>
            </a:r>
            <a:r>
              <a:rPr lang="en-US" sz="2200" b="0" i="0">
                <a:solidFill>
                  <a:srgbClr val="231F20"/>
                </a:solidFill>
                <a:effectLst/>
                <a:latin typeface="Comic Sans MS" panose="030F0702030302020204" pitchFamily="66" charset="0"/>
              </a:rPr>
              <a:t>. Saturday 	</a:t>
            </a:r>
            <a:r>
              <a:rPr lang="en-US" sz="2200" b="1" i="0">
                <a:solidFill>
                  <a:srgbClr val="09BFE0"/>
                </a:solidFill>
                <a:effectLst/>
                <a:latin typeface="Comic Sans MS" panose="030F0702030302020204" pitchFamily="66" charset="0"/>
              </a:rPr>
              <a:t>b. </a:t>
            </a:r>
            <a:r>
              <a:rPr lang="en-US" sz="2200" b="0" i="0">
                <a:solidFill>
                  <a:srgbClr val="231F20"/>
                </a:solidFill>
                <a:effectLst/>
                <a:latin typeface="Comic Sans MS" panose="030F0702030302020204" pitchFamily="66" charset="0"/>
              </a:rPr>
              <a:t>Friday 		</a:t>
            </a:r>
            <a:r>
              <a:rPr lang="en-US" sz="2200" b="1" i="0">
                <a:solidFill>
                  <a:srgbClr val="09BFE0"/>
                </a:solidFill>
                <a:effectLst/>
                <a:latin typeface="Comic Sans MS" panose="030F0702030302020204" pitchFamily="66" charset="0"/>
              </a:rPr>
              <a:t>c. </a:t>
            </a:r>
            <a:r>
              <a:rPr lang="en-US" sz="2200" b="0" i="0">
                <a:solidFill>
                  <a:srgbClr val="231F20"/>
                </a:solidFill>
                <a:effectLst/>
                <a:latin typeface="Comic Sans MS" panose="030F0702030302020204" pitchFamily="66" charset="0"/>
              </a:rPr>
              <a:t>Sunday</a:t>
            </a:r>
          </a:p>
        </p:txBody>
      </p:sp>
      <p:sp>
        <p:nvSpPr>
          <p:cNvPr id="24" name="Rectangle: Rounded Corners 23">
            <a:extLst>
              <a:ext uri="{FF2B5EF4-FFF2-40B4-BE49-F238E27FC236}">
                <a16:creationId xmlns:a16="http://schemas.microsoft.com/office/drawing/2014/main" id="{1EDB410A-FFCE-4A66-9E67-105344F48F50}"/>
              </a:ext>
            </a:extLst>
          </p:cNvPr>
          <p:cNvSpPr/>
          <p:nvPr/>
        </p:nvSpPr>
        <p:spPr>
          <a:xfrm>
            <a:off x="470265" y="809786"/>
            <a:ext cx="8316412" cy="2295404"/>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b="0" i="0">
                <a:solidFill>
                  <a:srgbClr val="231F20"/>
                </a:solidFill>
                <a:effectLst/>
                <a:latin typeface="Comic Sans MS" panose="030F0702030302020204" pitchFamily="66" charset="0"/>
              </a:rPr>
              <a:t>Minh’s class went on an eco-tour last Sunday. They visited a farm near their school. They started their trip early and arrived there at 9 a.m. In the morning, they walked around the lake. Then they planted trees with the farmers. That was fun! In the afternoon, they watched a film about the farm. After that, they played some games and danced together. They went back to school late in the afternoon. What a great trip!</a:t>
            </a:r>
            <a:endParaRPr lang="en-US" sz="2000">
              <a:latin typeface="Comic Sans MS" panose="030F0702030302020204" pitchFamily="66" charset="0"/>
            </a:endParaRPr>
          </a:p>
          <a:p>
            <a:pPr algn="just"/>
            <a:endParaRPr lang="en-US" sz="2000">
              <a:latin typeface="Comic Sans MS" panose="030F0702030302020204" pitchFamily="66" charset="0"/>
            </a:endParaRPr>
          </a:p>
        </p:txBody>
      </p:sp>
      <p:sp>
        <p:nvSpPr>
          <p:cNvPr id="5" name="Oval 4">
            <a:extLst>
              <a:ext uri="{FF2B5EF4-FFF2-40B4-BE49-F238E27FC236}">
                <a16:creationId xmlns:a16="http://schemas.microsoft.com/office/drawing/2014/main" id="{DD7E331F-696E-4407-A4D9-0CE987B3B5B9}"/>
              </a:ext>
            </a:extLst>
          </p:cNvPr>
          <p:cNvSpPr/>
          <p:nvPr/>
        </p:nvSpPr>
        <p:spPr>
          <a:xfrm>
            <a:off x="5926238" y="4088851"/>
            <a:ext cx="520860" cy="520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15197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3200" b="1">
                <a:solidFill>
                  <a:srgbClr val="002060"/>
                </a:solidFill>
                <a:latin typeface="Comic Sans MS" panose="030F0702030302020204" pitchFamily="66" charset="0"/>
              </a:rPr>
              <a:t>Complete</a:t>
            </a:r>
            <a:endParaRPr lang="en-US" sz="3200" b="1" dirty="0">
              <a:solidFill>
                <a:srgbClr val="002060"/>
              </a:solidFill>
              <a:latin typeface="Comic Sans MS" panose="030F0702030302020204" pitchFamily="66" charset="0"/>
            </a:endParaRPr>
          </a:p>
        </p:txBody>
      </p:sp>
      <p:sp>
        <p:nvSpPr>
          <p:cNvPr id="22" name="TextBox 21">
            <a:extLst>
              <a:ext uri="{FF2B5EF4-FFF2-40B4-BE49-F238E27FC236}">
                <a16:creationId xmlns:a16="http://schemas.microsoft.com/office/drawing/2014/main" id="{B28F7E4E-3DAF-438B-8692-46FF1DC54051}"/>
              </a:ext>
            </a:extLst>
          </p:cNvPr>
          <p:cNvSpPr txBox="1"/>
          <p:nvPr/>
        </p:nvSpPr>
        <p:spPr>
          <a:xfrm>
            <a:off x="558477" y="3515815"/>
            <a:ext cx="8027042" cy="1051891"/>
          </a:xfrm>
          <a:custGeom>
            <a:avLst/>
            <a:gdLst>
              <a:gd name="connsiteX0" fmla="*/ 0 w 8027042"/>
              <a:gd name="connsiteY0" fmla="*/ 0 h 1051891"/>
              <a:gd name="connsiteX1" fmla="*/ 412819 w 8027042"/>
              <a:gd name="connsiteY1" fmla="*/ 0 h 1051891"/>
              <a:gd name="connsiteX2" fmla="*/ 905909 w 8027042"/>
              <a:gd name="connsiteY2" fmla="*/ 0 h 1051891"/>
              <a:gd name="connsiteX3" fmla="*/ 1318728 w 8027042"/>
              <a:gd name="connsiteY3" fmla="*/ 0 h 1051891"/>
              <a:gd name="connsiteX4" fmla="*/ 2052629 w 8027042"/>
              <a:gd name="connsiteY4" fmla="*/ 0 h 1051891"/>
              <a:gd name="connsiteX5" fmla="*/ 2385178 w 8027042"/>
              <a:gd name="connsiteY5" fmla="*/ 0 h 1051891"/>
              <a:gd name="connsiteX6" fmla="*/ 3038809 w 8027042"/>
              <a:gd name="connsiteY6" fmla="*/ 0 h 1051891"/>
              <a:gd name="connsiteX7" fmla="*/ 3451628 w 8027042"/>
              <a:gd name="connsiteY7" fmla="*/ 0 h 1051891"/>
              <a:gd name="connsiteX8" fmla="*/ 3864447 w 8027042"/>
              <a:gd name="connsiteY8" fmla="*/ 0 h 1051891"/>
              <a:gd name="connsiteX9" fmla="*/ 4518078 w 8027042"/>
              <a:gd name="connsiteY9" fmla="*/ 0 h 1051891"/>
              <a:gd name="connsiteX10" fmla="*/ 5091438 w 8027042"/>
              <a:gd name="connsiteY10" fmla="*/ 0 h 1051891"/>
              <a:gd name="connsiteX11" fmla="*/ 5504257 w 8027042"/>
              <a:gd name="connsiteY11" fmla="*/ 0 h 1051891"/>
              <a:gd name="connsiteX12" fmla="*/ 6238158 w 8027042"/>
              <a:gd name="connsiteY12" fmla="*/ 0 h 1051891"/>
              <a:gd name="connsiteX13" fmla="*/ 6972059 w 8027042"/>
              <a:gd name="connsiteY13" fmla="*/ 0 h 1051891"/>
              <a:gd name="connsiteX14" fmla="*/ 8027042 w 8027042"/>
              <a:gd name="connsiteY14" fmla="*/ 0 h 1051891"/>
              <a:gd name="connsiteX15" fmla="*/ 8027042 w 8027042"/>
              <a:gd name="connsiteY15" fmla="*/ 525946 h 1051891"/>
              <a:gd name="connsiteX16" fmla="*/ 8027042 w 8027042"/>
              <a:gd name="connsiteY16" fmla="*/ 1051891 h 1051891"/>
              <a:gd name="connsiteX17" fmla="*/ 7453682 w 8027042"/>
              <a:gd name="connsiteY17" fmla="*/ 1051891 h 1051891"/>
              <a:gd name="connsiteX18" fmla="*/ 6800051 w 8027042"/>
              <a:gd name="connsiteY18" fmla="*/ 1051891 h 1051891"/>
              <a:gd name="connsiteX19" fmla="*/ 6226691 w 8027042"/>
              <a:gd name="connsiteY19" fmla="*/ 1051891 h 1051891"/>
              <a:gd name="connsiteX20" fmla="*/ 5653331 w 8027042"/>
              <a:gd name="connsiteY20" fmla="*/ 1051891 h 1051891"/>
              <a:gd name="connsiteX21" fmla="*/ 4999700 w 8027042"/>
              <a:gd name="connsiteY21" fmla="*/ 1051891 h 1051891"/>
              <a:gd name="connsiteX22" fmla="*/ 4426340 w 8027042"/>
              <a:gd name="connsiteY22" fmla="*/ 1051891 h 1051891"/>
              <a:gd name="connsiteX23" fmla="*/ 3692439 w 8027042"/>
              <a:gd name="connsiteY23" fmla="*/ 1051891 h 1051891"/>
              <a:gd name="connsiteX24" fmla="*/ 3279620 w 8027042"/>
              <a:gd name="connsiteY24" fmla="*/ 1051891 h 1051891"/>
              <a:gd name="connsiteX25" fmla="*/ 2947071 w 8027042"/>
              <a:gd name="connsiteY25" fmla="*/ 1051891 h 1051891"/>
              <a:gd name="connsiteX26" fmla="*/ 2453981 w 8027042"/>
              <a:gd name="connsiteY26" fmla="*/ 1051891 h 1051891"/>
              <a:gd name="connsiteX27" fmla="*/ 2041162 w 8027042"/>
              <a:gd name="connsiteY27" fmla="*/ 1051891 h 1051891"/>
              <a:gd name="connsiteX28" fmla="*/ 1628343 w 8027042"/>
              <a:gd name="connsiteY28" fmla="*/ 1051891 h 1051891"/>
              <a:gd name="connsiteX29" fmla="*/ 1215524 w 8027042"/>
              <a:gd name="connsiteY29" fmla="*/ 1051891 h 1051891"/>
              <a:gd name="connsiteX30" fmla="*/ 642163 w 8027042"/>
              <a:gd name="connsiteY30" fmla="*/ 1051891 h 1051891"/>
              <a:gd name="connsiteX31" fmla="*/ 0 w 8027042"/>
              <a:gd name="connsiteY31" fmla="*/ 1051891 h 1051891"/>
              <a:gd name="connsiteX32" fmla="*/ 0 w 8027042"/>
              <a:gd name="connsiteY32" fmla="*/ 536464 h 1051891"/>
              <a:gd name="connsiteX33" fmla="*/ 0 w 8027042"/>
              <a:gd name="connsiteY33" fmla="*/ 0 h 105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27042" h="1051891" fill="none" extrusionOk="0">
                <a:moveTo>
                  <a:pt x="0" y="0"/>
                </a:moveTo>
                <a:cubicBezTo>
                  <a:pt x="204984" y="-8330"/>
                  <a:pt x="307954" y="32105"/>
                  <a:pt x="412819" y="0"/>
                </a:cubicBezTo>
                <a:cubicBezTo>
                  <a:pt x="517684" y="-32105"/>
                  <a:pt x="682380" y="8996"/>
                  <a:pt x="905909" y="0"/>
                </a:cubicBezTo>
                <a:cubicBezTo>
                  <a:pt x="1129438" y="-8996"/>
                  <a:pt x="1177747" y="6830"/>
                  <a:pt x="1318728" y="0"/>
                </a:cubicBezTo>
                <a:cubicBezTo>
                  <a:pt x="1459709" y="-6830"/>
                  <a:pt x="1884174" y="81769"/>
                  <a:pt x="2052629" y="0"/>
                </a:cubicBezTo>
                <a:cubicBezTo>
                  <a:pt x="2221084" y="-81769"/>
                  <a:pt x="2242246" y="5359"/>
                  <a:pt x="2385178" y="0"/>
                </a:cubicBezTo>
                <a:cubicBezTo>
                  <a:pt x="2528110" y="-5359"/>
                  <a:pt x="2871605" y="69945"/>
                  <a:pt x="3038809" y="0"/>
                </a:cubicBezTo>
                <a:cubicBezTo>
                  <a:pt x="3206013" y="-69945"/>
                  <a:pt x="3328437" y="35226"/>
                  <a:pt x="3451628" y="0"/>
                </a:cubicBezTo>
                <a:cubicBezTo>
                  <a:pt x="3574819" y="-35226"/>
                  <a:pt x="3770991" y="18175"/>
                  <a:pt x="3864447" y="0"/>
                </a:cubicBezTo>
                <a:cubicBezTo>
                  <a:pt x="3957903" y="-18175"/>
                  <a:pt x="4352904" y="33488"/>
                  <a:pt x="4518078" y="0"/>
                </a:cubicBezTo>
                <a:cubicBezTo>
                  <a:pt x="4683252" y="-33488"/>
                  <a:pt x="4881212" y="61058"/>
                  <a:pt x="5091438" y="0"/>
                </a:cubicBezTo>
                <a:cubicBezTo>
                  <a:pt x="5301664" y="-61058"/>
                  <a:pt x="5372639" y="48640"/>
                  <a:pt x="5504257" y="0"/>
                </a:cubicBezTo>
                <a:cubicBezTo>
                  <a:pt x="5635875" y="-48640"/>
                  <a:pt x="6066256" y="11996"/>
                  <a:pt x="6238158" y="0"/>
                </a:cubicBezTo>
                <a:cubicBezTo>
                  <a:pt x="6410060" y="-11996"/>
                  <a:pt x="6759601" y="69477"/>
                  <a:pt x="6972059" y="0"/>
                </a:cubicBezTo>
                <a:cubicBezTo>
                  <a:pt x="7184517" y="-69477"/>
                  <a:pt x="7555225" y="28741"/>
                  <a:pt x="8027042" y="0"/>
                </a:cubicBezTo>
                <a:cubicBezTo>
                  <a:pt x="8074536" y="225476"/>
                  <a:pt x="8010422" y="276427"/>
                  <a:pt x="8027042" y="525946"/>
                </a:cubicBezTo>
                <a:cubicBezTo>
                  <a:pt x="8043662" y="775465"/>
                  <a:pt x="8024626" y="837715"/>
                  <a:pt x="8027042" y="1051891"/>
                </a:cubicBezTo>
                <a:cubicBezTo>
                  <a:pt x="7898781" y="1063823"/>
                  <a:pt x="7635825" y="1030800"/>
                  <a:pt x="7453682" y="1051891"/>
                </a:cubicBezTo>
                <a:cubicBezTo>
                  <a:pt x="7271539" y="1072982"/>
                  <a:pt x="6952528" y="981948"/>
                  <a:pt x="6800051" y="1051891"/>
                </a:cubicBezTo>
                <a:cubicBezTo>
                  <a:pt x="6647574" y="1121834"/>
                  <a:pt x="6451315" y="1017612"/>
                  <a:pt x="6226691" y="1051891"/>
                </a:cubicBezTo>
                <a:cubicBezTo>
                  <a:pt x="6002067" y="1086170"/>
                  <a:pt x="5844776" y="1004976"/>
                  <a:pt x="5653331" y="1051891"/>
                </a:cubicBezTo>
                <a:cubicBezTo>
                  <a:pt x="5461886" y="1098806"/>
                  <a:pt x="5261105" y="1047394"/>
                  <a:pt x="4999700" y="1051891"/>
                </a:cubicBezTo>
                <a:cubicBezTo>
                  <a:pt x="4738295" y="1056388"/>
                  <a:pt x="4567320" y="1021176"/>
                  <a:pt x="4426340" y="1051891"/>
                </a:cubicBezTo>
                <a:cubicBezTo>
                  <a:pt x="4285360" y="1082606"/>
                  <a:pt x="3982192" y="985853"/>
                  <a:pt x="3692439" y="1051891"/>
                </a:cubicBezTo>
                <a:cubicBezTo>
                  <a:pt x="3402686" y="1117929"/>
                  <a:pt x="3371200" y="1002429"/>
                  <a:pt x="3279620" y="1051891"/>
                </a:cubicBezTo>
                <a:cubicBezTo>
                  <a:pt x="3188040" y="1101353"/>
                  <a:pt x="3017157" y="1017141"/>
                  <a:pt x="2947071" y="1051891"/>
                </a:cubicBezTo>
                <a:cubicBezTo>
                  <a:pt x="2876985" y="1086641"/>
                  <a:pt x="2605037" y="1042872"/>
                  <a:pt x="2453981" y="1051891"/>
                </a:cubicBezTo>
                <a:cubicBezTo>
                  <a:pt x="2302925" y="1060910"/>
                  <a:pt x="2209232" y="1041831"/>
                  <a:pt x="2041162" y="1051891"/>
                </a:cubicBezTo>
                <a:cubicBezTo>
                  <a:pt x="1873092" y="1061951"/>
                  <a:pt x="1774800" y="1022220"/>
                  <a:pt x="1628343" y="1051891"/>
                </a:cubicBezTo>
                <a:cubicBezTo>
                  <a:pt x="1481886" y="1081562"/>
                  <a:pt x="1342866" y="1045600"/>
                  <a:pt x="1215524" y="1051891"/>
                </a:cubicBezTo>
                <a:cubicBezTo>
                  <a:pt x="1088182" y="1058182"/>
                  <a:pt x="815905" y="1000234"/>
                  <a:pt x="642163" y="1051891"/>
                </a:cubicBezTo>
                <a:cubicBezTo>
                  <a:pt x="468421" y="1103548"/>
                  <a:pt x="314272" y="1027182"/>
                  <a:pt x="0" y="1051891"/>
                </a:cubicBezTo>
                <a:cubicBezTo>
                  <a:pt x="-34870" y="884173"/>
                  <a:pt x="45024" y="660080"/>
                  <a:pt x="0" y="536464"/>
                </a:cubicBezTo>
                <a:cubicBezTo>
                  <a:pt x="-45024" y="412848"/>
                  <a:pt x="34634" y="238016"/>
                  <a:pt x="0" y="0"/>
                </a:cubicBezTo>
                <a:close/>
              </a:path>
              <a:path w="8027042" h="1051891" stroke="0" extrusionOk="0">
                <a:moveTo>
                  <a:pt x="0" y="0"/>
                </a:moveTo>
                <a:cubicBezTo>
                  <a:pt x="351981" y="-77356"/>
                  <a:pt x="414738" y="39707"/>
                  <a:pt x="733901" y="0"/>
                </a:cubicBezTo>
                <a:cubicBezTo>
                  <a:pt x="1053064" y="-39707"/>
                  <a:pt x="1227389" y="9884"/>
                  <a:pt x="1467802" y="0"/>
                </a:cubicBezTo>
                <a:cubicBezTo>
                  <a:pt x="1708215" y="-9884"/>
                  <a:pt x="1898105" y="17556"/>
                  <a:pt x="2201703" y="0"/>
                </a:cubicBezTo>
                <a:cubicBezTo>
                  <a:pt x="2505301" y="-17556"/>
                  <a:pt x="2471195" y="12162"/>
                  <a:pt x="2694793" y="0"/>
                </a:cubicBezTo>
                <a:cubicBezTo>
                  <a:pt x="2918391" y="-12162"/>
                  <a:pt x="3094321" y="64795"/>
                  <a:pt x="3268153" y="0"/>
                </a:cubicBezTo>
                <a:cubicBezTo>
                  <a:pt x="3441985" y="-64795"/>
                  <a:pt x="3571040" y="9614"/>
                  <a:pt x="3761243" y="0"/>
                </a:cubicBezTo>
                <a:cubicBezTo>
                  <a:pt x="3951446" y="-9614"/>
                  <a:pt x="4026622" y="7855"/>
                  <a:pt x="4174062" y="0"/>
                </a:cubicBezTo>
                <a:cubicBezTo>
                  <a:pt x="4321502" y="-7855"/>
                  <a:pt x="4430584" y="11406"/>
                  <a:pt x="4506611" y="0"/>
                </a:cubicBezTo>
                <a:cubicBezTo>
                  <a:pt x="4582638" y="-11406"/>
                  <a:pt x="4892219" y="34980"/>
                  <a:pt x="5079971" y="0"/>
                </a:cubicBezTo>
                <a:cubicBezTo>
                  <a:pt x="5267723" y="-34980"/>
                  <a:pt x="5392589" y="42013"/>
                  <a:pt x="5653331" y="0"/>
                </a:cubicBezTo>
                <a:cubicBezTo>
                  <a:pt x="5914073" y="-42013"/>
                  <a:pt x="5878899" y="42537"/>
                  <a:pt x="6066150" y="0"/>
                </a:cubicBezTo>
                <a:cubicBezTo>
                  <a:pt x="6253401" y="-42537"/>
                  <a:pt x="6413564" y="8206"/>
                  <a:pt x="6639510" y="0"/>
                </a:cubicBezTo>
                <a:cubicBezTo>
                  <a:pt x="6865456" y="-8206"/>
                  <a:pt x="7028250" y="20824"/>
                  <a:pt x="7373411" y="0"/>
                </a:cubicBezTo>
                <a:cubicBezTo>
                  <a:pt x="7718572" y="-20824"/>
                  <a:pt x="7767012" y="49722"/>
                  <a:pt x="8027042" y="0"/>
                </a:cubicBezTo>
                <a:cubicBezTo>
                  <a:pt x="8041577" y="253316"/>
                  <a:pt x="8014219" y="356301"/>
                  <a:pt x="8027042" y="536464"/>
                </a:cubicBezTo>
                <a:cubicBezTo>
                  <a:pt x="8039865" y="716627"/>
                  <a:pt x="8007468" y="842344"/>
                  <a:pt x="8027042" y="1051891"/>
                </a:cubicBezTo>
                <a:cubicBezTo>
                  <a:pt x="7906816" y="1074055"/>
                  <a:pt x="7735926" y="1030885"/>
                  <a:pt x="7614223" y="1051891"/>
                </a:cubicBezTo>
                <a:cubicBezTo>
                  <a:pt x="7492520" y="1072897"/>
                  <a:pt x="7282839" y="990094"/>
                  <a:pt x="6960592" y="1051891"/>
                </a:cubicBezTo>
                <a:cubicBezTo>
                  <a:pt x="6638345" y="1113688"/>
                  <a:pt x="6626563" y="1041783"/>
                  <a:pt x="6306962" y="1051891"/>
                </a:cubicBezTo>
                <a:cubicBezTo>
                  <a:pt x="5987361" y="1061999"/>
                  <a:pt x="5951575" y="997049"/>
                  <a:pt x="5653331" y="1051891"/>
                </a:cubicBezTo>
                <a:cubicBezTo>
                  <a:pt x="5355087" y="1106733"/>
                  <a:pt x="5282750" y="985117"/>
                  <a:pt x="5079971" y="1051891"/>
                </a:cubicBezTo>
                <a:cubicBezTo>
                  <a:pt x="4877192" y="1118665"/>
                  <a:pt x="4831683" y="1044196"/>
                  <a:pt x="4586881" y="1051891"/>
                </a:cubicBezTo>
                <a:cubicBezTo>
                  <a:pt x="4342079" y="1059586"/>
                  <a:pt x="4264197" y="1007310"/>
                  <a:pt x="4013521" y="1051891"/>
                </a:cubicBezTo>
                <a:cubicBezTo>
                  <a:pt x="3762845" y="1096472"/>
                  <a:pt x="3589928" y="985792"/>
                  <a:pt x="3279620" y="1051891"/>
                </a:cubicBezTo>
                <a:cubicBezTo>
                  <a:pt x="2969312" y="1117990"/>
                  <a:pt x="2785720" y="986212"/>
                  <a:pt x="2625989" y="1051891"/>
                </a:cubicBezTo>
                <a:cubicBezTo>
                  <a:pt x="2466258" y="1117570"/>
                  <a:pt x="2335579" y="1002946"/>
                  <a:pt x="2132900" y="1051891"/>
                </a:cubicBezTo>
                <a:cubicBezTo>
                  <a:pt x="1930221" y="1100836"/>
                  <a:pt x="1816326" y="1035819"/>
                  <a:pt x="1639810" y="1051891"/>
                </a:cubicBezTo>
                <a:cubicBezTo>
                  <a:pt x="1463294" y="1067963"/>
                  <a:pt x="1109366" y="1041442"/>
                  <a:pt x="905909" y="1051891"/>
                </a:cubicBezTo>
                <a:cubicBezTo>
                  <a:pt x="702452" y="1062340"/>
                  <a:pt x="198500" y="1007602"/>
                  <a:pt x="0" y="1051891"/>
                </a:cubicBezTo>
                <a:cubicBezTo>
                  <a:pt x="-10320" y="816387"/>
                  <a:pt x="5173" y="767304"/>
                  <a:pt x="0" y="557502"/>
                </a:cubicBezTo>
                <a:cubicBezTo>
                  <a:pt x="-5173" y="347700"/>
                  <a:pt x="49450" y="114757"/>
                  <a:pt x="0" y="0"/>
                </a:cubicBezTo>
                <a:close/>
              </a:path>
            </a:pathLst>
          </a:custGeom>
          <a:solidFill>
            <a:schemeClr val="accent1">
              <a:lumMod val="20000"/>
              <a:lumOff val="80000"/>
            </a:schemeClr>
          </a:solidFill>
          <a:ln>
            <a:solidFill>
              <a:srgbClr val="00B0F0"/>
            </a:solidFill>
            <a:extLst>
              <a:ext uri="{C807C97D-BFC1-408E-A445-0C87EB9F89A2}">
                <ask:lineSketchStyleProps xmlns="" xmlns:ask="http://schemas.microsoft.com/office/drawing/2018/sketchyshapes" sd="2132229015">
                  <a:prstGeom prst="rect">
                    <a:avLst/>
                  </a:prstGeom>
                  <ask:type>
                    <ask:lineSketchScribble/>
                  </ask:type>
                </ask:lineSketchStyleProps>
              </a:ext>
            </a:extLst>
          </a:ln>
        </p:spPr>
        <p:txBody>
          <a:bodyPr wrap="square" anchor="ctr">
            <a:spAutoFit/>
          </a:bodyPr>
          <a:lstStyle/>
          <a:p>
            <a:pPr>
              <a:lnSpc>
                <a:spcPct val="150000"/>
              </a:lnSpc>
            </a:pPr>
            <a:r>
              <a:rPr lang="en-US" sz="2200" b="1">
                <a:solidFill>
                  <a:srgbClr val="231F20"/>
                </a:solidFill>
                <a:latin typeface="Comic Sans MS" panose="030F0702030302020204" pitchFamily="66" charset="0"/>
              </a:rPr>
              <a:t>2. </a:t>
            </a:r>
            <a:r>
              <a:rPr lang="en-US" sz="2200">
                <a:solidFill>
                  <a:srgbClr val="231F20"/>
                </a:solidFill>
                <a:latin typeface="Comic Sans MS" panose="030F0702030302020204" pitchFamily="66" charset="0"/>
              </a:rPr>
              <a:t>They </a:t>
            </a:r>
            <a:r>
              <a:rPr lang="en-US" sz="2200">
                <a:solidFill>
                  <a:srgbClr val="808285"/>
                </a:solidFill>
                <a:latin typeface="Comic Sans MS" panose="030F0702030302020204" pitchFamily="66" charset="0"/>
              </a:rPr>
              <a:t>_______ </a:t>
            </a:r>
            <a:r>
              <a:rPr lang="en-US" sz="2200">
                <a:solidFill>
                  <a:srgbClr val="231F20"/>
                </a:solidFill>
                <a:latin typeface="Comic Sans MS" panose="030F0702030302020204" pitchFamily="66" charset="0"/>
              </a:rPr>
              <a:t>trees with the farmers.</a:t>
            </a:r>
          </a:p>
          <a:p>
            <a:pPr indent="463550">
              <a:lnSpc>
                <a:spcPct val="150000"/>
              </a:lnSpc>
            </a:pPr>
            <a:r>
              <a:rPr lang="en-US" sz="2200" b="1">
                <a:solidFill>
                  <a:srgbClr val="09BFE0"/>
                </a:solidFill>
                <a:latin typeface="Comic Sans MS" panose="030F0702030302020204" pitchFamily="66" charset="0"/>
              </a:rPr>
              <a:t>a. </a:t>
            </a:r>
            <a:r>
              <a:rPr lang="en-US" sz="2200">
                <a:solidFill>
                  <a:srgbClr val="231F20"/>
                </a:solidFill>
                <a:latin typeface="Comic Sans MS" panose="030F0702030302020204" pitchFamily="66" charset="0"/>
              </a:rPr>
              <a:t>planted 	</a:t>
            </a:r>
            <a:r>
              <a:rPr lang="en-US" sz="2200" b="1">
                <a:solidFill>
                  <a:srgbClr val="09BFE0"/>
                </a:solidFill>
                <a:latin typeface="Comic Sans MS" panose="030F0702030302020204" pitchFamily="66" charset="0"/>
              </a:rPr>
              <a:t>b. </a:t>
            </a:r>
            <a:r>
              <a:rPr lang="en-US" sz="2200">
                <a:solidFill>
                  <a:srgbClr val="231F20"/>
                </a:solidFill>
                <a:latin typeface="Comic Sans MS" panose="030F0702030302020204" pitchFamily="66" charset="0"/>
              </a:rPr>
              <a:t>looked at 		</a:t>
            </a:r>
            <a:r>
              <a:rPr lang="en-US" sz="2200" b="1">
                <a:solidFill>
                  <a:srgbClr val="09BFE0"/>
                </a:solidFill>
                <a:latin typeface="Comic Sans MS" panose="030F0702030302020204" pitchFamily="66" charset="0"/>
              </a:rPr>
              <a:t>c. </a:t>
            </a:r>
            <a:r>
              <a:rPr lang="en-US" sz="2200">
                <a:solidFill>
                  <a:srgbClr val="231F20"/>
                </a:solidFill>
                <a:latin typeface="Comic Sans MS" panose="030F0702030302020204" pitchFamily="66" charset="0"/>
              </a:rPr>
              <a:t>watered</a:t>
            </a:r>
            <a:r>
              <a:rPr lang="en-US" sz="2200">
                <a:latin typeface="Comic Sans MS" panose="030F0702030302020204" pitchFamily="66" charset="0"/>
              </a:rPr>
              <a:t> </a:t>
            </a:r>
            <a:endParaRPr lang="en-US" sz="2200" b="0" i="0">
              <a:solidFill>
                <a:srgbClr val="231F20"/>
              </a:solidFill>
              <a:effectLst/>
              <a:latin typeface="Comic Sans MS" panose="030F0702030302020204" pitchFamily="66" charset="0"/>
            </a:endParaRPr>
          </a:p>
        </p:txBody>
      </p:sp>
      <p:sp>
        <p:nvSpPr>
          <p:cNvPr id="24" name="Rectangle: Rounded Corners 23">
            <a:extLst>
              <a:ext uri="{FF2B5EF4-FFF2-40B4-BE49-F238E27FC236}">
                <a16:creationId xmlns:a16="http://schemas.microsoft.com/office/drawing/2014/main" id="{1EDB410A-FFCE-4A66-9E67-105344F48F50}"/>
              </a:ext>
            </a:extLst>
          </p:cNvPr>
          <p:cNvSpPr/>
          <p:nvPr/>
        </p:nvSpPr>
        <p:spPr>
          <a:xfrm>
            <a:off x="470265" y="809786"/>
            <a:ext cx="8316412" cy="2295404"/>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b="0" i="0">
                <a:solidFill>
                  <a:srgbClr val="231F20"/>
                </a:solidFill>
                <a:effectLst/>
                <a:latin typeface="Comic Sans MS" panose="030F0702030302020204" pitchFamily="66" charset="0"/>
              </a:rPr>
              <a:t>Minh’s class went on an eco-tour last Sunday. They visited a farm near their school. They started their trip early and arrived there at 9 a.m. In the morning, they walked around the lake. Then they planted trees with the farmers. That was fun! In the afternoon, they watched a film about the farm. After that, they played some games and danced together. They went back to school late in the afternoon. What a great trip!</a:t>
            </a:r>
            <a:endParaRPr lang="en-US" sz="2000">
              <a:latin typeface="Comic Sans MS" panose="030F0702030302020204" pitchFamily="66" charset="0"/>
            </a:endParaRPr>
          </a:p>
          <a:p>
            <a:pPr algn="just"/>
            <a:endParaRPr lang="en-US" sz="2000">
              <a:latin typeface="Comic Sans MS" panose="030F0702030302020204" pitchFamily="66" charset="0"/>
            </a:endParaRPr>
          </a:p>
        </p:txBody>
      </p:sp>
      <p:sp>
        <p:nvSpPr>
          <p:cNvPr id="5" name="Oval 4">
            <a:extLst>
              <a:ext uri="{FF2B5EF4-FFF2-40B4-BE49-F238E27FC236}">
                <a16:creationId xmlns:a16="http://schemas.microsoft.com/office/drawing/2014/main" id="{DD7E331F-696E-4407-A4D9-0CE987B3B5B9}"/>
              </a:ext>
            </a:extLst>
          </p:cNvPr>
          <p:cNvSpPr/>
          <p:nvPr/>
        </p:nvSpPr>
        <p:spPr>
          <a:xfrm>
            <a:off x="937550" y="4088851"/>
            <a:ext cx="520860" cy="520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4954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48C84AC-3670-4310-8E58-D1D7330A751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V\uFFFD\u001C{0BD947A0-96DD-46E2-9D23-DCBF768A0053}&quot;,&quot;C:\\Users\\Admin\\Desktop\\Lo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Unit 10-E5-Lesson 3 Period 6"/>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326FF2E-57AF-4684-BFB7-A7E39B07BC74}:543"/>
</p:tagLst>
</file>

<file path=ppt/tags/tag11.xml><?xml version="1.0" encoding="utf-8"?>
<p:tagLst xmlns:a="http://schemas.openxmlformats.org/drawingml/2006/main" xmlns:r="http://schemas.openxmlformats.org/officeDocument/2006/relationships" xmlns:p="http://schemas.openxmlformats.org/presentationml/2006/main">
  <p:tag name="GENSWF_SLIDE_UID" val="{F7707E40-7644-4EC1-B494-C387D792D6D6}:544"/>
</p:tagLst>
</file>

<file path=ppt/tags/tag12.xml><?xml version="1.0" encoding="utf-8"?>
<p:tagLst xmlns:a="http://schemas.openxmlformats.org/drawingml/2006/main" xmlns:r="http://schemas.openxmlformats.org/officeDocument/2006/relationships" xmlns:p="http://schemas.openxmlformats.org/presentationml/2006/main">
  <p:tag name="GENSWF_SLIDE_UID" val="{F7079718-656B-48F9-BDCE-170D1DFDE1AD}:545"/>
</p:tagLst>
</file>

<file path=ppt/tags/tag13.xml><?xml version="1.0" encoding="utf-8"?>
<p:tagLst xmlns:a="http://schemas.openxmlformats.org/drawingml/2006/main" xmlns:r="http://schemas.openxmlformats.org/officeDocument/2006/relationships" xmlns:p="http://schemas.openxmlformats.org/presentationml/2006/main">
  <p:tag name="GENSWF_SLIDE_UID" val="{6C80B00E-2CBE-464B-B085-654E3C90AF70}:556"/>
</p:tagLst>
</file>

<file path=ppt/tags/tag14.xml><?xml version="1.0" encoding="utf-8"?>
<p:tagLst xmlns:a="http://schemas.openxmlformats.org/drawingml/2006/main" xmlns:r="http://schemas.openxmlformats.org/officeDocument/2006/relationships" xmlns:p="http://schemas.openxmlformats.org/presentationml/2006/main">
  <p:tag name="GENSWF_SLIDE_UID" val="{8E57900C-4ACE-4E2C-AF7C-33DBD1E85381}:546"/>
</p:tagLst>
</file>

<file path=ppt/tags/tag15.xml><?xml version="1.0" encoding="utf-8"?>
<p:tagLst xmlns:a="http://schemas.openxmlformats.org/drawingml/2006/main" xmlns:r="http://schemas.openxmlformats.org/officeDocument/2006/relationships" xmlns:p="http://schemas.openxmlformats.org/presentationml/2006/main">
  <p:tag name="GENSWF_SLIDE_UID" val="{D27B9A49-DF3A-48BB-AC21-BADEAC8343E6}:447"/>
</p:tagLst>
</file>

<file path=ppt/tags/tag16.xml><?xml version="1.0" encoding="utf-8"?>
<p:tagLst xmlns:a="http://schemas.openxmlformats.org/drawingml/2006/main" xmlns:r="http://schemas.openxmlformats.org/officeDocument/2006/relationships" xmlns:p="http://schemas.openxmlformats.org/presentationml/2006/main">
  <p:tag name="GENSWF_SLIDE_UID" val="{3DCA3826-181D-40F2-829D-043F749AC05A}:542"/>
</p:tagLst>
</file>

<file path=ppt/tags/tag17.xml><?xml version="1.0" encoding="utf-8"?>
<p:tagLst xmlns:a="http://schemas.openxmlformats.org/drawingml/2006/main" xmlns:r="http://schemas.openxmlformats.org/officeDocument/2006/relationships" xmlns:p="http://schemas.openxmlformats.org/presentationml/2006/main">
  <p:tag name="GENSWF_SLIDE_UID" val="{22C3E91B-3F3D-4F64-9B37-55819FAEA0DA}:541"/>
</p:tagLst>
</file>

<file path=ppt/tags/tag18.xml><?xml version="1.0" encoding="utf-8"?>
<p:tagLst xmlns:a="http://schemas.openxmlformats.org/drawingml/2006/main" xmlns:r="http://schemas.openxmlformats.org/officeDocument/2006/relationships" xmlns:p="http://schemas.openxmlformats.org/presentationml/2006/main">
  <p:tag name="GENSWF_SLIDE_UID" val="{1A684DDF-0EFB-4679-A50C-BB8C44507F6F}:557"/>
</p:tagLst>
</file>

<file path=ppt/tags/tag19.xml><?xml version="1.0" encoding="utf-8"?>
<p:tagLst xmlns:a="http://schemas.openxmlformats.org/drawingml/2006/main" xmlns:r="http://schemas.openxmlformats.org/officeDocument/2006/relationships" xmlns:p="http://schemas.openxmlformats.org/presentationml/2006/main">
  <p:tag name="GENSWF_SLIDE_UID" val="{91C1EA52-70E9-489E-883D-32E7CDC0F13E}:560"/>
</p:tagLst>
</file>

<file path=ppt/tags/tag2.xml><?xml version="1.0" encoding="utf-8"?>
<p:tagLst xmlns:a="http://schemas.openxmlformats.org/drawingml/2006/main" xmlns:r="http://schemas.openxmlformats.org/officeDocument/2006/relationships" xmlns:p="http://schemas.openxmlformats.org/presentationml/2006/main">
  <p:tag name="GENSWF_SLIDE_UID" val="{F4BE677F-ED92-46E8-8FA0-5BB670D52A2F}:443"/>
</p:tagLst>
</file>

<file path=ppt/tags/tag20.xml><?xml version="1.0" encoding="utf-8"?>
<p:tagLst xmlns:a="http://schemas.openxmlformats.org/drawingml/2006/main" xmlns:r="http://schemas.openxmlformats.org/officeDocument/2006/relationships" xmlns:p="http://schemas.openxmlformats.org/presentationml/2006/main">
  <p:tag name="GENSWF_SLIDE_UID" val="{4DDE55CC-15CD-49CB-964A-FE094E5D3277}:448"/>
</p:tagLst>
</file>

<file path=ppt/tags/tag21.xml><?xml version="1.0" encoding="utf-8"?>
<p:tagLst xmlns:a="http://schemas.openxmlformats.org/drawingml/2006/main" xmlns:r="http://schemas.openxmlformats.org/officeDocument/2006/relationships" xmlns:p="http://schemas.openxmlformats.org/presentationml/2006/main">
  <p:tag name="GENSWF_SLIDE_UID" val="{E9551816-25DF-4238-994A-C2726E1A6772}:538"/>
</p:tagLst>
</file>

<file path=ppt/tags/tag22.xml><?xml version="1.0" encoding="utf-8"?>
<p:tagLst xmlns:a="http://schemas.openxmlformats.org/drawingml/2006/main" xmlns:r="http://schemas.openxmlformats.org/officeDocument/2006/relationships" xmlns:p="http://schemas.openxmlformats.org/presentationml/2006/main">
  <p:tag name="GENSWF_SLIDE_UID" val="{03425E36-2D5B-40EF-9862-4B6E065F4DF0}:530"/>
</p:tagLst>
</file>

<file path=ppt/tags/tag23.xml><?xml version="1.0" encoding="utf-8"?>
<p:tagLst xmlns:a="http://schemas.openxmlformats.org/drawingml/2006/main" xmlns:r="http://schemas.openxmlformats.org/officeDocument/2006/relationships" xmlns:p="http://schemas.openxmlformats.org/presentationml/2006/main">
  <p:tag name="GENSWF_SLIDE_UID" val="{0A6A88F7-8948-47A3-9A55-B771B8A0E990}:469"/>
</p:tagLst>
</file>

<file path=ppt/tags/tag24.xml><?xml version="1.0" encoding="utf-8"?>
<p:tagLst xmlns:a="http://schemas.openxmlformats.org/drawingml/2006/main" xmlns:r="http://schemas.openxmlformats.org/officeDocument/2006/relationships" xmlns:p="http://schemas.openxmlformats.org/presentationml/2006/main">
  <p:tag name="GENSWF_SLIDE_UID" val="{9BC4FE91-5A83-485B-8956-4663F962FDF3}:584"/>
</p:tagLst>
</file>

<file path=ppt/tags/tag25.xml><?xml version="1.0" encoding="utf-8"?>
<p:tagLst xmlns:a="http://schemas.openxmlformats.org/drawingml/2006/main" xmlns:r="http://schemas.openxmlformats.org/officeDocument/2006/relationships" xmlns:p="http://schemas.openxmlformats.org/presentationml/2006/main">
  <p:tag name="GENSWF_SLIDE_UID" val="{C349C52B-7E82-4E01-9FF5-786F1142E04E}:585"/>
</p:tagLst>
</file>

<file path=ppt/tags/tag3.xml><?xml version="1.0" encoding="utf-8"?>
<p:tagLst xmlns:a="http://schemas.openxmlformats.org/drawingml/2006/main" xmlns:r="http://schemas.openxmlformats.org/officeDocument/2006/relationships" xmlns:p="http://schemas.openxmlformats.org/presentationml/2006/main">
  <p:tag name="GENSWF_SLIDE_UID" val="{1B529AAC-29B8-4B64-B630-19192AF97F83}:445"/>
</p:tagLst>
</file>

<file path=ppt/tags/tag4.xml><?xml version="1.0" encoding="utf-8"?>
<p:tagLst xmlns:a="http://schemas.openxmlformats.org/drawingml/2006/main" xmlns:r="http://schemas.openxmlformats.org/officeDocument/2006/relationships" xmlns:p="http://schemas.openxmlformats.org/presentationml/2006/main">
  <p:tag name="GENSWF_SLIDE_UID" val="{BD56EADD-5082-484B-833D-3146340FD264}:558"/>
</p:tagLst>
</file>

<file path=ppt/tags/tag5.xml><?xml version="1.0" encoding="utf-8"?>
<p:tagLst xmlns:a="http://schemas.openxmlformats.org/drawingml/2006/main" xmlns:r="http://schemas.openxmlformats.org/officeDocument/2006/relationships" xmlns:p="http://schemas.openxmlformats.org/presentationml/2006/main">
  <p:tag name="GENSWF_SLIDE_UID" val="{B5BD8E2F-A411-4E5F-9832-DDD7419952B3}:559"/>
</p:tagLst>
</file>

<file path=ppt/tags/tag6.xml><?xml version="1.0" encoding="utf-8"?>
<p:tagLst xmlns:a="http://schemas.openxmlformats.org/drawingml/2006/main" xmlns:r="http://schemas.openxmlformats.org/officeDocument/2006/relationships" xmlns:p="http://schemas.openxmlformats.org/presentationml/2006/main">
  <p:tag name="GENSWF_SLIDE_UID" val="{786BE3E9-52EC-4F77-B89E-B03AE0B5290E}:446"/>
</p:tagLst>
</file>

<file path=ppt/tags/tag7.xml><?xml version="1.0" encoding="utf-8"?>
<p:tagLst xmlns:a="http://schemas.openxmlformats.org/drawingml/2006/main" xmlns:r="http://schemas.openxmlformats.org/officeDocument/2006/relationships" xmlns:p="http://schemas.openxmlformats.org/presentationml/2006/main">
  <p:tag name="GENSWF_SLIDE_UID" val="{23400C3B-3654-46CC-A803-466D1B408DE2}:495"/>
</p:tagLst>
</file>

<file path=ppt/tags/tag8.xml><?xml version="1.0" encoding="utf-8"?>
<p:tagLst xmlns:a="http://schemas.openxmlformats.org/drawingml/2006/main" xmlns:r="http://schemas.openxmlformats.org/officeDocument/2006/relationships" xmlns:p="http://schemas.openxmlformats.org/presentationml/2006/main">
  <p:tag name="GENSWF_SLIDE_UID" val="{B44D6104-0C38-4E01-A6A3-34EFA9C49E5F}:432"/>
</p:tagLst>
</file>

<file path=ppt/tags/tag9.xml><?xml version="1.0" encoding="utf-8"?>
<p:tagLst xmlns:a="http://schemas.openxmlformats.org/drawingml/2006/main" xmlns:r="http://schemas.openxmlformats.org/officeDocument/2006/relationships" xmlns:p="http://schemas.openxmlformats.org/presentationml/2006/main">
  <p:tag name="GENSWF_SLIDE_UID" val="{D27BAF5E-56D8-464D-A0D0-CF966AEA965E}:540"/>
</p:tagLst>
</file>

<file path=ppt/theme/theme1.xml><?xml version="1.0" encoding="utf-8"?>
<a:theme xmlns:a="http://schemas.openxmlformats.org/drawingml/2006/main" name="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10383</TotalTime>
  <Words>1009</Words>
  <Application>Microsoft Office PowerPoint</Application>
  <PresentationFormat>On-screen Show (16:9)</PresentationFormat>
  <Paragraphs>92</Paragraphs>
  <Slides>24</Slides>
  <Notes>24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Kirang Haerang</vt:lpstr>
      <vt:lpstr>Nixie One</vt:lpstr>
      <vt:lpstr>Times New Roman</vt:lpstr>
      <vt:lpstr>Comic Sans MS</vt:lpstr>
      <vt:lpstr>VNI-Hobo</vt:lpstr>
      <vt:lpstr>Nunito</vt:lpstr>
      <vt:lpstr>Math Subject for Elementary - 1st Grade: Time by Slidesgo</vt:lpstr>
      <vt:lpstr>Unit 10  Our school trip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10-E5-Lesson 3 Period 6</dc:title>
  <dc:subject>9Slide.vn</dc:subject>
  <dc:creator>Admin</dc:creator>
  <dc:description>9Slide.vn</dc:description>
  <cp:lastModifiedBy>Admin</cp:lastModifiedBy>
  <cp:revision>129</cp:revision>
  <dcterms:modified xsi:type="dcterms:W3CDTF">2024-12-29T14:06:29Z</dcterms:modified>
  <cp:category>9Slide.vn</cp:category>
</cp:coreProperties>
</file>