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5" r:id="rId3"/>
    <p:sldMasterId id="2147483677" r:id="rId4"/>
    <p:sldMasterId id="2147483752" r:id="rId5"/>
    <p:sldMasterId id="2147483767" r:id="rId6"/>
    <p:sldMasterId id="2147483784" r:id="rId7"/>
  </p:sldMasterIdLst>
  <p:notesMasterIdLst>
    <p:notesMasterId r:id="rId27"/>
  </p:notesMasterIdLst>
  <p:sldIdLst>
    <p:sldId id="443" r:id="rId8"/>
    <p:sldId id="420" r:id="rId9"/>
    <p:sldId id="371" r:id="rId10"/>
    <p:sldId id="415" r:id="rId11"/>
    <p:sldId id="258" r:id="rId12"/>
    <p:sldId id="259" r:id="rId13"/>
    <p:sldId id="260" r:id="rId14"/>
    <p:sldId id="261" r:id="rId15"/>
    <p:sldId id="422" r:id="rId16"/>
    <p:sldId id="423" r:id="rId17"/>
    <p:sldId id="424" r:id="rId18"/>
    <p:sldId id="438" r:id="rId19"/>
    <p:sldId id="410" r:id="rId20"/>
    <p:sldId id="428" r:id="rId21"/>
    <p:sldId id="429" r:id="rId22"/>
    <p:sldId id="430" r:id="rId23"/>
    <p:sldId id="431" r:id="rId24"/>
    <p:sldId id="293" r:id="rId25"/>
    <p:sldId id="39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B4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6EE639-20D2-446C-A76B-ADDCDDFA6411}" v="683" dt="2022-01-27T17:22:27.8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063" autoAdjust="0"/>
  </p:normalViewPr>
  <p:slideViewPr>
    <p:cSldViewPr snapToGrid="0">
      <p:cViewPr varScale="1">
        <p:scale>
          <a:sx n="57" d="100"/>
          <a:sy n="57" d="100"/>
        </p:scale>
        <p:origin x="117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47" Type="http://schemas.microsoft.com/office/2015/10/relationships/revisionInfo" Target="revisionInfo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46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 ngan" userId="53bcb93868f6791d" providerId="LiveId" clId="{046EE639-20D2-446C-A76B-ADDCDDFA6411}"/>
    <pc:docChg chg="undo custSel addSld delSld modSld sldOrd delMainMaster">
      <pc:chgData name="tran ngan" userId="53bcb93868f6791d" providerId="LiveId" clId="{046EE639-20D2-446C-A76B-ADDCDDFA6411}" dt="2022-01-27T17:27:22.715" v="1804"/>
      <pc:docMkLst>
        <pc:docMk/>
      </pc:docMkLst>
      <pc:sldChg chg="addSp modSp add mod modAnim">
        <pc:chgData name="tran ngan" userId="53bcb93868f6791d" providerId="LiveId" clId="{046EE639-20D2-446C-A76B-ADDCDDFA6411}" dt="2022-01-24T10:19:18.738" v="265" actId="20577"/>
        <pc:sldMkLst>
          <pc:docMk/>
          <pc:sldMk cId="3053952806" sldId="258"/>
        </pc:sldMkLst>
        <pc:spChg chg="mod">
          <ac:chgData name="tran ngan" userId="53bcb93868f6791d" providerId="LiveId" clId="{046EE639-20D2-446C-A76B-ADDCDDFA6411}" dt="2022-01-24T10:04:47.776" v="54" actId="20577"/>
          <ac:spMkLst>
            <pc:docMk/>
            <pc:sldMk cId="3053952806" sldId="258"/>
            <ac:spMk id="4" creationId="{5AC89ED5-73B1-426B-802B-90BEFF70DF04}"/>
          </ac:spMkLst>
        </pc:spChg>
        <pc:spChg chg="mod">
          <ac:chgData name="tran ngan" userId="53bcb93868f6791d" providerId="LiveId" clId="{046EE639-20D2-446C-A76B-ADDCDDFA6411}" dt="2022-01-24T10:02:28.820" v="2" actId="20577"/>
          <ac:spMkLst>
            <pc:docMk/>
            <pc:sldMk cId="3053952806" sldId="258"/>
            <ac:spMk id="5" creationId="{78647277-938F-4B97-A336-8ED9131B47A9}"/>
          </ac:spMkLst>
        </pc:spChg>
        <pc:spChg chg="mod">
          <ac:chgData name="tran ngan" userId="53bcb93868f6791d" providerId="LiveId" clId="{046EE639-20D2-446C-A76B-ADDCDDFA6411}" dt="2022-01-24T10:17:48.032" v="212" actId="20577"/>
          <ac:spMkLst>
            <pc:docMk/>
            <pc:sldMk cId="3053952806" sldId="258"/>
            <ac:spMk id="6" creationId="{14811EA4-71A2-4280-901B-093C4DF088E5}"/>
          </ac:spMkLst>
        </pc:spChg>
        <pc:spChg chg="mod">
          <ac:chgData name="tran ngan" userId="53bcb93868f6791d" providerId="LiveId" clId="{046EE639-20D2-446C-A76B-ADDCDDFA6411}" dt="2022-01-24T10:16:42.108" v="200" actId="255"/>
          <ac:spMkLst>
            <pc:docMk/>
            <pc:sldMk cId="3053952806" sldId="258"/>
            <ac:spMk id="7" creationId="{5536F541-0C65-455B-9BB5-521DCC018D5C}"/>
          </ac:spMkLst>
        </pc:spChg>
        <pc:spChg chg="mod">
          <ac:chgData name="tran ngan" userId="53bcb93868f6791d" providerId="LiveId" clId="{046EE639-20D2-446C-A76B-ADDCDDFA6411}" dt="2022-01-24T10:18:50.733" v="249" actId="20577"/>
          <ac:spMkLst>
            <pc:docMk/>
            <pc:sldMk cId="3053952806" sldId="258"/>
            <ac:spMk id="8" creationId="{1EC00FFD-5C52-40A0-949A-655A86F27DFB}"/>
          </ac:spMkLst>
        </pc:spChg>
        <pc:spChg chg="mod">
          <ac:chgData name="tran ngan" userId="53bcb93868f6791d" providerId="LiveId" clId="{046EE639-20D2-446C-A76B-ADDCDDFA6411}" dt="2022-01-24T10:19:18.738" v="265" actId="20577"/>
          <ac:spMkLst>
            <pc:docMk/>
            <pc:sldMk cId="3053952806" sldId="258"/>
            <ac:spMk id="9" creationId="{DF5FFCB7-ADC6-45EA-88E9-962F0570576A}"/>
          </ac:spMkLst>
        </pc:spChg>
        <pc:picChg chg="add mod">
          <ac:chgData name="tran ngan" userId="53bcb93868f6791d" providerId="LiveId" clId="{046EE639-20D2-446C-A76B-ADDCDDFA6411}" dt="2022-01-24T10:05:33.035" v="62" actId="14100"/>
          <ac:picMkLst>
            <pc:docMk/>
            <pc:sldMk cId="3053952806" sldId="258"/>
            <ac:picMk id="23" creationId="{677DF91A-2088-4390-BC5C-79FB747B6A8F}"/>
          </ac:picMkLst>
        </pc:picChg>
      </pc:sldChg>
      <pc:sldChg chg="addSp delSp modSp add mod addAnim delAnim modAnim">
        <pc:chgData name="tran ngan" userId="53bcb93868f6791d" providerId="LiveId" clId="{046EE639-20D2-446C-A76B-ADDCDDFA6411}" dt="2022-01-24T10:21:35.070" v="333" actId="20577"/>
        <pc:sldMkLst>
          <pc:docMk/>
          <pc:sldMk cId="1274462650" sldId="259"/>
        </pc:sldMkLst>
        <pc:spChg chg="add del mod">
          <ac:chgData name="tran ngan" userId="53bcb93868f6791d" providerId="LiveId" clId="{046EE639-20D2-446C-A76B-ADDCDDFA6411}" dt="2022-01-24T10:05:53.003" v="66" actId="20577"/>
          <ac:spMkLst>
            <pc:docMk/>
            <pc:sldMk cId="1274462650" sldId="259"/>
            <ac:spMk id="4" creationId="{5AC89ED5-73B1-426B-802B-90BEFF70DF04}"/>
          </ac:spMkLst>
        </pc:spChg>
        <pc:spChg chg="mod">
          <ac:chgData name="tran ngan" userId="53bcb93868f6791d" providerId="LiveId" clId="{046EE639-20D2-446C-A76B-ADDCDDFA6411}" dt="2022-01-24T10:02:34.515" v="3" actId="20577"/>
          <ac:spMkLst>
            <pc:docMk/>
            <pc:sldMk cId="1274462650" sldId="259"/>
            <ac:spMk id="5" creationId="{78647277-938F-4B97-A336-8ED9131B47A9}"/>
          </ac:spMkLst>
        </pc:spChg>
        <pc:spChg chg="mod">
          <ac:chgData name="tran ngan" userId="53bcb93868f6791d" providerId="LiveId" clId="{046EE639-20D2-446C-A76B-ADDCDDFA6411}" dt="2022-01-24T10:20:18.828" v="294" actId="20577"/>
          <ac:spMkLst>
            <pc:docMk/>
            <pc:sldMk cId="1274462650" sldId="259"/>
            <ac:spMk id="6" creationId="{14811EA4-71A2-4280-901B-093C4DF088E5}"/>
          </ac:spMkLst>
        </pc:spChg>
        <pc:spChg chg="mod">
          <ac:chgData name="tran ngan" userId="53bcb93868f6791d" providerId="LiveId" clId="{046EE639-20D2-446C-A76B-ADDCDDFA6411}" dt="2022-01-24T10:19:57.237" v="282" actId="20577"/>
          <ac:spMkLst>
            <pc:docMk/>
            <pc:sldMk cId="1274462650" sldId="259"/>
            <ac:spMk id="7" creationId="{5536F541-0C65-455B-9BB5-521DCC018D5C}"/>
          </ac:spMkLst>
        </pc:spChg>
        <pc:spChg chg="mod">
          <ac:chgData name="tran ngan" userId="53bcb93868f6791d" providerId="LiveId" clId="{046EE639-20D2-446C-A76B-ADDCDDFA6411}" dt="2022-01-24T10:20:54.074" v="318" actId="20577"/>
          <ac:spMkLst>
            <pc:docMk/>
            <pc:sldMk cId="1274462650" sldId="259"/>
            <ac:spMk id="8" creationId="{1EC00FFD-5C52-40A0-949A-655A86F27DFB}"/>
          </ac:spMkLst>
        </pc:spChg>
        <pc:spChg chg="mod">
          <ac:chgData name="tran ngan" userId="53bcb93868f6791d" providerId="LiveId" clId="{046EE639-20D2-446C-A76B-ADDCDDFA6411}" dt="2022-01-24T10:21:35.070" v="333" actId="20577"/>
          <ac:spMkLst>
            <pc:docMk/>
            <pc:sldMk cId="1274462650" sldId="259"/>
            <ac:spMk id="9" creationId="{DF5FFCB7-ADC6-45EA-88E9-962F0570576A}"/>
          </ac:spMkLst>
        </pc:spChg>
        <pc:spChg chg="add del mod">
          <ac:chgData name="tran ngan" userId="53bcb93868f6791d" providerId="LiveId" clId="{046EE639-20D2-446C-A76B-ADDCDDFA6411}" dt="2022-01-24T10:05:27.348" v="61"/>
          <ac:spMkLst>
            <pc:docMk/>
            <pc:sldMk cId="1274462650" sldId="259"/>
            <ac:spMk id="23" creationId="{3DB62E26-1AC3-4C88-B1FE-33EB55152385}"/>
          </ac:spMkLst>
        </pc:spChg>
        <pc:picChg chg="add mod">
          <ac:chgData name="tran ngan" userId="53bcb93868f6791d" providerId="LiveId" clId="{046EE639-20D2-446C-A76B-ADDCDDFA6411}" dt="2022-01-24T10:06:05.876" v="68" actId="14100"/>
          <ac:picMkLst>
            <pc:docMk/>
            <pc:sldMk cId="1274462650" sldId="259"/>
            <ac:picMk id="24" creationId="{B33887E1-2164-4232-ADE7-B2920F1B4E73}"/>
          </ac:picMkLst>
        </pc:picChg>
      </pc:sldChg>
      <pc:sldChg chg="addSp modSp add mod modAnim">
        <pc:chgData name="tran ngan" userId="53bcb93868f6791d" providerId="LiveId" clId="{046EE639-20D2-446C-A76B-ADDCDDFA6411}" dt="2022-01-24T10:23:16.925" v="390" actId="20577"/>
        <pc:sldMkLst>
          <pc:docMk/>
          <pc:sldMk cId="1097175806" sldId="260"/>
        </pc:sldMkLst>
        <pc:spChg chg="mod">
          <ac:chgData name="tran ngan" userId="53bcb93868f6791d" providerId="LiveId" clId="{046EE639-20D2-446C-A76B-ADDCDDFA6411}" dt="2022-01-24T10:06:34.365" v="72" actId="20577"/>
          <ac:spMkLst>
            <pc:docMk/>
            <pc:sldMk cId="1097175806" sldId="260"/>
            <ac:spMk id="4" creationId="{5AC89ED5-73B1-426B-802B-90BEFF70DF04}"/>
          </ac:spMkLst>
        </pc:spChg>
        <pc:spChg chg="mod">
          <ac:chgData name="tran ngan" userId="53bcb93868f6791d" providerId="LiveId" clId="{046EE639-20D2-446C-A76B-ADDCDDFA6411}" dt="2022-01-24T10:02:40.851" v="8" actId="20577"/>
          <ac:spMkLst>
            <pc:docMk/>
            <pc:sldMk cId="1097175806" sldId="260"/>
            <ac:spMk id="5" creationId="{78647277-938F-4B97-A336-8ED9131B47A9}"/>
          </ac:spMkLst>
        </pc:spChg>
        <pc:spChg chg="mod">
          <ac:chgData name="tran ngan" userId="53bcb93868f6791d" providerId="LiveId" clId="{046EE639-20D2-446C-A76B-ADDCDDFA6411}" dt="2022-01-24T10:22:39.596" v="369" actId="20577"/>
          <ac:spMkLst>
            <pc:docMk/>
            <pc:sldMk cId="1097175806" sldId="260"/>
            <ac:spMk id="6" creationId="{14811EA4-71A2-4280-901B-093C4DF088E5}"/>
          </ac:spMkLst>
        </pc:spChg>
        <pc:spChg chg="mod">
          <ac:chgData name="tran ngan" userId="53bcb93868f6791d" providerId="LiveId" clId="{046EE639-20D2-446C-A76B-ADDCDDFA6411}" dt="2022-01-24T10:23:04.747" v="383" actId="20577"/>
          <ac:spMkLst>
            <pc:docMk/>
            <pc:sldMk cId="1097175806" sldId="260"/>
            <ac:spMk id="7" creationId="{5536F541-0C65-455B-9BB5-521DCC018D5C}"/>
          </ac:spMkLst>
        </pc:spChg>
        <pc:spChg chg="mod">
          <ac:chgData name="tran ngan" userId="53bcb93868f6791d" providerId="LiveId" clId="{046EE639-20D2-446C-A76B-ADDCDDFA6411}" dt="2022-01-24T10:22:13.861" v="350" actId="20577"/>
          <ac:spMkLst>
            <pc:docMk/>
            <pc:sldMk cId="1097175806" sldId="260"/>
            <ac:spMk id="8" creationId="{1EC00FFD-5C52-40A0-949A-655A86F27DFB}"/>
          </ac:spMkLst>
        </pc:spChg>
        <pc:spChg chg="mod">
          <ac:chgData name="tran ngan" userId="53bcb93868f6791d" providerId="LiveId" clId="{046EE639-20D2-446C-A76B-ADDCDDFA6411}" dt="2022-01-24T10:23:16.925" v="390" actId="20577"/>
          <ac:spMkLst>
            <pc:docMk/>
            <pc:sldMk cId="1097175806" sldId="260"/>
            <ac:spMk id="9" creationId="{DF5FFCB7-ADC6-45EA-88E9-962F0570576A}"/>
          </ac:spMkLst>
        </pc:spChg>
        <pc:picChg chg="add mod">
          <ac:chgData name="tran ngan" userId="53bcb93868f6791d" providerId="LiveId" clId="{046EE639-20D2-446C-A76B-ADDCDDFA6411}" dt="2022-01-24T10:06:52.930" v="76" actId="1076"/>
          <ac:picMkLst>
            <pc:docMk/>
            <pc:sldMk cId="1097175806" sldId="260"/>
            <ac:picMk id="23" creationId="{5565B9B1-3D47-405B-ADAD-6C84A9D0E721}"/>
          </ac:picMkLst>
        </pc:picChg>
      </pc:sldChg>
      <pc:sldChg chg="addSp modSp add mod modAnim">
        <pc:chgData name="tran ngan" userId="53bcb93868f6791d" providerId="LiveId" clId="{046EE639-20D2-446C-A76B-ADDCDDFA6411}" dt="2022-01-24T10:28:59.970" v="462" actId="20577"/>
        <pc:sldMkLst>
          <pc:docMk/>
          <pc:sldMk cId="725566237" sldId="261"/>
        </pc:sldMkLst>
        <pc:spChg chg="mod">
          <ac:chgData name="tran ngan" userId="53bcb93868f6791d" providerId="LiveId" clId="{046EE639-20D2-446C-A76B-ADDCDDFA6411}" dt="2022-01-24T10:07:15.260" v="80" actId="20577"/>
          <ac:spMkLst>
            <pc:docMk/>
            <pc:sldMk cId="725566237" sldId="261"/>
            <ac:spMk id="4" creationId="{5AC89ED5-73B1-426B-802B-90BEFF70DF04}"/>
          </ac:spMkLst>
        </pc:spChg>
        <pc:spChg chg="mod">
          <ac:chgData name="tran ngan" userId="53bcb93868f6791d" providerId="LiveId" clId="{046EE639-20D2-446C-A76B-ADDCDDFA6411}" dt="2022-01-24T10:02:45.541" v="9" actId="20577"/>
          <ac:spMkLst>
            <pc:docMk/>
            <pc:sldMk cId="725566237" sldId="261"/>
            <ac:spMk id="5" creationId="{78647277-938F-4B97-A336-8ED9131B47A9}"/>
          </ac:spMkLst>
        </pc:spChg>
        <pc:spChg chg="mod">
          <ac:chgData name="tran ngan" userId="53bcb93868f6791d" providerId="LiveId" clId="{046EE639-20D2-446C-A76B-ADDCDDFA6411}" dt="2022-01-24T10:28:15.540" v="417" actId="20577"/>
          <ac:spMkLst>
            <pc:docMk/>
            <pc:sldMk cId="725566237" sldId="261"/>
            <ac:spMk id="6" creationId="{14811EA4-71A2-4280-901B-093C4DF088E5}"/>
          </ac:spMkLst>
        </pc:spChg>
        <pc:spChg chg="mod">
          <ac:chgData name="tran ngan" userId="53bcb93868f6791d" providerId="LiveId" clId="{046EE639-20D2-446C-A76B-ADDCDDFA6411}" dt="2022-01-24T10:28:39.890" v="445" actId="20577"/>
          <ac:spMkLst>
            <pc:docMk/>
            <pc:sldMk cId="725566237" sldId="261"/>
            <ac:spMk id="7" creationId="{5536F541-0C65-455B-9BB5-521DCC018D5C}"/>
          </ac:spMkLst>
        </pc:spChg>
        <pc:spChg chg="mod">
          <ac:chgData name="tran ngan" userId="53bcb93868f6791d" providerId="LiveId" clId="{046EE639-20D2-446C-A76B-ADDCDDFA6411}" dt="2022-01-24T10:28:59.970" v="462" actId="20577"/>
          <ac:spMkLst>
            <pc:docMk/>
            <pc:sldMk cId="725566237" sldId="261"/>
            <ac:spMk id="8" creationId="{1EC00FFD-5C52-40A0-949A-655A86F27DFB}"/>
          </ac:spMkLst>
        </pc:spChg>
        <pc:spChg chg="mod">
          <ac:chgData name="tran ngan" userId="53bcb93868f6791d" providerId="LiveId" clId="{046EE639-20D2-446C-A76B-ADDCDDFA6411}" dt="2022-01-24T10:27:56.739" v="404" actId="20577"/>
          <ac:spMkLst>
            <pc:docMk/>
            <pc:sldMk cId="725566237" sldId="261"/>
            <ac:spMk id="9" creationId="{DF5FFCB7-ADC6-45EA-88E9-962F0570576A}"/>
          </ac:spMkLst>
        </pc:spChg>
        <pc:picChg chg="add mod">
          <ac:chgData name="tran ngan" userId="53bcb93868f6791d" providerId="LiveId" clId="{046EE639-20D2-446C-A76B-ADDCDDFA6411}" dt="2022-01-24T10:07:30.901" v="83" actId="1076"/>
          <ac:picMkLst>
            <pc:docMk/>
            <pc:sldMk cId="725566237" sldId="261"/>
            <ac:picMk id="23" creationId="{6BD6B414-8B79-456B-8EE9-5143E0397FDF}"/>
          </ac:picMkLst>
        </pc:picChg>
      </pc:sldChg>
      <pc:sldChg chg="addSp modSp add mod modAnim">
        <pc:chgData name="tran ngan" userId="53bcb93868f6791d" providerId="LiveId" clId="{046EE639-20D2-446C-A76B-ADDCDDFA6411}" dt="2022-01-24T10:31:20.800" v="525" actId="20577"/>
        <pc:sldMkLst>
          <pc:docMk/>
          <pc:sldMk cId="3259039924" sldId="262"/>
        </pc:sldMkLst>
        <pc:spChg chg="mod">
          <ac:chgData name="tran ngan" userId="53bcb93868f6791d" providerId="LiveId" clId="{046EE639-20D2-446C-A76B-ADDCDDFA6411}" dt="2022-01-24T10:07:54.946" v="87" actId="20577"/>
          <ac:spMkLst>
            <pc:docMk/>
            <pc:sldMk cId="3259039924" sldId="262"/>
            <ac:spMk id="4" creationId="{5AC89ED5-73B1-426B-802B-90BEFF70DF04}"/>
          </ac:spMkLst>
        </pc:spChg>
        <pc:spChg chg="mod">
          <ac:chgData name="tran ngan" userId="53bcb93868f6791d" providerId="LiveId" clId="{046EE639-20D2-446C-A76B-ADDCDDFA6411}" dt="2022-01-24T10:02:52.292" v="10" actId="20577"/>
          <ac:spMkLst>
            <pc:docMk/>
            <pc:sldMk cId="3259039924" sldId="262"/>
            <ac:spMk id="5" creationId="{78647277-938F-4B97-A336-8ED9131B47A9}"/>
          </ac:spMkLst>
        </pc:spChg>
        <pc:spChg chg="mod">
          <ac:chgData name="tran ngan" userId="53bcb93868f6791d" providerId="LiveId" clId="{046EE639-20D2-446C-A76B-ADDCDDFA6411}" dt="2022-01-24T10:30:50.603" v="506" actId="20577"/>
          <ac:spMkLst>
            <pc:docMk/>
            <pc:sldMk cId="3259039924" sldId="262"/>
            <ac:spMk id="6" creationId="{14811EA4-71A2-4280-901B-093C4DF088E5}"/>
          </ac:spMkLst>
        </pc:spChg>
        <pc:spChg chg="mod">
          <ac:chgData name="tran ngan" userId="53bcb93868f6791d" providerId="LiveId" clId="{046EE639-20D2-446C-A76B-ADDCDDFA6411}" dt="2022-01-24T10:31:07.210" v="518" actId="20577"/>
          <ac:spMkLst>
            <pc:docMk/>
            <pc:sldMk cId="3259039924" sldId="262"/>
            <ac:spMk id="7" creationId="{5536F541-0C65-455B-9BB5-521DCC018D5C}"/>
          </ac:spMkLst>
        </pc:spChg>
        <pc:spChg chg="mod">
          <ac:chgData name="tran ngan" userId="53bcb93868f6791d" providerId="LiveId" clId="{046EE639-20D2-446C-A76B-ADDCDDFA6411}" dt="2022-01-24T10:31:20.800" v="525" actId="20577"/>
          <ac:spMkLst>
            <pc:docMk/>
            <pc:sldMk cId="3259039924" sldId="262"/>
            <ac:spMk id="8" creationId="{1EC00FFD-5C52-40A0-949A-655A86F27DFB}"/>
          </ac:spMkLst>
        </pc:spChg>
        <pc:spChg chg="mod">
          <ac:chgData name="tran ngan" userId="53bcb93868f6791d" providerId="LiveId" clId="{046EE639-20D2-446C-A76B-ADDCDDFA6411}" dt="2022-01-24T10:30:22.794" v="488" actId="20577"/>
          <ac:spMkLst>
            <pc:docMk/>
            <pc:sldMk cId="3259039924" sldId="262"/>
            <ac:spMk id="9" creationId="{DF5FFCB7-ADC6-45EA-88E9-962F0570576A}"/>
          </ac:spMkLst>
        </pc:spChg>
        <pc:picChg chg="add mod">
          <ac:chgData name="tran ngan" userId="53bcb93868f6791d" providerId="LiveId" clId="{046EE639-20D2-446C-A76B-ADDCDDFA6411}" dt="2022-01-24T10:08:08.784" v="90" actId="1076"/>
          <ac:picMkLst>
            <pc:docMk/>
            <pc:sldMk cId="3259039924" sldId="262"/>
            <ac:picMk id="23" creationId="{5D5A287E-0D29-4DD1-B42D-42D1CFD70FC9}"/>
          </ac:picMkLst>
        </pc:picChg>
      </pc:sldChg>
      <pc:sldChg chg="addSp modSp add mod modAnim">
        <pc:chgData name="tran ngan" userId="53bcb93868f6791d" providerId="LiveId" clId="{046EE639-20D2-446C-A76B-ADDCDDFA6411}" dt="2022-01-24T10:34:23.634" v="582" actId="20577"/>
        <pc:sldMkLst>
          <pc:docMk/>
          <pc:sldMk cId="3005376464" sldId="263"/>
        </pc:sldMkLst>
        <pc:spChg chg="mod">
          <ac:chgData name="tran ngan" userId="53bcb93868f6791d" providerId="LiveId" clId="{046EE639-20D2-446C-A76B-ADDCDDFA6411}" dt="2022-01-24T10:08:27.574" v="94" actId="20577"/>
          <ac:spMkLst>
            <pc:docMk/>
            <pc:sldMk cId="3005376464" sldId="263"/>
            <ac:spMk id="4" creationId="{5AC89ED5-73B1-426B-802B-90BEFF70DF04}"/>
          </ac:spMkLst>
        </pc:spChg>
        <pc:spChg chg="mod">
          <ac:chgData name="tran ngan" userId="53bcb93868f6791d" providerId="LiveId" clId="{046EE639-20D2-446C-A76B-ADDCDDFA6411}" dt="2022-01-24T10:02:59.719" v="11" actId="20577"/>
          <ac:spMkLst>
            <pc:docMk/>
            <pc:sldMk cId="3005376464" sldId="263"/>
            <ac:spMk id="5" creationId="{78647277-938F-4B97-A336-8ED9131B47A9}"/>
          </ac:spMkLst>
        </pc:spChg>
        <pc:spChg chg="mod">
          <ac:chgData name="tran ngan" userId="53bcb93868f6791d" providerId="LiveId" clId="{046EE639-20D2-446C-A76B-ADDCDDFA6411}" dt="2022-01-24T10:32:47.982" v="558" actId="20577"/>
          <ac:spMkLst>
            <pc:docMk/>
            <pc:sldMk cId="3005376464" sldId="263"/>
            <ac:spMk id="6" creationId="{14811EA4-71A2-4280-901B-093C4DF088E5}"/>
          </ac:spMkLst>
        </pc:spChg>
        <pc:spChg chg="mod">
          <ac:chgData name="tran ngan" userId="53bcb93868f6791d" providerId="LiveId" clId="{046EE639-20D2-446C-A76B-ADDCDDFA6411}" dt="2022-01-24T10:32:10.465" v="542" actId="20577"/>
          <ac:spMkLst>
            <pc:docMk/>
            <pc:sldMk cId="3005376464" sldId="263"/>
            <ac:spMk id="7" creationId="{5536F541-0C65-455B-9BB5-521DCC018D5C}"/>
          </ac:spMkLst>
        </pc:spChg>
        <pc:spChg chg="mod">
          <ac:chgData name="tran ngan" userId="53bcb93868f6791d" providerId="LiveId" clId="{046EE639-20D2-446C-A76B-ADDCDDFA6411}" dt="2022-01-24T10:34:03.450" v="572" actId="20577"/>
          <ac:spMkLst>
            <pc:docMk/>
            <pc:sldMk cId="3005376464" sldId="263"/>
            <ac:spMk id="8" creationId="{1EC00FFD-5C52-40A0-949A-655A86F27DFB}"/>
          </ac:spMkLst>
        </pc:spChg>
        <pc:spChg chg="mod">
          <ac:chgData name="tran ngan" userId="53bcb93868f6791d" providerId="LiveId" clId="{046EE639-20D2-446C-A76B-ADDCDDFA6411}" dt="2022-01-24T10:34:23.634" v="582" actId="20577"/>
          <ac:spMkLst>
            <pc:docMk/>
            <pc:sldMk cId="3005376464" sldId="263"/>
            <ac:spMk id="9" creationId="{DF5FFCB7-ADC6-45EA-88E9-962F0570576A}"/>
          </ac:spMkLst>
        </pc:spChg>
        <pc:picChg chg="add mod">
          <ac:chgData name="tran ngan" userId="53bcb93868f6791d" providerId="LiveId" clId="{046EE639-20D2-446C-A76B-ADDCDDFA6411}" dt="2022-01-24T10:08:47.715" v="99" actId="1076"/>
          <ac:picMkLst>
            <pc:docMk/>
            <pc:sldMk cId="3005376464" sldId="263"/>
            <ac:picMk id="23" creationId="{211C5584-5AEC-4451-8F98-F1A8FB7B6D7D}"/>
          </ac:picMkLst>
        </pc:picChg>
      </pc:sldChg>
      <pc:sldChg chg="addSp modSp add mod modAnim">
        <pc:chgData name="tran ngan" userId="53bcb93868f6791d" providerId="LiveId" clId="{046EE639-20D2-446C-A76B-ADDCDDFA6411}" dt="2022-01-24T10:36:52.436" v="659" actId="20577"/>
        <pc:sldMkLst>
          <pc:docMk/>
          <pc:sldMk cId="853415258" sldId="264"/>
        </pc:sldMkLst>
        <pc:spChg chg="mod">
          <ac:chgData name="tran ngan" userId="53bcb93868f6791d" providerId="LiveId" clId="{046EE639-20D2-446C-A76B-ADDCDDFA6411}" dt="2022-01-24T10:09:14.888" v="104" actId="20577"/>
          <ac:spMkLst>
            <pc:docMk/>
            <pc:sldMk cId="853415258" sldId="264"/>
            <ac:spMk id="4" creationId="{5AC89ED5-73B1-426B-802B-90BEFF70DF04}"/>
          </ac:spMkLst>
        </pc:spChg>
        <pc:spChg chg="mod">
          <ac:chgData name="tran ngan" userId="53bcb93868f6791d" providerId="LiveId" clId="{046EE639-20D2-446C-A76B-ADDCDDFA6411}" dt="2022-01-24T10:03:04.837" v="12" actId="20577"/>
          <ac:spMkLst>
            <pc:docMk/>
            <pc:sldMk cId="853415258" sldId="264"/>
            <ac:spMk id="5" creationId="{78647277-938F-4B97-A336-8ED9131B47A9}"/>
          </ac:spMkLst>
        </pc:spChg>
        <pc:spChg chg="mod">
          <ac:chgData name="tran ngan" userId="53bcb93868f6791d" providerId="LiveId" clId="{046EE639-20D2-446C-A76B-ADDCDDFA6411}" dt="2022-01-24T10:36:09.034" v="622" actId="20577"/>
          <ac:spMkLst>
            <pc:docMk/>
            <pc:sldMk cId="853415258" sldId="264"/>
            <ac:spMk id="6" creationId="{14811EA4-71A2-4280-901B-093C4DF088E5}"/>
          </ac:spMkLst>
        </pc:spChg>
        <pc:spChg chg="mod">
          <ac:chgData name="tran ngan" userId="53bcb93868f6791d" providerId="LiveId" clId="{046EE639-20D2-446C-A76B-ADDCDDFA6411}" dt="2022-01-24T10:36:33.596" v="640" actId="20577"/>
          <ac:spMkLst>
            <pc:docMk/>
            <pc:sldMk cId="853415258" sldId="264"/>
            <ac:spMk id="7" creationId="{5536F541-0C65-455B-9BB5-521DCC018D5C}"/>
          </ac:spMkLst>
        </pc:spChg>
        <pc:spChg chg="mod">
          <ac:chgData name="tran ngan" userId="53bcb93868f6791d" providerId="LiveId" clId="{046EE639-20D2-446C-A76B-ADDCDDFA6411}" dt="2022-01-24T10:35:02.104" v="595" actId="20577"/>
          <ac:spMkLst>
            <pc:docMk/>
            <pc:sldMk cId="853415258" sldId="264"/>
            <ac:spMk id="8" creationId="{1EC00FFD-5C52-40A0-949A-655A86F27DFB}"/>
          </ac:spMkLst>
        </pc:spChg>
        <pc:spChg chg="mod">
          <ac:chgData name="tran ngan" userId="53bcb93868f6791d" providerId="LiveId" clId="{046EE639-20D2-446C-A76B-ADDCDDFA6411}" dt="2022-01-24T10:36:52.436" v="659" actId="20577"/>
          <ac:spMkLst>
            <pc:docMk/>
            <pc:sldMk cId="853415258" sldId="264"/>
            <ac:spMk id="9" creationId="{DF5FFCB7-ADC6-45EA-88E9-962F0570576A}"/>
          </ac:spMkLst>
        </pc:spChg>
        <pc:picChg chg="add mod">
          <ac:chgData name="tran ngan" userId="53bcb93868f6791d" providerId="LiveId" clId="{046EE639-20D2-446C-A76B-ADDCDDFA6411}" dt="2022-01-24T10:09:36.171" v="109" actId="1076"/>
          <ac:picMkLst>
            <pc:docMk/>
            <pc:sldMk cId="853415258" sldId="264"/>
            <ac:picMk id="23" creationId="{9DBB9B1C-31CA-431E-BCA1-7BD1670A4B40}"/>
          </ac:picMkLst>
        </pc:picChg>
      </pc:sldChg>
      <pc:sldChg chg="addSp modSp add mod modAnim">
        <pc:chgData name="tran ngan" userId="53bcb93868f6791d" providerId="LiveId" clId="{046EE639-20D2-446C-A76B-ADDCDDFA6411}" dt="2022-01-24T10:38:38.486" v="715" actId="20577"/>
        <pc:sldMkLst>
          <pc:docMk/>
          <pc:sldMk cId="583187325" sldId="265"/>
        </pc:sldMkLst>
        <pc:spChg chg="mod">
          <ac:chgData name="tran ngan" userId="53bcb93868f6791d" providerId="LiveId" clId="{046EE639-20D2-446C-A76B-ADDCDDFA6411}" dt="2022-01-24T10:09:56.955" v="112" actId="20577"/>
          <ac:spMkLst>
            <pc:docMk/>
            <pc:sldMk cId="583187325" sldId="265"/>
            <ac:spMk id="4" creationId="{5AC89ED5-73B1-426B-802B-90BEFF70DF04}"/>
          </ac:spMkLst>
        </pc:spChg>
        <pc:spChg chg="mod">
          <ac:chgData name="tran ngan" userId="53bcb93868f6791d" providerId="LiveId" clId="{046EE639-20D2-446C-A76B-ADDCDDFA6411}" dt="2022-01-24T10:03:10.285" v="13" actId="20577"/>
          <ac:spMkLst>
            <pc:docMk/>
            <pc:sldMk cId="583187325" sldId="265"/>
            <ac:spMk id="5" creationId="{78647277-938F-4B97-A336-8ED9131B47A9}"/>
          </ac:spMkLst>
        </pc:spChg>
        <pc:spChg chg="mod">
          <ac:chgData name="tran ngan" userId="53bcb93868f6791d" providerId="LiveId" clId="{046EE639-20D2-446C-A76B-ADDCDDFA6411}" dt="2022-01-24T10:37:49.886" v="674" actId="20577"/>
          <ac:spMkLst>
            <pc:docMk/>
            <pc:sldMk cId="583187325" sldId="265"/>
            <ac:spMk id="6" creationId="{14811EA4-71A2-4280-901B-093C4DF088E5}"/>
          </ac:spMkLst>
        </pc:spChg>
        <pc:spChg chg="mod">
          <ac:chgData name="tran ngan" userId="53bcb93868f6791d" providerId="LiveId" clId="{046EE639-20D2-446C-A76B-ADDCDDFA6411}" dt="2022-01-24T10:38:13.081" v="689" actId="20577"/>
          <ac:spMkLst>
            <pc:docMk/>
            <pc:sldMk cId="583187325" sldId="265"/>
            <ac:spMk id="7" creationId="{5536F541-0C65-455B-9BB5-521DCC018D5C}"/>
          </ac:spMkLst>
        </pc:spChg>
        <pc:spChg chg="mod">
          <ac:chgData name="tran ngan" userId="53bcb93868f6791d" providerId="LiveId" clId="{046EE639-20D2-446C-A76B-ADDCDDFA6411}" dt="2022-01-24T10:37:41.565" v="669" actId="20577"/>
          <ac:spMkLst>
            <pc:docMk/>
            <pc:sldMk cId="583187325" sldId="265"/>
            <ac:spMk id="8" creationId="{1EC00FFD-5C52-40A0-949A-655A86F27DFB}"/>
          </ac:spMkLst>
        </pc:spChg>
        <pc:spChg chg="mod">
          <ac:chgData name="tran ngan" userId="53bcb93868f6791d" providerId="LiveId" clId="{046EE639-20D2-446C-A76B-ADDCDDFA6411}" dt="2022-01-24T10:38:38.486" v="715" actId="20577"/>
          <ac:spMkLst>
            <pc:docMk/>
            <pc:sldMk cId="583187325" sldId="265"/>
            <ac:spMk id="9" creationId="{DF5FFCB7-ADC6-45EA-88E9-962F0570576A}"/>
          </ac:spMkLst>
        </pc:spChg>
        <pc:picChg chg="add mod">
          <ac:chgData name="tran ngan" userId="53bcb93868f6791d" providerId="LiveId" clId="{046EE639-20D2-446C-A76B-ADDCDDFA6411}" dt="2022-01-24T10:10:17.334" v="116" actId="1076"/>
          <ac:picMkLst>
            <pc:docMk/>
            <pc:sldMk cId="583187325" sldId="265"/>
            <ac:picMk id="23" creationId="{36948E3F-5A97-4A17-9C0E-40005B3100AF}"/>
          </ac:picMkLst>
        </pc:picChg>
      </pc:sldChg>
      <pc:sldChg chg="add del">
        <pc:chgData name="tran ngan" userId="53bcb93868f6791d" providerId="LiveId" clId="{046EE639-20D2-446C-A76B-ADDCDDFA6411}" dt="2022-01-24T10:03:17.708" v="14" actId="47"/>
        <pc:sldMkLst>
          <pc:docMk/>
          <pc:sldMk cId="2798958091" sldId="266"/>
        </pc:sldMkLst>
      </pc:sldChg>
      <pc:sldChg chg="del">
        <pc:chgData name="tran ngan" userId="53bcb93868f6791d" providerId="LiveId" clId="{046EE639-20D2-446C-A76B-ADDCDDFA6411}" dt="2022-01-24T10:58:44.888" v="753" actId="47"/>
        <pc:sldMkLst>
          <pc:docMk/>
          <pc:sldMk cId="2105828819" sldId="268"/>
        </pc:sldMkLst>
      </pc:sldChg>
      <pc:sldChg chg="addSp delSp add mod modNotesTx">
        <pc:chgData name="tran ngan" userId="53bcb93868f6791d" providerId="LiveId" clId="{046EE639-20D2-446C-A76B-ADDCDDFA6411}" dt="2022-01-27T17:27:04.125" v="1803"/>
        <pc:sldMkLst>
          <pc:docMk/>
          <pc:sldMk cId="0" sldId="293"/>
        </pc:sldMkLst>
        <pc:spChg chg="add del">
          <ac:chgData name="tran ngan" userId="53bcb93868f6791d" providerId="LiveId" clId="{046EE639-20D2-446C-A76B-ADDCDDFA6411}" dt="2022-01-24T10:59:32.223" v="757" actId="478"/>
          <ac:spMkLst>
            <pc:docMk/>
            <pc:sldMk cId="0" sldId="293"/>
            <ac:spMk id="3" creationId="{00000000-0000-0000-0000-000000000000}"/>
          </ac:spMkLst>
        </pc:spChg>
        <pc:spChg chg="del">
          <ac:chgData name="tran ngan" userId="53bcb93868f6791d" providerId="LiveId" clId="{046EE639-20D2-446C-A76B-ADDCDDFA6411}" dt="2022-01-24T10:59:27.667" v="755" actId="478"/>
          <ac:spMkLst>
            <pc:docMk/>
            <pc:sldMk cId="0" sldId="293"/>
            <ac:spMk id="4" creationId="{00000000-0000-0000-0000-000000000000}"/>
          </ac:spMkLst>
        </pc:spChg>
        <pc:spChg chg="del">
          <ac:chgData name="tran ngan" userId="53bcb93868f6791d" providerId="LiveId" clId="{046EE639-20D2-446C-A76B-ADDCDDFA6411}" dt="2022-01-24T10:59:37.813" v="759" actId="478"/>
          <ac:spMkLst>
            <pc:docMk/>
            <pc:sldMk cId="0" sldId="293"/>
            <ac:spMk id="39" creationId="{00000000-0000-0000-0000-000000000000}"/>
          </ac:spMkLst>
        </pc:spChg>
        <pc:spChg chg="del">
          <ac:chgData name="tran ngan" userId="53bcb93868f6791d" providerId="LiveId" clId="{046EE639-20D2-446C-A76B-ADDCDDFA6411}" dt="2022-01-24T10:59:40.290" v="760" actId="478"/>
          <ac:spMkLst>
            <pc:docMk/>
            <pc:sldMk cId="0" sldId="293"/>
            <ac:spMk id="44" creationId="{00000000-0000-0000-0000-000000000000}"/>
          </ac:spMkLst>
        </pc:spChg>
        <pc:spChg chg="del">
          <ac:chgData name="tran ngan" userId="53bcb93868f6791d" providerId="LiveId" clId="{046EE639-20D2-446C-A76B-ADDCDDFA6411}" dt="2022-01-24T10:59:46.631" v="763" actId="478"/>
          <ac:spMkLst>
            <pc:docMk/>
            <pc:sldMk cId="0" sldId="293"/>
            <ac:spMk id="45" creationId="{00000000-0000-0000-0000-000000000000}"/>
          </ac:spMkLst>
        </pc:spChg>
        <pc:spChg chg="del">
          <ac:chgData name="tran ngan" userId="53bcb93868f6791d" providerId="LiveId" clId="{046EE639-20D2-446C-A76B-ADDCDDFA6411}" dt="2022-01-24T10:59:25.628" v="754" actId="478"/>
          <ac:spMkLst>
            <pc:docMk/>
            <pc:sldMk cId="0" sldId="293"/>
            <ac:spMk id="46" creationId="{00000000-0000-0000-0000-000000000000}"/>
          </ac:spMkLst>
        </pc:spChg>
        <pc:spChg chg="del">
          <ac:chgData name="tran ngan" userId="53bcb93868f6791d" providerId="LiveId" clId="{046EE639-20D2-446C-A76B-ADDCDDFA6411}" dt="2022-01-24T10:59:34.446" v="758" actId="478"/>
          <ac:spMkLst>
            <pc:docMk/>
            <pc:sldMk cId="0" sldId="293"/>
            <ac:spMk id="47" creationId="{00000000-0000-0000-0000-000000000000}"/>
          </ac:spMkLst>
        </pc:spChg>
        <pc:spChg chg="del">
          <ac:chgData name="tran ngan" userId="53bcb93868f6791d" providerId="LiveId" clId="{046EE639-20D2-446C-A76B-ADDCDDFA6411}" dt="2022-01-24T10:59:42.153" v="761" actId="478"/>
          <ac:spMkLst>
            <pc:docMk/>
            <pc:sldMk cId="0" sldId="293"/>
            <ac:spMk id="51" creationId="{00000000-0000-0000-0000-000000000000}"/>
          </ac:spMkLst>
        </pc:spChg>
        <pc:spChg chg="del">
          <ac:chgData name="tran ngan" userId="53bcb93868f6791d" providerId="LiveId" clId="{046EE639-20D2-446C-A76B-ADDCDDFA6411}" dt="2022-01-24T10:59:44.425" v="762" actId="478"/>
          <ac:spMkLst>
            <pc:docMk/>
            <pc:sldMk cId="0" sldId="293"/>
            <ac:spMk id="52" creationId="{00000000-0000-0000-0000-000000000000}"/>
          </ac:spMkLst>
        </pc:spChg>
      </pc:sldChg>
      <pc:sldChg chg="modNotesTx">
        <pc:chgData name="tran ngan" userId="53bcb93868f6791d" providerId="LiveId" clId="{046EE639-20D2-446C-A76B-ADDCDDFA6411}" dt="2022-01-27T16:55:49.032" v="1017" actId="20577"/>
        <pc:sldMkLst>
          <pc:docMk/>
          <pc:sldMk cId="3733158983" sldId="371"/>
        </pc:sldMkLst>
      </pc:sldChg>
      <pc:sldChg chg="modSp add mod modNotesTx">
        <pc:chgData name="tran ngan" userId="53bcb93868f6791d" providerId="LiveId" clId="{046EE639-20D2-446C-A76B-ADDCDDFA6411}" dt="2022-01-27T17:27:22.715" v="1804"/>
        <pc:sldMkLst>
          <pc:docMk/>
          <pc:sldMk cId="1302643846" sldId="397"/>
        </pc:sldMkLst>
        <pc:picChg chg="mod">
          <ac:chgData name="tran ngan" userId="53bcb93868f6791d" providerId="LiveId" clId="{046EE639-20D2-446C-A76B-ADDCDDFA6411}" dt="2022-01-24T15:22:39.544" v="764" actId="1076"/>
          <ac:picMkLst>
            <pc:docMk/>
            <pc:sldMk cId="1302643846" sldId="397"/>
            <ac:picMk id="3" creationId="{99587E57-9D1D-4D1A-B63F-F90C87AE093F}"/>
          </ac:picMkLst>
        </pc:picChg>
      </pc:sldChg>
      <pc:sldChg chg="addSp delSp modSp modNotesTx">
        <pc:chgData name="tran ngan" userId="53bcb93868f6791d" providerId="LiveId" clId="{046EE639-20D2-446C-A76B-ADDCDDFA6411}" dt="2022-01-27T17:16:30.561" v="1350" actId="20577"/>
        <pc:sldMkLst>
          <pc:docMk/>
          <pc:sldMk cId="987190037" sldId="410"/>
        </pc:sldMkLst>
        <pc:picChg chg="add mod">
          <ac:chgData name="tran ngan" userId="53bcb93868f6791d" providerId="LiveId" clId="{046EE639-20D2-446C-A76B-ADDCDDFA6411}" dt="2022-01-24T10:42:25.770" v="733"/>
          <ac:picMkLst>
            <pc:docMk/>
            <pc:sldMk cId="987190037" sldId="410"/>
            <ac:picMk id="4" creationId="{6231825D-7AEF-4956-962B-50D718DA52B3}"/>
          </ac:picMkLst>
        </pc:picChg>
        <pc:picChg chg="del">
          <ac:chgData name="tran ngan" userId="53bcb93868f6791d" providerId="LiveId" clId="{046EE639-20D2-446C-A76B-ADDCDDFA6411}" dt="2022-01-24T10:41:36.553" v="732" actId="478"/>
          <ac:picMkLst>
            <pc:docMk/>
            <pc:sldMk cId="987190037" sldId="410"/>
            <ac:picMk id="1026" creationId="{00000000-0000-0000-0000-000000000000}"/>
          </ac:picMkLst>
        </pc:picChg>
      </pc:sldChg>
      <pc:sldChg chg="addSp delSp modSp add mod modNotesTx">
        <pc:chgData name="tran ngan" userId="53bcb93868f6791d" providerId="LiveId" clId="{046EE639-20D2-446C-A76B-ADDCDDFA6411}" dt="2022-01-27T16:55:56.050" v="1018"/>
        <pc:sldMkLst>
          <pc:docMk/>
          <pc:sldMk cId="1277999195" sldId="415"/>
        </pc:sldMkLst>
        <pc:spChg chg="add mod">
          <ac:chgData name="tran ngan" userId="53bcb93868f6791d" providerId="LiveId" clId="{046EE639-20D2-446C-A76B-ADDCDDFA6411}" dt="2022-01-24T10:11:54.775" v="139" actId="403"/>
          <ac:spMkLst>
            <pc:docMk/>
            <pc:sldMk cId="1277999195" sldId="415"/>
            <ac:spMk id="3" creationId="{7B820339-3A86-4A70-830E-3DB86E328666}"/>
          </ac:spMkLst>
        </pc:spChg>
        <pc:spChg chg="del">
          <ac:chgData name="tran ngan" userId="53bcb93868f6791d" providerId="LiveId" clId="{046EE639-20D2-446C-A76B-ADDCDDFA6411}" dt="2022-01-27T16:50:45.585" v="785" actId="478"/>
          <ac:spMkLst>
            <pc:docMk/>
            <pc:sldMk cId="1277999195" sldId="415"/>
            <ac:spMk id="6" creationId="{69AA904A-8039-436B-AF2A-2342DF9F02BE}"/>
          </ac:spMkLst>
        </pc:spChg>
        <pc:picChg chg="del">
          <ac:chgData name="tran ngan" userId="53bcb93868f6791d" providerId="LiveId" clId="{046EE639-20D2-446C-A76B-ADDCDDFA6411}" dt="2022-01-24T10:11:19.348" v="124" actId="478"/>
          <ac:picMkLst>
            <pc:docMk/>
            <pc:sldMk cId="1277999195" sldId="415"/>
            <ac:picMk id="9" creationId="{3392852B-A85A-47F2-ABAC-A67D610CE052}"/>
          </ac:picMkLst>
        </pc:picChg>
        <pc:picChg chg="del">
          <ac:chgData name="tran ngan" userId="53bcb93868f6791d" providerId="LiveId" clId="{046EE639-20D2-446C-A76B-ADDCDDFA6411}" dt="2022-01-24T10:11:26.448" v="127" actId="478"/>
          <ac:picMkLst>
            <pc:docMk/>
            <pc:sldMk cId="1277999195" sldId="415"/>
            <ac:picMk id="10" creationId="{B773DFEF-EB8B-4610-805D-E40F0D1E71AE}"/>
          </ac:picMkLst>
        </pc:picChg>
        <pc:picChg chg="del">
          <ac:chgData name="tran ngan" userId="53bcb93868f6791d" providerId="LiveId" clId="{046EE639-20D2-446C-A76B-ADDCDDFA6411}" dt="2022-01-24T10:11:17.763" v="123" actId="478"/>
          <ac:picMkLst>
            <pc:docMk/>
            <pc:sldMk cId="1277999195" sldId="415"/>
            <ac:picMk id="12" creationId="{7BCC9FAF-5E56-421E-A15A-27B48099CD66}"/>
          </ac:picMkLst>
        </pc:picChg>
        <pc:picChg chg="del">
          <ac:chgData name="tran ngan" userId="53bcb93868f6791d" providerId="LiveId" clId="{046EE639-20D2-446C-A76B-ADDCDDFA6411}" dt="2022-01-24T10:11:10.008" v="119" actId="478"/>
          <ac:picMkLst>
            <pc:docMk/>
            <pc:sldMk cId="1277999195" sldId="415"/>
            <ac:picMk id="13" creationId="{F955AA4E-9984-4280-8784-081C9E1CC550}"/>
          </ac:picMkLst>
        </pc:picChg>
        <pc:picChg chg="add del">
          <ac:chgData name="tran ngan" userId="53bcb93868f6791d" providerId="LiveId" clId="{046EE639-20D2-446C-A76B-ADDCDDFA6411}" dt="2022-01-24T10:11:24.269" v="126" actId="478"/>
          <ac:picMkLst>
            <pc:docMk/>
            <pc:sldMk cId="1277999195" sldId="415"/>
            <ac:picMk id="17" creationId="{23BC13AD-24DB-4133-874B-A7F88C265B73}"/>
          </ac:picMkLst>
        </pc:picChg>
        <pc:picChg chg="del">
          <ac:chgData name="tran ngan" userId="53bcb93868f6791d" providerId="LiveId" clId="{046EE639-20D2-446C-A76B-ADDCDDFA6411}" dt="2022-01-24T10:11:11.998" v="120" actId="478"/>
          <ac:picMkLst>
            <pc:docMk/>
            <pc:sldMk cId="1277999195" sldId="415"/>
            <ac:picMk id="22" creationId="{16C395C3-F54A-45EF-9DBD-1D7246266106}"/>
          </ac:picMkLst>
        </pc:picChg>
        <pc:picChg chg="del">
          <ac:chgData name="tran ngan" userId="53bcb93868f6791d" providerId="LiveId" clId="{046EE639-20D2-446C-A76B-ADDCDDFA6411}" dt="2022-01-24T10:11:15.685" v="122" actId="478"/>
          <ac:picMkLst>
            <pc:docMk/>
            <pc:sldMk cId="1277999195" sldId="415"/>
            <ac:picMk id="23" creationId="{1035A0D5-6C13-45B5-A5AF-A9DB423F1125}"/>
          </ac:picMkLst>
        </pc:picChg>
        <pc:picChg chg="del">
          <ac:chgData name="tran ngan" userId="53bcb93868f6791d" providerId="LiveId" clId="{046EE639-20D2-446C-A76B-ADDCDDFA6411}" dt="2022-01-24T10:11:14.095" v="121" actId="478"/>
          <ac:picMkLst>
            <pc:docMk/>
            <pc:sldMk cId="1277999195" sldId="415"/>
            <ac:picMk id="24" creationId="{CB3F053E-558D-42C0-A92C-BE4DD9E0025B}"/>
          </ac:picMkLst>
        </pc:picChg>
        <pc:picChg chg="del">
          <ac:chgData name="tran ngan" userId="53bcb93868f6791d" providerId="LiveId" clId="{046EE639-20D2-446C-A76B-ADDCDDFA6411}" dt="2022-01-24T10:11:07.675" v="118" actId="478"/>
          <ac:picMkLst>
            <pc:docMk/>
            <pc:sldMk cId="1277999195" sldId="415"/>
            <ac:picMk id="25" creationId="{C3BB7493-BCB6-4AB9-B687-93BF2530A004}"/>
          </ac:picMkLst>
        </pc:picChg>
      </pc:sldChg>
      <pc:sldChg chg="del">
        <pc:chgData name="tran ngan" userId="53bcb93868f6791d" providerId="LiveId" clId="{046EE639-20D2-446C-A76B-ADDCDDFA6411}" dt="2022-01-24T10:03:27.088" v="15" actId="47"/>
        <pc:sldMkLst>
          <pc:docMk/>
          <pc:sldMk cId="4049008514" sldId="418"/>
        </pc:sldMkLst>
      </pc:sldChg>
      <pc:sldChg chg="addSp mod modNotesTx">
        <pc:chgData name="tran ngan" userId="53bcb93868f6791d" providerId="LiveId" clId="{046EE639-20D2-446C-A76B-ADDCDDFA6411}" dt="2022-01-27T16:48:13.278" v="774" actId="20577"/>
        <pc:sldMkLst>
          <pc:docMk/>
          <pc:sldMk cId="2632337688" sldId="421"/>
        </pc:sldMkLst>
        <pc:picChg chg="add">
          <ac:chgData name="tran ngan" userId="53bcb93868f6791d" providerId="LiveId" clId="{046EE639-20D2-446C-A76B-ADDCDDFA6411}" dt="2022-01-24T10:01:37.972" v="0" actId="22"/>
          <ac:picMkLst>
            <pc:docMk/>
            <pc:sldMk cId="2632337688" sldId="421"/>
            <ac:picMk id="3" creationId="{ECAFFCFC-627F-4D1E-8DF4-D0DC569C117D}"/>
          </ac:picMkLst>
        </pc:picChg>
      </pc:sldChg>
      <pc:sldChg chg="addSp modSp modNotesTx">
        <pc:chgData name="tran ngan" userId="53bcb93868f6791d" providerId="LiveId" clId="{046EE639-20D2-446C-A76B-ADDCDDFA6411}" dt="2022-01-27T17:07:42.405" v="1019"/>
        <pc:sldMkLst>
          <pc:docMk/>
          <pc:sldMk cId="892664603" sldId="422"/>
        </pc:sldMkLst>
        <pc:picChg chg="add mod">
          <ac:chgData name="tran ngan" userId="53bcb93868f6791d" providerId="LiveId" clId="{046EE639-20D2-446C-A76B-ADDCDDFA6411}" dt="2022-01-24T10:41:26.722" v="728"/>
          <ac:picMkLst>
            <pc:docMk/>
            <pc:sldMk cId="892664603" sldId="422"/>
            <ac:picMk id="4" creationId="{CEF599F4-52DA-4F7C-A222-273CC80450EE}"/>
          </ac:picMkLst>
        </pc:picChg>
      </pc:sldChg>
      <pc:sldChg chg="addSp delSp modSp mod modAnim modNotesTx">
        <pc:chgData name="tran ngan" userId="53bcb93868f6791d" providerId="LiveId" clId="{046EE639-20D2-446C-A76B-ADDCDDFA6411}" dt="2022-01-27T17:08:25.942" v="1026" actId="1076"/>
        <pc:sldMkLst>
          <pc:docMk/>
          <pc:sldMk cId="2552021316" sldId="423"/>
        </pc:sldMkLst>
        <pc:spChg chg="del">
          <ac:chgData name="tran ngan" userId="53bcb93868f6791d" providerId="LiveId" clId="{046EE639-20D2-446C-A76B-ADDCDDFA6411}" dt="2022-01-27T17:08:06.882" v="1021"/>
          <ac:spMkLst>
            <pc:docMk/>
            <pc:sldMk cId="2552021316" sldId="423"/>
            <ac:spMk id="4" creationId="{4B8E93A5-5C9A-458A-956D-73637169E24B}"/>
          </ac:spMkLst>
        </pc:spChg>
        <pc:picChg chg="add mod ord">
          <ac:chgData name="tran ngan" userId="53bcb93868f6791d" providerId="LiveId" clId="{046EE639-20D2-446C-A76B-ADDCDDFA6411}" dt="2022-01-27T17:08:25.942" v="1026" actId="1076"/>
          <ac:picMkLst>
            <pc:docMk/>
            <pc:sldMk cId="2552021316" sldId="423"/>
            <ac:picMk id="2" creationId="{C644BA66-A86B-4F97-92AD-6DEDD724E155}"/>
          </ac:picMkLst>
        </pc:picChg>
        <pc:picChg chg="add mod">
          <ac:chgData name="tran ngan" userId="53bcb93868f6791d" providerId="LiveId" clId="{046EE639-20D2-446C-A76B-ADDCDDFA6411}" dt="2022-01-27T17:08:22.360" v="1025" actId="1076"/>
          <ac:picMkLst>
            <pc:docMk/>
            <pc:sldMk cId="2552021316" sldId="423"/>
            <ac:picMk id="7" creationId="{7E42A1E3-A957-418F-A0B9-69C6455EC4F5}"/>
          </ac:picMkLst>
        </pc:picChg>
      </pc:sldChg>
      <pc:sldChg chg="addSp modSp mod modNotesTx">
        <pc:chgData name="tran ngan" userId="53bcb93868f6791d" providerId="LiveId" clId="{046EE639-20D2-446C-A76B-ADDCDDFA6411}" dt="2022-01-27T17:11:33.974" v="1027"/>
        <pc:sldMkLst>
          <pc:docMk/>
          <pc:sldMk cId="4132473232" sldId="424"/>
        </pc:sldMkLst>
        <pc:picChg chg="add mod">
          <ac:chgData name="tran ngan" userId="53bcb93868f6791d" providerId="LiveId" clId="{046EE639-20D2-446C-A76B-ADDCDDFA6411}" dt="2022-01-24T10:41:30.132" v="731" actId="1036"/>
          <ac:picMkLst>
            <pc:docMk/>
            <pc:sldMk cId="4132473232" sldId="424"/>
            <ac:picMk id="4" creationId="{C5FEBBF4-6CCE-4CC9-8C6A-704FFA9BF85D}"/>
          </ac:picMkLst>
        </pc:picChg>
      </pc:sldChg>
      <pc:sldChg chg="addSp modSp mod modAnim modNotesTx">
        <pc:chgData name="tran ngan" userId="53bcb93868f6791d" providerId="LiveId" clId="{046EE639-20D2-446C-A76B-ADDCDDFA6411}" dt="2022-01-27T17:22:23.407" v="1357" actId="1076"/>
        <pc:sldMkLst>
          <pc:docMk/>
          <pc:sldMk cId="3422661582" sldId="425"/>
        </pc:sldMkLst>
        <pc:picChg chg="add mod">
          <ac:chgData name="tran ngan" userId="53bcb93868f6791d" providerId="LiveId" clId="{046EE639-20D2-446C-A76B-ADDCDDFA6411}" dt="2022-01-27T17:22:23.407" v="1357" actId="1076"/>
          <ac:picMkLst>
            <pc:docMk/>
            <pc:sldMk cId="3422661582" sldId="425"/>
            <ac:picMk id="2" creationId="{8201C7EF-C6BD-48D5-9544-3FC87EAB5B06}"/>
          </ac:picMkLst>
        </pc:picChg>
        <pc:picChg chg="add mod">
          <ac:chgData name="tran ngan" userId="53bcb93868f6791d" providerId="LiveId" clId="{046EE639-20D2-446C-A76B-ADDCDDFA6411}" dt="2022-01-24T10:40:13.400" v="726" actId="14100"/>
          <ac:picMkLst>
            <pc:docMk/>
            <pc:sldMk cId="3422661582" sldId="425"/>
            <ac:picMk id="5" creationId="{C8BB2B42-7916-4CFE-B818-E73687F3FEB0}"/>
          </ac:picMkLst>
        </pc:picChg>
      </pc:sldChg>
      <pc:sldChg chg="addSp modSp mod modNotesTx">
        <pc:chgData name="tran ngan" userId="53bcb93868f6791d" providerId="LiveId" clId="{046EE639-20D2-446C-A76B-ADDCDDFA6411}" dt="2022-01-27T17:16:54.593" v="1351"/>
        <pc:sldMkLst>
          <pc:docMk/>
          <pc:sldMk cId="1870255359" sldId="428"/>
        </pc:sldMkLst>
        <pc:spChg chg="add mod">
          <ac:chgData name="tran ngan" userId="53bcb93868f6791d" providerId="LiveId" clId="{046EE639-20D2-446C-A76B-ADDCDDFA6411}" dt="2022-01-24T10:47:49.468" v="748" actId="13822"/>
          <ac:spMkLst>
            <pc:docMk/>
            <pc:sldMk cId="1870255359" sldId="428"/>
            <ac:spMk id="6" creationId="{CA08BF7A-4388-4AA8-9D77-FEB9000204BE}"/>
          </ac:spMkLst>
        </pc:spChg>
        <pc:spChg chg="add mod">
          <ac:chgData name="tran ngan" userId="53bcb93868f6791d" providerId="LiveId" clId="{046EE639-20D2-446C-A76B-ADDCDDFA6411}" dt="2022-01-24T10:47:53.852" v="750" actId="1076"/>
          <ac:spMkLst>
            <pc:docMk/>
            <pc:sldMk cId="1870255359" sldId="428"/>
            <ac:spMk id="93" creationId="{D335995B-5E39-42F7-93AD-ED53018BEC37}"/>
          </ac:spMkLst>
        </pc:spChg>
        <pc:picChg chg="add mod">
          <ac:chgData name="tran ngan" userId="53bcb93868f6791d" providerId="LiveId" clId="{046EE639-20D2-446C-A76B-ADDCDDFA6411}" dt="2022-01-24T10:47:58.030" v="751" actId="14100"/>
          <ac:picMkLst>
            <pc:docMk/>
            <pc:sldMk cId="1870255359" sldId="428"/>
            <ac:picMk id="5" creationId="{37A78409-5A1C-41C5-9791-B9326F8A27D2}"/>
          </ac:picMkLst>
        </pc:picChg>
        <pc:picChg chg="add mod">
          <ac:chgData name="tran ngan" userId="53bcb93868f6791d" providerId="LiveId" clId="{046EE639-20D2-446C-A76B-ADDCDDFA6411}" dt="2022-01-24T10:45:18.060" v="744"/>
          <ac:picMkLst>
            <pc:docMk/>
            <pc:sldMk cId="1870255359" sldId="428"/>
            <ac:picMk id="92" creationId="{02DB9152-6C18-4753-B359-3073299FC0A3}"/>
          </ac:picMkLst>
        </pc:picChg>
      </pc:sldChg>
      <pc:sldChg chg="addSp modSp modNotesTx">
        <pc:chgData name="tran ngan" userId="53bcb93868f6791d" providerId="LiveId" clId="{046EE639-20D2-446C-A76B-ADDCDDFA6411}" dt="2022-01-27T17:21:48.177" v="1352"/>
        <pc:sldMkLst>
          <pc:docMk/>
          <pc:sldMk cId="1889700957" sldId="429"/>
        </pc:sldMkLst>
        <pc:picChg chg="add mod">
          <ac:chgData name="tran ngan" userId="53bcb93868f6791d" providerId="LiveId" clId="{046EE639-20D2-446C-A76B-ADDCDDFA6411}" dt="2022-01-24T10:43:15.760" v="734"/>
          <ac:picMkLst>
            <pc:docMk/>
            <pc:sldMk cId="1889700957" sldId="429"/>
            <ac:picMk id="4" creationId="{50B8FE52-91F0-45FE-AEF2-AC13A7F36F70}"/>
          </ac:picMkLst>
        </pc:picChg>
      </pc:sldChg>
      <pc:sldChg chg="addSp modSp mod modAnim modNotesTx">
        <pc:chgData name="tran ngan" userId="53bcb93868f6791d" providerId="LiveId" clId="{046EE639-20D2-446C-A76B-ADDCDDFA6411}" dt="2022-01-27T17:22:05.783" v="1355" actId="1076"/>
        <pc:sldMkLst>
          <pc:docMk/>
          <pc:sldMk cId="1138785875" sldId="430"/>
        </pc:sldMkLst>
        <pc:picChg chg="add mod">
          <ac:chgData name="tran ngan" userId="53bcb93868f6791d" providerId="LiveId" clId="{046EE639-20D2-446C-A76B-ADDCDDFA6411}" dt="2022-01-27T17:22:05.783" v="1355" actId="1076"/>
          <ac:picMkLst>
            <pc:docMk/>
            <pc:sldMk cId="1138785875" sldId="430"/>
            <ac:picMk id="2" creationId="{7FD6F5A6-5CB1-457B-9A4A-61033E7D7863}"/>
          </ac:picMkLst>
        </pc:picChg>
        <pc:picChg chg="add mod">
          <ac:chgData name="tran ngan" userId="53bcb93868f6791d" providerId="LiveId" clId="{046EE639-20D2-446C-A76B-ADDCDDFA6411}" dt="2022-01-24T10:44:33.941" v="743" actId="14100"/>
          <ac:picMkLst>
            <pc:docMk/>
            <pc:sldMk cId="1138785875" sldId="430"/>
            <ac:picMk id="5" creationId="{F80F0449-0D14-46FF-AB33-FC32B5C68817}"/>
          </ac:picMkLst>
        </pc:picChg>
      </pc:sldChg>
      <pc:sldChg chg="addSp modSp modNotesTx">
        <pc:chgData name="tran ngan" userId="53bcb93868f6791d" providerId="LiveId" clId="{046EE639-20D2-446C-A76B-ADDCDDFA6411}" dt="2022-01-27T17:26:54.887" v="1802" actId="20577"/>
        <pc:sldMkLst>
          <pc:docMk/>
          <pc:sldMk cId="2275686872" sldId="431"/>
        </pc:sldMkLst>
        <pc:picChg chg="add mod">
          <ac:chgData name="tran ngan" userId="53bcb93868f6791d" providerId="LiveId" clId="{046EE639-20D2-446C-A76B-ADDCDDFA6411}" dt="2022-01-24T10:43:31.452" v="735"/>
          <ac:picMkLst>
            <pc:docMk/>
            <pc:sldMk cId="2275686872" sldId="431"/>
            <ac:picMk id="4" creationId="{79C9BDDC-AF8E-4FB1-9A26-AEC0A6EF7E7A}"/>
          </ac:picMkLst>
        </pc:picChg>
      </pc:sldChg>
      <pc:sldChg chg="ord">
        <pc:chgData name="tran ngan" userId="53bcb93868f6791d" providerId="LiveId" clId="{046EE639-20D2-446C-A76B-ADDCDDFA6411}" dt="2022-01-24T10:43:47.997" v="738"/>
        <pc:sldMkLst>
          <pc:docMk/>
          <pc:sldMk cId="0" sldId="434"/>
        </pc:sldMkLst>
      </pc:sldChg>
      <pc:sldChg chg="add del">
        <pc:chgData name="tran ngan" userId="53bcb93868f6791d" providerId="LiveId" clId="{046EE639-20D2-446C-A76B-ADDCDDFA6411}" dt="2022-01-24T10:16:14.571" v="198"/>
        <pc:sldMkLst>
          <pc:docMk/>
          <pc:sldMk cId="1009697620" sldId="437"/>
        </pc:sldMkLst>
      </pc:sldChg>
      <pc:sldChg chg="add del modNotesTx">
        <pc:chgData name="tran ngan" userId="53bcb93868f6791d" providerId="LiveId" clId="{046EE639-20D2-446C-A76B-ADDCDDFA6411}" dt="2022-01-27T17:12:40.200" v="1031" actId="47"/>
        <pc:sldMkLst>
          <pc:docMk/>
          <pc:sldMk cId="2862681600" sldId="437"/>
        </pc:sldMkLst>
      </pc:sldChg>
      <pc:sldChg chg="add del">
        <pc:chgData name="tran ngan" userId="53bcb93868f6791d" providerId="LiveId" clId="{046EE639-20D2-446C-A76B-ADDCDDFA6411}" dt="2022-01-24T10:16:08.713" v="196"/>
        <pc:sldMkLst>
          <pc:docMk/>
          <pc:sldMk cId="3305434407" sldId="437"/>
        </pc:sldMkLst>
      </pc:sldChg>
      <pc:sldChg chg="addSp modSp add mod modAnim modNotesTx">
        <pc:chgData name="tran ngan" userId="53bcb93868f6791d" providerId="LiveId" clId="{046EE639-20D2-446C-A76B-ADDCDDFA6411}" dt="2022-01-27T17:22:31.344" v="1359" actId="1076"/>
        <pc:sldMkLst>
          <pc:docMk/>
          <pc:sldMk cId="2122927218" sldId="438"/>
        </pc:sldMkLst>
        <pc:spChg chg="add mod">
          <ac:chgData name="tran ngan" userId="53bcb93868f6791d" providerId="LiveId" clId="{046EE639-20D2-446C-A76B-ADDCDDFA6411}" dt="2022-01-27T17:13:44.615" v="1039" actId="1076"/>
          <ac:spMkLst>
            <pc:docMk/>
            <pc:sldMk cId="2122927218" sldId="438"/>
            <ac:spMk id="2" creationId="{09DD43E6-29DC-4D8A-815D-313DBCA4E83E}"/>
          </ac:spMkLst>
        </pc:spChg>
        <pc:spChg chg="add mod">
          <ac:chgData name="tran ngan" userId="53bcb93868f6791d" providerId="LiveId" clId="{046EE639-20D2-446C-A76B-ADDCDDFA6411}" dt="2022-01-27T17:13:36.413" v="1038" actId="1076"/>
          <ac:spMkLst>
            <pc:docMk/>
            <pc:sldMk cId="2122927218" sldId="438"/>
            <ac:spMk id="6" creationId="{5262107D-D7AA-4790-BCB4-95545CF75D04}"/>
          </ac:spMkLst>
        </pc:spChg>
        <pc:picChg chg="add mod">
          <ac:chgData name="tran ngan" userId="53bcb93868f6791d" providerId="LiveId" clId="{046EE639-20D2-446C-A76B-ADDCDDFA6411}" dt="2022-01-27T17:22:31.344" v="1359" actId="1076"/>
          <ac:picMkLst>
            <pc:docMk/>
            <pc:sldMk cId="2122927218" sldId="438"/>
            <ac:picMk id="3" creationId="{517E329B-A71E-4E0C-AA9E-EF2E94D31BC3}"/>
          </ac:picMkLst>
        </pc:picChg>
        <pc:picChg chg="mod">
          <ac:chgData name="tran ngan" userId="53bcb93868f6791d" providerId="LiveId" clId="{046EE639-20D2-446C-A76B-ADDCDDFA6411}" dt="2022-01-27T17:13:30.285" v="1037" actId="1076"/>
          <ac:picMkLst>
            <pc:docMk/>
            <pc:sldMk cId="2122927218" sldId="438"/>
            <ac:picMk id="5" creationId="{C8BB2B42-7916-4CFE-B818-E73687F3FEB0}"/>
          </ac:picMkLst>
        </pc:picChg>
      </pc:sldChg>
      <pc:sldMasterChg chg="del delSldLayout">
        <pc:chgData name="tran ngan" userId="53bcb93868f6791d" providerId="LiveId" clId="{046EE639-20D2-446C-A76B-ADDCDDFA6411}" dt="2022-01-24T10:58:44.888" v="753" actId="47"/>
        <pc:sldMasterMkLst>
          <pc:docMk/>
          <pc:sldMasterMk cId="648084350" sldId="2147483755"/>
        </pc:sldMasterMkLst>
        <pc:sldLayoutChg chg="del">
          <pc:chgData name="tran ngan" userId="53bcb93868f6791d" providerId="LiveId" clId="{046EE639-20D2-446C-A76B-ADDCDDFA6411}" dt="2022-01-24T10:58:44.888" v="753" actId="47"/>
          <pc:sldLayoutMkLst>
            <pc:docMk/>
            <pc:sldMasterMk cId="648084350" sldId="2147483755"/>
            <pc:sldLayoutMk cId="1936193520" sldId="2147483756"/>
          </pc:sldLayoutMkLst>
        </pc:sldLayoutChg>
        <pc:sldLayoutChg chg="del">
          <pc:chgData name="tran ngan" userId="53bcb93868f6791d" providerId="LiveId" clId="{046EE639-20D2-446C-A76B-ADDCDDFA6411}" dt="2022-01-24T10:58:44.888" v="753" actId="47"/>
          <pc:sldLayoutMkLst>
            <pc:docMk/>
            <pc:sldMasterMk cId="648084350" sldId="2147483755"/>
            <pc:sldLayoutMk cId="953074588" sldId="2147483757"/>
          </pc:sldLayoutMkLst>
        </pc:sldLayoutChg>
        <pc:sldLayoutChg chg="del">
          <pc:chgData name="tran ngan" userId="53bcb93868f6791d" providerId="LiveId" clId="{046EE639-20D2-446C-A76B-ADDCDDFA6411}" dt="2022-01-24T10:58:44.888" v="753" actId="47"/>
          <pc:sldLayoutMkLst>
            <pc:docMk/>
            <pc:sldMasterMk cId="648084350" sldId="2147483755"/>
            <pc:sldLayoutMk cId="99008268" sldId="2147483758"/>
          </pc:sldLayoutMkLst>
        </pc:sldLayoutChg>
        <pc:sldLayoutChg chg="del">
          <pc:chgData name="tran ngan" userId="53bcb93868f6791d" providerId="LiveId" clId="{046EE639-20D2-446C-A76B-ADDCDDFA6411}" dt="2022-01-24T10:58:44.888" v="753" actId="47"/>
          <pc:sldLayoutMkLst>
            <pc:docMk/>
            <pc:sldMasterMk cId="648084350" sldId="2147483755"/>
            <pc:sldLayoutMk cId="3221308142" sldId="2147483759"/>
          </pc:sldLayoutMkLst>
        </pc:sldLayoutChg>
        <pc:sldLayoutChg chg="del">
          <pc:chgData name="tran ngan" userId="53bcb93868f6791d" providerId="LiveId" clId="{046EE639-20D2-446C-A76B-ADDCDDFA6411}" dt="2022-01-24T10:58:44.888" v="753" actId="47"/>
          <pc:sldLayoutMkLst>
            <pc:docMk/>
            <pc:sldMasterMk cId="648084350" sldId="2147483755"/>
            <pc:sldLayoutMk cId="2705938496" sldId="2147483760"/>
          </pc:sldLayoutMkLst>
        </pc:sldLayoutChg>
        <pc:sldLayoutChg chg="del">
          <pc:chgData name="tran ngan" userId="53bcb93868f6791d" providerId="LiveId" clId="{046EE639-20D2-446C-A76B-ADDCDDFA6411}" dt="2022-01-24T10:58:44.888" v="753" actId="47"/>
          <pc:sldLayoutMkLst>
            <pc:docMk/>
            <pc:sldMasterMk cId="648084350" sldId="2147483755"/>
            <pc:sldLayoutMk cId="993168577" sldId="2147483761"/>
          </pc:sldLayoutMkLst>
        </pc:sldLayoutChg>
        <pc:sldLayoutChg chg="del">
          <pc:chgData name="tran ngan" userId="53bcb93868f6791d" providerId="LiveId" clId="{046EE639-20D2-446C-A76B-ADDCDDFA6411}" dt="2022-01-24T10:58:44.888" v="753" actId="47"/>
          <pc:sldLayoutMkLst>
            <pc:docMk/>
            <pc:sldMasterMk cId="648084350" sldId="2147483755"/>
            <pc:sldLayoutMk cId="1311943152" sldId="2147483762"/>
          </pc:sldLayoutMkLst>
        </pc:sldLayoutChg>
        <pc:sldLayoutChg chg="del">
          <pc:chgData name="tran ngan" userId="53bcb93868f6791d" providerId="LiveId" clId="{046EE639-20D2-446C-A76B-ADDCDDFA6411}" dt="2022-01-24T10:58:44.888" v="753" actId="47"/>
          <pc:sldLayoutMkLst>
            <pc:docMk/>
            <pc:sldMasterMk cId="648084350" sldId="2147483755"/>
            <pc:sldLayoutMk cId="1792571548" sldId="2147483763"/>
          </pc:sldLayoutMkLst>
        </pc:sldLayoutChg>
        <pc:sldLayoutChg chg="del">
          <pc:chgData name="tran ngan" userId="53bcb93868f6791d" providerId="LiveId" clId="{046EE639-20D2-446C-A76B-ADDCDDFA6411}" dt="2022-01-24T10:58:44.888" v="753" actId="47"/>
          <pc:sldLayoutMkLst>
            <pc:docMk/>
            <pc:sldMasterMk cId="648084350" sldId="2147483755"/>
            <pc:sldLayoutMk cId="552047230" sldId="2147483764"/>
          </pc:sldLayoutMkLst>
        </pc:sldLayoutChg>
        <pc:sldLayoutChg chg="del">
          <pc:chgData name="tran ngan" userId="53bcb93868f6791d" providerId="LiveId" clId="{046EE639-20D2-446C-A76B-ADDCDDFA6411}" dt="2022-01-24T10:58:44.888" v="753" actId="47"/>
          <pc:sldLayoutMkLst>
            <pc:docMk/>
            <pc:sldMasterMk cId="648084350" sldId="2147483755"/>
            <pc:sldLayoutMk cId="1429734041" sldId="2147483765"/>
          </pc:sldLayoutMkLst>
        </pc:sldLayoutChg>
        <pc:sldLayoutChg chg="del">
          <pc:chgData name="tran ngan" userId="53bcb93868f6791d" providerId="LiveId" clId="{046EE639-20D2-446C-A76B-ADDCDDFA6411}" dt="2022-01-24T10:58:44.888" v="753" actId="47"/>
          <pc:sldLayoutMkLst>
            <pc:docMk/>
            <pc:sldMasterMk cId="648084350" sldId="2147483755"/>
            <pc:sldLayoutMk cId="586115960" sldId="214748376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5763B-8A2B-451E-BDC8-2B1F15904447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E0F6D-9F12-4999-8D8E-61C97F6BF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91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83079-BE9A-46A6-AC2F-B0350B5372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66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C3E962-EBE5-4F59-B7FD-1259C1969B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191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3DC89-564F-40D1-B776-536E2B88E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140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Game: Bang </a:t>
            </a:r>
            <a:r>
              <a:rPr lang="en-US" dirty="0" err="1"/>
              <a:t>Bang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smtClean="0"/>
              <a:t>Teacher </a:t>
            </a:r>
            <a:r>
              <a:rPr lang="en-US" dirty="0"/>
              <a:t>calls many pairs </a:t>
            </a:r>
            <a:r>
              <a:rPr lang="en-US" dirty="0" smtClean="0"/>
              <a:t>to </a:t>
            </a:r>
            <a:r>
              <a:rPr lang="en-US" dirty="0"/>
              <a:t>the board, lets them stand back to back, 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When </a:t>
            </a:r>
            <a:r>
              <a:rPr lang="en-US" dirty="0"/>
              <a:t>they turn back to look at the </a:t>
            </a:r>
            <a:r>
              <a:rPr lang="en-US" dirty="0" smtClean="0"/>
              <a:t>pictures, </a:t>
            </a:r>
            <a:r>
              <a:rPr lang="en-US" dirty="0"/>
              <a:t>they have to say out loud the words of those picture + Bang Bang.</a:t>
            </a:r>
          </a:p>
          <a:p>
            <a:r>
              <a:rPr lang="en-US" dirty="0" smtClean="0"/>
              <a:t>-   The </a:t>
            </a:r>
            <a:r>
              <a:rPr lang="en-US" dirty="0"/>
              <a:t>first one to say correctly </a:t>
            </a:r>
            <a:r>
              <a:rPr lang="en-US" dirty="0" smtClean="0"/>
              <a:t>will </a:t>
            </a:r>
            <a:r>
              <a:rPr lang="en-US" dirty="0"/>
              <a:t>get the points.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7D13A-854C-4F5A-A9D1-4C432CFEB4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293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Game: Bang Bang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Teacher calls many pairs to the board, lets them stand back to back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When they turn back to look at the pictures, they have to say out loud the phrases</a:t>
            </a:r>
            <a:r>
              <a:rPr lang="en-US" baseline="0" dirty="0" smtClean="0"/>
              <a:t> corresponding to</a:t>
            </a:r>
            <a:r>
              <a:rPr lang="en-US" dirty="0" smtClean="0"/>
              <a:t> those pictures + Bang Bang.</a:t>
            </a:r>
          </a:p>
          <a:p>
            <a:r>
              <a:rPr lang="en-US" dirty="0" smtClean="0"/>
              <a:t>-   The first one to say correctly will get the points.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BC6B0-9553-41F1-98B5-7C9679EDFB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201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C3E962-EBE5-4F59-B7FD-1259C1969B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827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800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C3E962-EBE5-4F59-B7FD-1259C1969B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0903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Game: Racing car</a:t>
            </a:r>
          </a:p>
          <a:p>
            <a:r>
              <a:rPr lang="en-US" dirty="0" smtClean="0"/>
              <a:t>- Teacher </a:t>
            </a:r>
            <a:r>
              <a:rPr lang="en-US" dirty="0"/>
              <a:t>divides </a:t>
            </a:r>
            <a:r>
              <a:rPr lang="en-US" dirty="0" smtClean="0"/>
              <a:t>the class </a:t>
            </a:r>
            <a:r>
              <a:rPr lang="en-US" dirty="0"/>
              <a:t>into 4 teams (4 cars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dirty="0" smtClean="0"/>
              <a:t>- Teacher </a:t>
            </a:r>
            <a:r>
              <a:rPr lang="en-US" dirty="0"/>
              <a:t>shows the pictures of break time activities and asks pupils in each team to make sentences with pictures using “I …………….at break time</a:t>
            </a:r>
            <a:r>
              <a:rPr lang="en-US" dirty="0" smtClean="0"/>
              <a:t>”.</a:t>
            </a:r>
            <a:endParaRPr lang="en-US" dirty="0"/>
          </a:p>
          <a:p>
            <a:r>
              <a:rPr lang="en-US" dirty="0" smtClean="0"/>
              <a:t>- When pupils </a:t>
            </a:r>
            <a:r>
              <a:rPr lang="en-US" dirty="0"/>
              <a:t>give the correct sentences, the car will move 1 step.</a:t>
            </a:r>
          </a:p>
          <a:p>
            <a:r>
              <a:rPr lang="en-US" dirty="0" smtClean="0"/>
              <a:t>- The </a:t>
            </a:r>
            <a:r>
              <a:rPr lang="en-US" dirty="0"/>
              <a:t>first team </a:t>
            </a:r>
            <a:r>
              <a:rPr lang="en-US" dirty="0" smtClean="0"/>
              <a:t>to</a:t>
            </a:r>
            <a:r>
              <a:rPr lang="en-US" baseline="0" dirty="0" smtClean="0"/>
              <a:t> finish</a:t>
            </a:r>
            <a:r>
              <a:rPr lang="en-US" dirty="0" smtClean="0"/>
              <a:t> </a:t>
            </a:r>
            <a:r>
              <a:rPr lang="en-US" dirty="0"/>
              <a:t>the race will be the winner.</a:t>
            </a:r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C3E962-EBE5-4F59-B7FD-1259C1969B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2108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Game: Racing car</a:t>
            </a:r>
          </a:p>
          <a:p>
            <a:r>
              <a:rPr lang="en-US" dirty="0" smtClean="0"/>
              <a:t>- Teacher divides the class into 4 teams (4 cars).</a:t>
            </a:r>
          </a:p>
          <a:p>
            <a:r>
              <a:rPr lang="en-US" dirty="0" smtClean="0"/>
              <a:t>- Teacher shows the pictures of break time activities and asks pupils in each team to make sentences with pictures using “I …………….at break time”.</a:t>
            </a:r>
          </a:p>
          <a:p>
            <a:r>
              <a:rPr lang="en-US" dirty="0" smtClean="0"/>
              <a:t>- When pupils give the correct sentences, the car will move 1 step.</a:t>
            </a:r>
          </a:p>
          <a:p>
            <a:r>
              <a:rPr lang="en-US" dirty="0" smtClean="0"/>
              <a:t>- The first team to</a:t>
            </a:r>
            <a:r>
              <a:rPr lang="en-US" baseline="0" dirty="0" smtClean="0"/>
              <a:t> finish</a:t>
            </a:r>
            <a:r>
              <a:rPr lang="en-US" dirty="0" smtClean="0"/>
              <a:t> the race will be the winner.</a:t>
            </a:r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FE0F6D-9F12-4999-8D8E-61C97F6BFD7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395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shows pictures of break time activities on the board and asks pupils to </a:t>
            </a:r>
            <a:r>
              <a:rPr lang="en-US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make sentences using</a:t>
            </a:r>
            <a:r>
              <a:rPr lang="en-US" sz="1200" baseline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the model structure.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FE0F6D-9F12-4999-8D8E-61C97F6BFD7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70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dirty="0"/>
              <a:t>Game: Who’s faster?</a:t>
            </a:r>
          </a:p>
          <a:p>
            <a:r>
              <a:rPr lang="en-US" dirty="0" smtClean="0"/>
              <a:t>- Teacher divides the </a:t>
            </a:r>
            <a:r>
              <a:rPr lang="en-US" dirty="0"/>
              <a:t>class into 2 </a:t>
            </a:r>
            <a:r>
              <a:rPr lang="en-US" dirty="0" smtClean="0"/>
              <a:t>teams </a:t>
            </a:r>
            <a:r>
              <a:rPr lang="en-US" dirty="0"/>
              <a:t>(Boys and Girls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dirty="0" smtClean="0"/>
              <a:t>- 1 </a:t>
            </a:r>
            <a:r>
              <a:rPr lang="en-US" dirty="0"/>
              <a:t>pupil in each team comes to the board, look at the </a:t>
            </a:r>
            <a:r>
              <a:rPr lang="en-US" dirty="0" smtClean="0"/>
              <a:t>question </a:t>
            </a:r>
            <a:r>
              <a:rPr lang="en-US" dirty="0"/>
              <a:t>and choose </a:t>
            </a:r>
            <a:r>
              <a:rPr lang="en-US" dirty="0" smtClean="0"/>
              <a:t>a,</a:t>
            </a:r>
            <a:r>
              <a:rPr lang="en-US" baseline="0" dirty="0" smtClean="0"/>
              <a:t> b, c, or d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- The </a:t>
            </a:r>
            <a:r>
              <a:rPr lang="en-US" dirty="0"/>
              <a:t>first one to choose </a:t>
            </a:r>
            <a:r>
              <a:rPr lang="en-US" dirty="0" smtClean="0"/>
              <a:t>the correct </a:t>
            </a:r>
            <a:r>
              <a:rPr lang="en-US" dirty="0"/>
              <a:t>answers will get the points.</a:t>
            </a:r>
          </a:p>
          <a:p>
            <a:r>
              <a:rPr lang="en-US" dirty="0" smtClean="0"/>
              <a:t>- The ones that can’t </a:t>
            </a:r>
            <a:r>
              <a:rPr lang="en-US" dirty="0"/>
              <a:t>get the points will go back to their </a:t>
            </a:r>
            <a:r>
              <a:rPr lang="en-US" dirty="0" smtClean="0"/>
              <a:t>seats </a:t>
            </a:r>
            <a:r>
              <a:rPr lang="en-US" dirty="0"/>
              <a:t>and </a:t>
            </a:r>
            <a:r>
              <a:rPr lang="en-US" dirty="0" smtClean="0"/>
              <a:t>other pupils will play. </a:t>
            </a:r>
            <a:endParaRPr lang="en-US" dirty="0"/>
          </a:p>
          <a:p>
            <a:pPr algn="l"/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7D13A-854C-4F5A-A9D1-4C432CFEB4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244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D98256-1837-4ECE-8D31-FD212B644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349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Click the</a:t>
            </a:r>
            <a:r>
              <a:rPr lang="en-US" baseline="0" dirty="0" smtClean="0"/>
              <a:t> clock to start the timer.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E0F6D-9F12-4999-8D8E-61C97F6BFD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11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the</a:t>
            </a:r>
            <a:r>
              <a:rPr lang="en-US" baseline="0" dirty="0" smtClean="0"/>
              <a:t> clock to start the timer.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E0F6D-9F12-4999-8D8E-61C97F6BFD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the</a:t>
            </a:r>
            <a:r>
              <a:rPr lang="en-US" baseline="0" dirty="0" smtClean="0"/>
              <a:t> clock to start the timer.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E0F6D-9F12-4999-8D8E-61C97F6BFD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37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the</a:t>
            </a:r>
            <a:r>
              <a:rPr lang="en-US" baseline="0" dirty="0" smtClean="0"/>
              <a:t> clock to start the timer.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E0F6D-9F12-4999-8D8E-61C97F6BFD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82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C3E962-EBE5-4F59-B7FD-1259C1969B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146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3DC89-564F-40D1-B776-536E2B88E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889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8.emf"/><Relationship Id="rId2" Type="http://schemas.openxmlformats.org/officeDocument/2006/relationships/image" Target="../media/image3.png"/><Relationship Id="rId16" Type="http://schemas.openxmlformats.org/officeDocument/2006/relationships/image" Target="../media/image19.sv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2.svg"/><Relationship Id="rId14" Type="http://schemas.openxmlformats.org/officeDocument/2006/relationships/image" Target="../media/image17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8.emf"/><Relationship Id="rId2" Type="http://schemas.openxmlformats.org/officeDocument/2006/relationships/image" Target="../media/image3.png"/><Relationship Id="rId16" Type="http://schemas.openxmlformats.org/officeDocument/2006/relationships/image" Target="../media/image19.sv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2.svg"/><Relationship Id="rId14" Type="http://schemas.openxmlformats.org/officeDocument/2006/relationships/image" Target="../media/image17.sv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593E63D-F545-4FCD-9C24-21E7D1F0D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5CEDCB3-8CAB-4009-AA9F-BE28F8BCE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D914505-501D-40B6-B57C-5481314BF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E0BD-4EAE-45E0-907D-552F028F8FFB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800AF1F-59E5-4D59-86A8-CAE206B27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5F3DD3D-3AFF-4427-AA17-6177DF00B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59DA-2EC1-48A5-8B21-DD4A79B3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1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CABAEC3-A781-4CC3-8A4E-A66B9E219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E11CE871-8107-4502-A1C3-E6A248BF83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05E6213-F5E6-4174-AD48-C2EF0A154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E0BD-4EAE-45E0-907D-552F028F8FFB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67E2E68-1E7D-45AA-9C98-94B0E7590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2764BC5-A07D-4083-B02A-2C36244EC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59DA-2EC1-48A5-8B21-DD4A79B3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99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78001DA-07CB-43CA-A022-616809306C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B4CE899-B862-45AA-8B0E-089E4D295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CC3D273-A86C-4445-A242-2D55BE9E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E0BD-4EAE-45E0-907D-552F028F8FFB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1B2A37A-75B9-45F1-B7BA-7CAFA55FB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461DB6F-FE87-44FF-9918-183A5FA21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59DA-2EC1-48A5-8B21-DD4A79B3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15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D726594-28C5-49BB-9650-C73FEF4126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1183" y="531795"/>
            <a:ext cx="9334713" cy="5647765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5EFF00-F523-47FB-8C8D-C3E3D048EC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0539" y="1315122"/>
            <a:ext cx="6096000" cy="403412"/>
          </a:xfrm>
        </p:spPr>
        <p:txBody>
          <a:bodyPr/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8388A6B-2E80-4B02-967B-5F07FF5FDA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70909" y="2840019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E09718B-46DA-4611-8060-44868BFC15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70909" y="3388659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34E8D9F-9026-46FD-B26A-590CF532AF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0909" y="3945367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1009B24-6BCC-481A-B6A9-57963FAAF4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70909" y="4477870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75874D6-993B-4386-9814-8A9B2CE7A5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70909" y="5042647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D9018A6-EC8E-46FC-A247-2D203FAFBB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99397" y="2435678"/>
            <a:ext cx="5723518" cy="17359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B82EAE9-C244-4B7C-83DA-D78945255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0538" y="1749878"/>
            <a:ext cx="6096001" cy="654456"/>
          </a:xfrm>
        </p:spPr>
        <p:txBody>
          <a:bodyPr>
            <a:normAutofit/>
          </a:bodyPr>
          <a:lstStyle>
            <a:lvl1pPr algn="ctr">
              <a:defRPr sz="4236"/>
            </a:lvl1pPr>
          </a:lstStyle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431522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orient="horz" pos="144">
          <p15:clr>
            <a:srgbClr val="FBAE40"/>
          </p15:clr>
        </p15:guide>
        <p15:guide id="3" pos="6192">
          <p15:clr>
            <a:srgbClr val="FBAE40"/>
          </p15:clr>
        </p15:guide>
        <p15:guide id="4" orient="horz" pos="47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:a16="http://schemas.microsoft.com/office/drawing/2014/main" id="{B194FA4C-2DE0-994F-9FE9-56269D16BF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345370">
            <a:off x="8986697" y="695281"/>
            <a:ext cx="3041178" cy="236138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6C84385-BF2D-1A48-8ABF-182D8CFE8F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44291" y="4736051"/>
            <a:ext cx="3035954" cy="197450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C6B08E2-B34E-D842-A62E-52C605DD453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042650">
            <a:off x="798069" y="3913118"/>
            <a:ext cx="2709423" cy="234961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6AA9A5D-001C-DB44-A987-D00CEBAFDF8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891533">
            <a:off x="8504760" y="3800401"/>
            <a:ext cx="2955321" cy="212078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F717B7B-8014-49A8-8DEE-0B76DC52BBB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37711" y="326122"/>
            <a:ext cx="5907719" cy="43004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DD0522-1B9F-4B49-9036-9D80455C400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975898" y="1041022"/>
            <a:ext cx="4030267" cy="294446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AEFF3B96-43B8-4405-AB94-25EEBADE306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336419">
            <a:off x="444495" y="694006"/>
            <a:ext cx="2331114" cy="2298221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30283C0C-5422-43FF-BE18-A1A604B036B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496944">
            <a:off x="778778" y="1726221"/>
            <a:ext cx="1662545" cy="29883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7A44C2EB-B795-4B2E-90BF-763FDB6874F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1134069">
            <a:off x="1271486" y="5096253"/>
            <a:ext cx="1662545" cy="29883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BA76D571-91E0-48A9-8FCE-72376A6BD35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1387953">
            <a:off x="9610558" y="1669796"/>
            <a:ext cx="1662545" cy="298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7CA9E3-AC82-42CE-84E2-9DD7091FD0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6953" y="2047200"/>
            <a:ext cx="3325091" cy="1298986"/>
          </a:xfrm>
        </p:spPr>
        <p:txBody>
          <a:bodyPr>
            <a:normAutofit/>
          </a:bodyPr>
          <a:lstStyle>
            <a:lvl1pPr algn="ctr">
              <a:lnSpc>
                <a:spcPts val="4765"/>
              </a:lnSpc>
              <a:defRPr sz="3883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AE13F347-2D12-4D3C-B05A-1CAD54B29F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462530">
            <a:off x="598516" y="1339327"/>
            <a:ext cx="2116975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id="{38EF6AA3-FB4B-4FD2-A9F5-45B69D73F7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21076257">
            <a:off x="953193" y="4703781"/>
            <a:ext cx="2116975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0E42CCB3-AA1A-4EDC-9889-6138E5A43B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37546" y="5091057"/>
            <a:ext cx="2493818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65CD2D70-E5CE-4005-898D-ADEBF2BDB9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20865409">
            <a:off x="8871758" y="4352578"/>
            <a:ext cx="1706880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66CAC128-DAA4-4DEB-B22C-6FD6222E6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424352">
            <a:off x="9376756" y="1294737"/>
            <a:ext cx="2116975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9217FCA8-AD80-4367-8B93-77947ECD4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435466">
            <a:off x="377213" y="1899857"/>
            <a:ext cx="2216727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5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A26EB10B-C1B7-4602-8644-638ABFBF90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1014892">
            <a:off x="1152698" y="5220148"/>
            <a:ext cx="2050473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6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462471B7-CE57-4BBA-9FD0-5E5FAF6AA7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98967" y="5599356"/>
            <a:ext cx="2305396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2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2D23A9D7-FC3D-44F2-A43B-EB186586CA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20934260">
            <a:off x="8871758" y="4836672"/>
            <a:ext cx="2216727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4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93C58976-3720-42C0-A62D-E3CD4143E1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21378385">
            <a:off x="9354589" y="1814076"/>
            <a:ext cx="2305396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tx2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5" name="Text Placeholder 32">
            <a:extLst>
              <a:ext uri="{FF2B5EF4-FFF2-40B4-BE49-F238E27FC236}">
                <a16:creationId xmlns:a16="http://schemas.microsoft.com/office/drawing/2014/main" id="{E39D7B93-907E-435D-A657-DCF26F92750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44291" y="1621716"/>
            <a:ext cx="3103418" cy="369747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0EA9CD02-09B3-204C-8C79-BDC98ACBC62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198226" y="5412142"/>
            <a:ext cx="1662545" cy="29883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D6849C06-4809-7445-B720-4AB527FE71E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0828177">
            <a:off x="8964684" y="4723814"/>
            <a:ext cx="1662545" cy="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26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30/12/2024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981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30/12/2024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148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30/12/2024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844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30/12/2024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8398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30/12/2024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340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30/12/2024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029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53D409E-BCA9-4C7D-95E9-FC5852DDC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07992A4-C9D5-4B60-BA09-7023BB5B4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A98993C-8634-4206-82C3-96AFF15E8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E0BD-4EAE-45E0-907D-552F028F8FFB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A321596-3AE7-4359-BCC6-8B5A8A33C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D59552C-F1F9-44A9-8416-B42C66724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59DA-2EC1-48A5-8B21-DD4A79B3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76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30/12/2024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749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30/12/2024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7688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30/12/2024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312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30/12/2024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079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30/12/2024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4379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66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756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715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1600202"/>
            <a:ext cx="72114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7484" y="1600202"/>
            <a:ext cx="72114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237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23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6C9432F-2B82-4C23-9829-157EE5ACF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CEBCE36-7C32-4BED-B337-3C3584266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E1E1CF3-FABF-41BB-896E-9A4CA2C12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E0BD-4EAE-45E0-907D-552F028F8FFB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65DBD79-5BCD-45A0-844E-BA65993C1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A57D2FE-7E26-4C5E-A5C2-853CC0114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59DA-2EC1-48A5-8B21-DD4A79B3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93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8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804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627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754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684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3484" y="274640"/>
            <a:ext cx="365548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1" y="274640"/>
            <a:ext cx="10767484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600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D726594-28C5-49BB-9650-C73FEF4126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1183" y="531795"/>
            <a:ext cx="9334713" cy="5647765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5EFF00-F523-47FB-8C8D-C3E3D048EC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0539" y="1315122"/>
            <a:ext cx="6096000" cy="403412"/>
          </a:xfrm>
        </p:spPr>
        <p:txBody>
          <a:bodyPr/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8388A6B-2E80-4B02-967B-5F07FF5FDA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70909" y="2840019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E09718B-46DA-4611-8060-44868BFC15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70909" y="3388659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34E8D9F-9026-46FD-B26A-590CF532AF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0909" y="3945367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1009B24-6BCC-481A-B6A9-57963FAAF4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70909" y="4477870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75874D6-993B-4386-9814-8A9B2CE7A5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70909" y="5042647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D9018A6-EC8E-46FC-A247-2D203FAFBB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99397" y="2435678"/>
            <a:ext cx="5723518" cy="17359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B82EAE9-C244-4B7C-83DA-D78945255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0538" y="1749878"/>
            <a:ext cx="6096001" cy="654456"/>
          </a:xfrm>
        </p:spPr>
        <p:txBody>
          <a:bodyPr>
            <a:normAutofit/>
          </a:bodyPr>
          <a:lstStyle>
            <a:lvl1pPr algn="ctr">
              <a:defRPr sz="4236"/>
            </a:lvl1pPr>
          </a:lstStyle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977781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orient="horz" pos="144">
          <p15:clr>
            <a:srgbClr val="FBAE40"/>
          </p15:clr>
        </p15:guide>
        <p15:guide id="3" pos="6192">
          <p15:clr>
            <a:srgbClr val="FBAE40"/>
          </p15:clr>
        </p15:guide>
        <p15:guide id="4" orient="horz" pos="475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:a16="http://schemas.microsoft.com/office/drawing/2014/main" id="{B194FA4C-2DE0-994F-9FE9-56269D16BF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345370">
            <a:off x="8986697" y="695281"/>
            <a:ext cx="3041178" cy="236138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6C84385-BF2D-1A48-8ABF-182D8CFE8F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44291" y="4736051"/>
            <a:ext cx="3035954" cy="197450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C6B08E2-B34E-D842-A62E-52C605DD453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042650">
            <a:off x="798069" y="3913118"/>
            <a:ext cx="2709423" cy="234961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6AA9A5D-001C-DB44-A987-D00CEBAFDF8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891533">
            <a:off x="8504760" y="3800401"/>
            <a:ext cx="2955321" cy="212078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F717B7B-8014-49A8-8DEE-0B76DC52BBB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37711" y="326122"/>
            <a:ext cx="5907719" cy="43004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DD0522-1B9F-4B49-9036-9D80455C400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975898" y="1041022"/>
            <a:ext cx="4030267" cy="294446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AEFF3B96-43B8-4405-AB94-25EEBADE306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336419">
            <a:off x="444495" y="694006"/>
            <a:ext cx="2331114" cy="2298221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30283C0C-5422-43FF-BE18-A1A604B036B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496944">
            <a:off x="778778" y="1726221"/>
            <a:ext cx="1662545" cy="29883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7A44C2EB-B795-4B2E-90BF-763FDB6874F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1134069">
            <a:off x="1271486" y="5096253"/>
            <a:ext cx="1662545" cy="29883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BA76D571-91E0-48A9-8FCE-72376A6BD35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1387953">
            <a:off x="9610558" y="1669796"/>
            <a:ext cx="1662545" cy="298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7CA9E3-AC82-42CE-84E2-9DD7091FD0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6953" y="2047200"/>
            <a:ext cx="3325091" cy="1298986"/>
          </a:xfrm>
        </p:spPr>
        <p:txBody>
          <a:bodyPr>
            <a:normAutofit/>
          </a:bodyPr>
          <a:lstStyle>
            <a:lvl1pPr algn="ctr">
              <a:lnSpc>
                <a:spcPts val="4765"/>
              </a:lnSpc>
              <a:defRPr sz="3883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AE13F347-2D12-4D3C-B05A-1CAD54B29F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462530">
            <a:off x="598516" y="1339327"/>
            <a:ext cx="2116975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id="{38EF6AA3-FB4B-4FD2-A9F5-45B69D73F7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21076257">
            <a:off x="953193" y="4703781"/>
            <a:ext cx="2116975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0E42CCB3-AA1A-4EDC-9889-6138E5A43B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37546" y="5091057"/>
            <a:ext cx="2493818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65CD2D70-E5CE-4005-898D-ADEBF2BDB9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20865409">
            <a:off x="8871758" y="4352578"/>
            <a:ext cx="1706880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66CAC128-DAA4-4DEB-B22C-6FD6222E6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424352">
            <a:off x="9376756" y="1294737"/>
            <a:ext cx="2116975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9217FCA8-AD80-4367-8B93-77947ECD4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435466">
            <a:off x="377213" y="1899857"/>
            <a:ext cx="2216727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5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A26EB10B-C1B7-4602-8644-638ABFBF90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1014892">
            <a:off x="1152698" y="5220148"/>
            <a:ext cx="2050473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6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462471B7-CE57-4BBA-9FD0-5E5FAF6AA7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98967" y="5599356"/>
            <a:ext cx="2305396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2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2D23A9D7-FC3D-44F2-A43B-EB186586CA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20934260">
            <a:off x="8871758" y="4836672"/>
            <a:ext cx="2216727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4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93C58976-3720-42C0-A62D-E3CD4143E1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21378385">
            <a:off x="9354589" y="1814076"/>
            <a:ext cx="2305396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tx2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5" name="Text Placeholder 32">
            <a:extLst>
              <a:ext uri="{FF2B5EF4-FFF2-40B4-BE49-F238E27FC236}">
                <a16:creationId xmlns:a16="http://schemas.microsoft.com/office/drawing/2014/main" id="{E39D7B93-907E-435D-A657-DCF26F92750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44291" y="1621716"/>
            <a:ext cx="3103418" cy="369747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0EA9CD02-09B3-204C-8C79-BDC98ACBC62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198226" y="5412142"/>
            <a:ext cx="1662545" cy="29883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D6849C06-4809-7445-B720-4AB527FE71E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0828177">
            <a:off x="8964684" y="4723814"/>
            <a:ext cx="1662545" cy="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966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F45-77D6-45B6-8284-A671527FAA5D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EB51-FF09-4AEC-81E6-9D4C158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466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F45-77D6-45B6-8284-A671527FAA5D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EB51-FF09-4AEC-81E6-9D4C158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55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A4EDBE3-D4BF-4EB9-A8D2-1E295E82C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11D7FF8-4F85-4829-A222-D98036F4BA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64A8B75-031C-4326-A5F3-5BAC2D3D2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433F7A5-ACA0-4F5F-AC0F-1435F14B1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E0BD-4EAE-45E0-907D-552F028F8FFB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EDD9065-8CCF-4086-BEB6-D885C5BFC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3778FFE-4E9A-42E5-B438-0C74BB4B8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59DA-2EC1-48A5-8B21-DD4A79B3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006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F45-77D6-45B6-8284-A671527FAA5D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EB51-FF09-4AEC-81E6-9D4C158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893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F45-77D6-45B6-8284-A671527FAA5D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EB51-FF09-4AEC-81E6-9D4C158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222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F45-77D6-45B6-8284-A671527FAA5D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EB51-FF09-4AEC-81E6-9D4C158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1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F45-77D6-45B6-8284-A671527FAA5D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EB51-FF09-4AEC-81E6-9D4C158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548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F45-77D6-45B6-8284-A671527FAA5D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EB51-FF09-4AEC-81E6-9D4C158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527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F45-77D6-45B6-8284-A671527FAA5D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EB51-FF09-4AEC-81E6-9D4C158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8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F45-77D6-45B6-8284-A671527FAA5D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EB51-FF09-4AEC-81E6-9D4C158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082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F45-77D6-45B6-8284-A671527FAA5D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EB51-FF09-4AEC-81E6-9D4C158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644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F45-77D6-45B6-8284-A671527FAA5D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EB51-FF09-4AEC-81E6-9D4C1583547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00234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F45-77D6-45B6-8284-A671527FAA5D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EB51-FF09-4AEC-81E6-9D4C158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86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660E6BD-662B-4A8A-B604-4AF289D87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0E5A7BA-2F03-4ADF-86FA-B2DBA5C5E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283B991-C8A1-4BBC-AAD9-E80FFAB2C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BBE56DCE-035C-4738-98AE-68E0EBEC84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56F67121-84AD-4B4D-953B-217E2B928A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450DAA1B-2F5F-4AA3-9B5D-9363CF198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E0BD-4EAE-45E0-907D-552F028F8FFB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2999D234-D6DE-488F-872E-A12B95860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2CFA2054-DE1B-4454-9F7F-52937FED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59DA-2EC1-48A5-8B21-DD4A79B3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74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F45-77D6-45B6-8284-A671527FAA5D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EB51-FF09-4AEC-81E6-9D4C1583547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5012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F45-77D6-45B6-8284-A671527FAA5D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EB51-FF09-4AEC-81E6-9D4C158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317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F45-77D6-45B6-8284-A671527FAA5D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EB51-FF09-4AEC-81E6-9D4C158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607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F45-77D6-45B6-8284-A671527FAA5D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EB51-FF09-4AEC-81E6-9D4C158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334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26CF4-B6E1-4D37-B438-F1AF8F32D0CC}" type="datetimeFigureOut">
              <a:rPr lang="en-US"/>
              <a:pPr>
                <a:defRPr/>
              </a:pPr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B6E1B-F512-4F57-9957-9FEE1730A4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651321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D6309-4FF0-46A4-AA31-482524DB00DA}" type="datetimeFigureOut">
              <a:rPr lang="en-US"/>
              <a:pPr>
                <a:defRPr/>
              </a:pPr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F010C-8A3F-4921-AE98-288C5F557F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194455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DAD3C-A59F-4F5D-8C2C-4805A16A2A52}" type="datetimeFigureOut">
              <a:rPr lang="en-US"/>
              <a:pPr>
                <a:defRPr/>
              </a:pPr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1CD1A-4473-43A5-A00A-BFE749DDED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2020937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EB598-6942-4633-9851-160F63164156}" type="datetimeFigureOut">
              <a:rPr lang="en-US"/>
              <a:pPr>
                <a:defRPr/>
              </a:pPr>
              <a:t>30/12/2024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6465A-7630-4BD8-996B-4451056037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156701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B3D4B-FFBE-4A3E-85FD-A6C3E684DB9E}" type="datetimeFigureOut">
              <a:rPr lang="en-US"/>
              <a:pPr>
                <a:defRPr/>
              </a:pPr>
              <a:t>30/12/2024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D605A-5071-4602-8819-F6A78DAD55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603293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A6B18-C2E7-4CBA-B0B9-5D58486F4EE3}" type="datetimeFigureOut">
              <a:rPr lang="en-US"/>
              <a:pPr>
                <a:defRPr/>
              </a:pPr>
              <a:t>30/12/2024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1BB26-F30B-4885-990F-4D2403A35A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898290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73802E7-C34C-4366-8104-F0A177870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6F104C39-F659-4ED7-A52B-19517C3BA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E0BD-4EAE-45E0-907D-552F028F8FFB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95359E58-BA12-4424-8EF2-D97ACCE36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2FEC7C83-BEB5-41C0-BC8F-639ACE979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59DA-2EC1-48A5-8B21-DD4A79B3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873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D3845-D4FE-4618-ADFE-6DE550CC26B2}" type="datetimeFigureOut">
              <a:rPr lang="en-US"/>
              <a:pPr>
                <a:defRPr/>
              </a:pPr>
              <a:t>30/12/2024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95ABF-8235-4731-A9AF-91E360452A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36536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A219F-12B4-4711-A4D7-6AD46323DB43}" type="datetimeFigureOut">
              <a:rPr lang="en-US"/>
              <a:pPr>
                <a:defRPr/>
              </a:pPr>
              <a:t>30/12/2024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C0016-D49D-41F5-B5B5-BC86E6FF17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998433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DCEDD-6B22-410A-A983-25BA25BC8BD8}" type="datetimeFigureOut">
              <a:rPr lang="en-US"/>
              <a:pPr>
                <a:defRPr/>
              </a:pPr>
              <a:t>30/12/2024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A8EAC-0721-4686-B547-BA2B037169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8781904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47987-4B23-48C9-AC34-4BCF065B5C1F}" type="datetimeFigureOut">
              <a:rPr lang="en-US"/>
              <a:pPr>
                <a:defRPr/>
              </a:pPr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2ED24-AB54-4A12-9D89-ADCF46CC8B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429790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2A0D9-F9DD-475F-938D-6A6597BD62CE}" type="datetimeFigureOut">
              <a:rPr lang="en-US"/>
              <a:pPr>
                <a:defRPr/>
              </a:pPr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0D9E6-AADC-43DB-B70F-99802BBC41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095088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A2AB7C01-836D-4A5D-9988-152FA2ADB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E0BD-4EAE-45E0-907D-552F028F8FFB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6870ECBF-A23A-49B4-9980-E71A1EA22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9988AF4-0D5A-45B9-AB18-5BDB99DEB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59DA-2EC1-48A5-8B21-DD4A79B3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61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17C62D6-DC41-4F58-9A15-1BAAF267F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80A6649-B573-437C-907A-4A9F08186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BEB083A-C66F-4C1A-9E98-87E1A53F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F976164-2F8D-4506-A876-AD549D849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E0BD-4EAE-45E0-907D-552F028F8FFB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D118D45-3808-4BE5-B70B-4D403AE8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02E3795-333E-4EA0-910F-E721AFC81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59DA-2EC1-48A5-8B21-DD4A79B3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0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D91D083-9B27-4DE6-8CCD-D4BE0A995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8AA86C9-70FC-448A-B429-6C3F7CCBE9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D52BD83-E52A-422C-96A8-49582CD04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38BA4BF-733E-4731-9710-E480D132C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E0BD-4EAE-45E0-907D-552F028F8FFB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5DDFE8E-4BEE-4D78-8719-D1F8140DA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49187C6-E4C7-4561-914E-73D03EDB1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59DA-2EC1-48A5-8B21-DD4A79B3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33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B8290FD6-15AA-4319-82E6-2372E703C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EEB3828-3679-4426-9F87-4B22BB042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6484EBE-1665-4C8A-AD49-7BE1545CBD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1E0BD-4EAE-45E0-907D-552F028F8FFB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7C8D509-35B9-4DC0-9E89-A2DAFF201C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40EEA2F-CFF5-4CFA-9E10-48942DD509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159DA-2EC1-48A5-8B21-DD4A79B3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18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38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l" defTabSz="887553" rtl="0" eaLnBrk="1" latinLnBrk="0" hangingPunct="1">
        <a:lnSpc>
          <a:spcPct val="90000"/>
        </a:lnSpc>
        <a:spcBef>
          <a:spcPct val="0"/>
        </a:spcBef>
        <a:buNone/>
        <a:defRPr sz="42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87553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None/>
        <a:defRPr sz="2718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indent="0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None/>
        <a:defRPr sz="2330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indent="0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None/>
        <a:defRPr sz="1941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indent="0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None/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indent="0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None/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44077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88454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32832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77210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4">
          <p15:clr>
            <a:srgbClr val="F26B43"/>
          </p15:clr>
        </p15:guide>
        <p15:guide id="2" orient="horz" pos="144">
          <p15:clr>
            <a:srgbClr val="F26B43"/>
          </p15:clr>
        </p15:guide>
        <p15:guide id="3" pos="6192">
          <p15:clr>
            <a:srgbClr val="F26B43"/>
          </p15:clr>
        </p15:guide>
        <p15:guide id="4" orient="horz" pos="475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4D5BB8E-22C4-47E5-832A-FA3E56A2FDFD}" type="datetimeFigureOut">
              <a:rPr lang="en-US" smtClean="0"/>
              <a:t>30/12/2024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01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F21CB-D314-4DE3-AB0D-AB3CEDECD146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7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2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</p:sldLayoutIdLst>
  <p:txStyles>
    <p:titleStyle>
      <a:lvl1pPr algn="l" defTabSz="887553" rtl="0" eaLnBrk="1" latinLnBrk="0" hangingPunct="1">
        <a:lnSpc>
          <a:spcPct val="90000"/>
        </a:lnSpc>
        <a:spcBef>
          <a:spcPct val="0"/>
        </a:spcBef>
        <a:buNone/>
        <a:defRPr sz="42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87553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None/>
        <a:defRPr sz="2718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indent="0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None/>
        <a:defRPr sz="2330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indent="0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None/>
        <a:defRPr sz="1941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indent="0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None/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indent="0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None/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44077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88454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32832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77210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4">
          <p15:clr>
            <a:srgbClr val="F26B43"/>
          </p15:clr>
        </p15:guide>
        <p15:guide id="2" orient="horz" pos="144">
          <p15:clr>
            <a:srgbClr val="F26B43"/>
          </p15:clr>
        </p15:guide>
        <p15:guide id="3" pos="6192">
          <p15:clr>
            <a:srgbClr val="F26B43"/>
          </p15:clr>
        </p15:guide>
        <p15:guide id="4" orient="horz" pos="4752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27F45-77D6-45B6-8284-A671527FAA5D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D4DEB51-FF09-4AEC-81E6-9D4C158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4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A21AC4-1631-4691-8A66-DAC4DAF6C311}" type="datetimeFigureOut">
              <a:rPr lang="en-US"/>
              <a:pPr>
                <a:defRPr/>
              </a:pPr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72C335A-6826-4499-B71C-7787D43F03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62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4.wdp"/><Relationship Id="rId3" Type="http://schemas.openxmlformats.org/officeDocument/2006/relationships/image" Target="../media/image13.jpg"/><Relationship Id="rId7" Type="http://schemas.microsoft.com/office/2007/relationships/hdphoto" Target="../media/hdphoto1.wdp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microsoft.com/office/2007/relationships/hdphoto" Target="../media/hdphoto3.wdp"/><Relationship Id="rId5" Type="http://schemas.openxmlformats.org/officeDocument/2006/relationships/image" Target="../media/image15.png"/><Relationship Id="rId15" Type="http://schemas.openxmlformats.org/officeDocument/2006/relationships/image" Target="../media/image21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microsoft.com/office/2007/relationships/hdphoto" Target="../media/hdphoto2.wdp"/><Relationship Id="rId1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5.wav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jpeg"/><Relationship Id="rId7" Type="http://schemas.openxmlformats.org/officeDocument/2006/relationships/image" Target="../media/image44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28.png"/><Relationship Id="rId5" Type="http://schemas.openxmlformats.org/officeDocument/2006/relationships/image" Target="../media/image29.pn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2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image" Target="../media/image2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1.wav"/><Relationship Id="rId7" Type="http://schemas.openxmlformats.org/officeDocument/2006/relationships/image" Target="../media/image2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1.wav"/><Relationship Id="rId7" Type="http://schemas.openxmlformats.org/officeDocument/2006/relationships/image" Target="../media/image2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7">
            <a:extLst>
              <a:ext uri="{FF2B5EF4-FFF2-40B4-BE49-F238E27FC236}">
                <a16:creationId xmlns:a16="http://schemas.microsoft.com/office/drawing/2014/main" id="{C5D3CFC4-1CC9-409F-99B9-B719D106C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1" y="57454"/>
            <a:ext cx="1248324" cy="635113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0CA66423-2B40-4FF4-82D2-82F8DC18D289}"/>
              </a:ext>
            </a:extLst>
          </p:cNvPr>
          <p:cNvSpPr txBox="1"/>
          <p:nvPr/>
        </p:nvSpPr>
        <p:spPr>
          <a:xfrm>
            <a:off x="9812529" y="1150561"/>
            <a:ext cx="2015678" cy="715089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" sz="3600" b="1" dirty="0">
                <a:solidFill>
                  <a:srgbClr val="16A9E1"/>
                </a:solidFill>
              </a:rPr>
              <a:t>Period 5</a:t>
            </a:r>
            <a:endParaRPr lang="en-US" sz="3600" b="1" dirty="0">
              <a:solidFill>
                <a:srgbClr val="16A9E1"/>
              </a:solidFill>
            </a:endParaRPr>
          </a:p>
        </p:txBody>
      </p:sp>
      <p:pic>
        <p:nvPicPr>
          <p:cNvPr id="17" name="Picture 12">
            <a:extLst>
              <a:ext uri="{FF2B5EF4-FFF2-40B4-BE49-F238E27FC236}">
                <a16:creationId xmlns:a16="http://schemas.microsoft.com/office/drawing/2014/main" id="{3691FADD-DF2D-4CC7-864A-5554C83D54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4177" y="-14177"/>
            <a:ext cx="2469537" cy="25485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34CE572-4C6A-478E-9469-0DDD03C418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63" y="208466"/>
            <a:ext cx="943195" cy="479871"/>
          </a:xfrm>
          <a:prstGeom prst="rect">
            <a:avLst/>
          </a:prstGeom>
        </p:spPr>
      </p:pic>
      <p:sp>
        <p:nvSpPr>
          <p:cNvPr id="19" name="TextBox 19">
            <a:extLst>
              <a:ext uri="{FF2B5EF4-FFF2-40B4-BE49-F238E27FC236}">
                <a16:creationId xmlns:a16="http://schemas.microsoft.com/office/drawing/2014/main" id="{FEACB60C-DAD1-4389-996E-51D4FC915CC2}"/>
              </a:ext>
            </a:extLst>
          </p:cNvPr>
          <p:cNvSpPr txBox="1"/>
          <p:nvPr/>
        </p:nvSpPr>
        <p:spPr>
          <a:xfrm>
            <a:off x="88252" y="638176"/>
            <a:ext cx="17869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smtClean="0">
                <a:solidFill>
                  <a:prstClr val="black"/>
                </a:solidFill>
                <a:latin typeface="Sport Day" pitchFamily="2" charset="0"/>
              </a:rPr>
              <a:t>10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port Day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29" b="97789" l="299" r="9761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30893" y="3637947"/>
            <a:ext cx="2494026" cy="30300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18" b="98353" l="3965" r="96696">
                        <a14:foregroundMark x1="78194" y1="45412" x2="82159" y2="58824"/>
                        <a14:foregroundMark x1="49339" y1="29647" x2="51982" y2="36235"/>
                        <a14:backgroundMark x1="26432" y1="71765" x2="29075" y2="71294"/>
                        <a14:backgroundMark x1="75330" y1="71294" x2="76872" y2="71294"/>
                        <a14:backgroundMark x1="93392" y1="71294" x2="95595" y2="708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8655" y="3569639"/>
            <a:ext cx="3397349" cy="31803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72" b="97855" l="1119" r="94183">
                        <a14:backgroundMark x1="10738" y1="64075" x2="14318" y2="646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98254" y="3859192"/>
            <a:ext cx="3593746" cy="29988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63" b="98990" l="3010" r="96656">
                        <a14:foregroundMark x1="69231" y1="62121" x2="82943" y2="560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701" y="3527015"/>
            <a:ext cx="2368818" cy="31372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42187" y="93286"/>
            <a:ext cx="5943600" cy="2114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78569" y="2300186"/>
            <a:ext cx="3625018" cy="8154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6965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64" y="1796238"/>
            <a:ext cx="11921836" cy="310437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2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79230" y="1587599"/>
            <a:ext cx="9269260" cy="1204306"/>
          </a:xfrm>
        </p:spPr>
        <p:txBody>
          <a:bodyPr/>
          <a:lstStyle/>
          <a:p>
            <a:pPr algn="ctr"/>
            <a: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</a:t>
            </a:r>
            <a:r>
              <a:rPr lang="en-US" sz="9600" b="1" dirty="0" smtClean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circle.</a:t>
            </a:r>
            <a:endParaRPr lang="en-US" sz="9600" b="1" dirty="0">
              <a:solidFill>
                <a:srgbClr val="39B4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C5FEBBF4-6CCE-4CC9-8C6A-704FFA9BF8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220028"/>
            <a:ext cx="588645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7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1F757DB-73B4-43DD-A80B-4567E2D21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C8BB2B42-7916-4CFE-B818-E73687F3F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2751"/>
            <a:ext cx="12179347" cy="5181808"/>
          </a:xfrm>
          <a:prstGeom prst="rect">
            <a:avLst/>
          </a:prstGeom>
        </p:spPr>
      </p:pic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09DD43E6-29DC-4D8A-815D-313DBCA4E83E}"/>
              </a:ext>
            </a:extLst>
          </p:cNvPr>
          <p:cNvSpPr/>
          <p:nvPr/>
        </p:nvSpPr>
        <p:spPr>
          <a:xfrm>
            <a:off x="5165614" y="4207200"/>
            <a:ext cx="512618" cy="548640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5262107D-D7AA-4790-BCB4-95545CF75D04}"/>
              </a:ext>
            </a:extLst>
          </p:cNvPr>
          <p:cNvSpPr/>
          <p:nvPr/>
        </p:nvSpPr>
        <p:spPr>
          <a:xfrm>
            <a:off x="1771783" y="2003367"/>
            <a:ext cx="512618" cy="548640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92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4599"/>
            <a:ext cx="7531497" cy="1204306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 time</a:t>
            </a:r>
            <a:endParaRPr lang="en-US" sz="5000" b="1" dirty="0">
              <a:solidFill>
                <a:srgbClr val="39B4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 descr="Ảnh có chứa văn bản,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6231825D-7AEF-4956-962B-50D718DA52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8805"/>
            <a:ext cx="12192000" cy="397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9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2" descr="21,725 Classroom Background Illustrations &amp;amp; Clip Art - iStock">
            <a:extLst>
              <a:ext uri="{FF2B5EF4-FFF2-40B4-BE49-F238E27FC236}">
                <a16:creationId xmlns:a16="http://schemas.microsoft.com/office/drawing/2014/main" id="{02DB9152-6C18-4753-B359-3073299FC0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r="3607" b="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37A78409-5A1C-41C5-9791-B9326F8A27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5" y="2005220"/>
            <a:ext cx="2451859" cy="2529520"/>
          </a:xfrm>
          <a:prstGeom prst="rect">
            <a:avLst/>
          </a:prstGeom>
        </p:spPr>
      </p:pic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CA08BF7A-4388-4AA8-9D77-FEB9000204BE}"/>
              </a:ext>
            </a:extLst>
          </p:cNvPr>
          <p:cNvSpPr/>
          <p:nvPr/>
        </p:nvSpPr>
        <p:spPr>
          <a:xfrm>
            <a:off x="4790661" y="2971800"/>
            <a:ext cx="576469" cy="8547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Hình chữ nhật: Góc Tròn 92">
            <a:extLst>
              <a:ext uri="{FF2B5EF4-FFF2-40B4-BE49-F238E27FC236}">
                <a16:creationId xmlns:a16="http://schemas.microsoft.com/office/drawing/2014/main" id="{D335995B-5E39-42F7-93AD-ED53018BEC37}"/>
              </a:ext>
            </a:extLst>
          </p:cNvPr>
          <p:cNvSpPr/>
          <p:nvPr/>
        </p:nvSpPr>
        <p:spPr>
          <a:xfrm>
            <a:off x="7089913" y="2971799"/>
            <a:ext cx="576469" cy="8547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5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04447" y="1640353"/>
            <a:ext cx="7531497" cy="1204306"/>
          </a:xfrm>
        </p:spPr>
        <p:txBody>
          <a:bodyPr/>
          <a:lstStyle/>
          <a:p>
            <a:pPr algn="ctr"/>
            <a: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</a:t>
            </a:r>
            <a:r>
              <a:rPr lang="en-US" sz="9600" b="1" dirty="0" smtClean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chant.</a:t>
            </a:r>
            <a:endParaRPr lang="en-US" sz="9600" b="1" dirty="0">
              <a:solidFill>
                <a:srgbClr val="39B4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50B8FE52-91F0-45FE-AEF2-AC13A7F36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220028"/>
            <a:ext cx="588645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0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20575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8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92369" y="2084017"/>
            <a:ext cx="7531497" cy="1204306"/>
          </a:xfrm>
        </p:spPr>
        <p:txBody>
          <a:bodyPr/>
          <a:lstStyle/>
          <a:p>
            <a:pPr algn="ctr"/>
            <a:r>
              <a:rPr lang="en-US" sz="7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600" b="1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 corner</a:t>
            </a:r>
            <a:br>
              <a:rPr lang="en-US" sz="7600" b="1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600" b="1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br>
              <a:rPr lang="en-US" sz="7600" b="1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600" b="1" dirty="0" smtClean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Wrap-up</a:t>
            </a:r>
            <a:endParaRPr lang="en-US" sz="7600" b="1" dirty="0">
              <a:solidFill>
                <a:srgbClr val="39B4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 descr="Ảnh có chứa văn bản,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79C9BDDC-AF8E-4FB1-9A26-AEC0A6EF7E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8805"/>
            <a:ext cx="12192000" cy="397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8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3199" y="0"/>
            <a:ext cx="62484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rot="16200000" flipH="1">
            <a:off x="-8411369" y="4419600"/>
            <a:ext cx="31775400" cy="76200"/>
          </a:xfrm>
          <a:prstGeom prst="line">
            <a:avLst/>
          </a:prstGeom>
          <a:ln w="698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-11582400" y="4800600"/>
            <a:ext cx="31775400" cy="76200"/>
          </a:xfrm>
          <a:prstGeom prst="line">
            <a:avLst/>
          </a:prstGeom>
          <a:ln w="698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-9982200" y="4800600"/>
            <a:ext cx="31775400" cy="76200"/>
          </a:xfrm>
          <a:prstGeom prst="line">
            <a:avLst/>
          </a:prstGeom>
          <a:ln w="698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DV4T\Desktop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4" y="5971722"/>
            <a:ext cx="5334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/>
          <p:cNvSpPr/>
          <p:nvPr/>
        </p:nvSpPr>
        <p:spPr>
          <a:xfrm>
            <a:off x="457202" y="90488"/>
            <a:ext cx="685800" cy="685800"/>
          </a:xfrm>
          <a:prstGeom prst="ellipse">
            <a:avLst/>
          </a:prstGeom>
          <a:solidFill>
            <a:srgbClr val="FFC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</a:t>
            </a:r>
          </a:p>
        </p:txBody>
      </p:sp>
      <p:sp>
        <p:nvSpPr>
          <p:cNvPr id="41" name="Oval 40"/>
          <p:cNvSpPr/>
          <p:nvPr/>
        </p:nvSpPr>
        <p:spPr>
          <a:xfrm>
            <a:off x="457202" y="1157288"/>
            <a:ext cx="685800" cy="685800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</a:t>
            </a:r>
          </a:p>
        </p:txBody>
      </p:sp>
      <p:sp>
        <p:nvSpPr>
          <p:cNvPr id="42" name="Oval 41"/>
          <p:cNvSpPr/>
          <p:nvPr/>
        </p:nvSpPr>
        <p:spPr>
          <a:xfrm>
            <a:off x="457202" y="2147888"/>
            <a:ext cx="685800" cy="685800"/>
          </a:xfrm>
          <a:prstGeom prst="ellipse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</a:t>
            </a:r>
          </a:p>
        </p:txBody>
      </p:sp>
      <p:sp>
        <p:nvSpPr>
          <p:cNvPr id="43" name="Oval 42"/>
          <p:cNvSpPr/>
          <p:nvPr/>
        </p:nvSpPr>
        <p:spPr>
          <a:xfrm>
            <a:off x="457202" y="3138488"/>
            <a:ext cx="685800" cy="685800"/>
          </a:xfrm>
          <a:prstGeom prst="ellipse">
            <a:avLst/>
          </a:prstGeom>
          <a:solidFill>
            <a:srgbClr val="CC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</a:t>
            </a:r>
          </a:p>
        </p:txBody>
      </p:sp>
      <p:pic>
        <p:nvPicPr>
          <p:cNvPr id="48" name="Picture 5" descr="C:\Users\DV4T\Desktop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6001884"/>
            <a:ext cx="5334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5" descr="C:\Users\DV4T\Desktop\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979659"/>
            <a:ext cx="5365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5" descr="C:\Users\DV4T\Desktop\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287" y="6001884"/>
            <a:ext cx="5953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51" y="-40143"/>
            <a:ext cx="1350324" cy="101946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274" y="-54657"/>
            <a:ext cx="1350324" cy="101946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-21999"/>
            <a:ext cx="1350324" cy="101946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913" y="-70448"/>
            <a:ext cx="1350324" cy="10194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022E-16 L -0.00417 -1.93889 " pathEditMode="relative" rAng="0" ptsTypes="AA">
                                      <p:cBhvr>
                                        <p:cTn id="6" dur="24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969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-0.00417 -1.98334 " pathEditMode="relative" rAng="0" ptsTypes="AA">
                                      <p:cBhvr>
                                        <p:cTn id="8" dur="24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99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4.44444E-6 L -0.00417 -1.93889 " pathEditMode="relative" rAng="0" ptsTypes="AA">
                                      <p:cBhvr>
                                        <p:cTn id="10" dur="24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9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59259E-6 L -0.00274 -0.1296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-0.1294 L -0.0043 -0.2379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23797 L -0.0043 -0.3488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34885 L -0.0043 -0.4377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43912 L -0.0043 -0.5388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5375 L -0.0043 -0.637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6375 L -0.0043 -0.7372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73727 L -0.0043 -0.8372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e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00273 -0.1296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1294 L -0.00429 -0.2379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29 -0.23797 L -0.00429 -0.3488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29 -0.34885 L -0.00429 -0.4377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29 -0.43912 L -0.00429 -0.5388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29 -0.5375 L -0.00429 -0.637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29 -0.6375 L -0.00429 -0.7372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29 -0.73727 L -0.00429 -0.8372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e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-0.00274 -0.1296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-0.1294 L -0.0043 -0.2379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23797 L -0.0043 -0.3488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34885 L -0.0043 -0.43773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43912 L -0.0043 -0.53889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5375 L -0.0043 -0.6375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6375 L -0.0043 -0.73727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73727 L -0.0043 -0.8372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e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0.00273 -0.12963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1294 L -0.0043 -0.2379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23797 L -0.0043 -0.3488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34885 L -0.0043 -0.43773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43912 L -0.0043 -0.53889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5375 L -0.0043 -0.6375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6375 L -0.0043 -0.73727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73727 L -0.0043 -0.83727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e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4,958 College Classroom Illustrations &amp;amp; Clip Art - iStock">
            <a:extLst>
              <a:ext uri="{FF2B5EF4-FFF2-40B4-BE49-F238E27FC236}">
                <a16:creationId xmlns:a16="http://schemas.microsoft.com/office/drawing/2014/main" id="{467C26E7-F233-49D7-83A1-BE57B66C58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040"/>
          <a:stretch/>
        </p:blipFill>
        <p:spPr bwMode="auto">
          <a:xfrm>
            <a:off x="321733" y="312208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ình ảnh 2" descr="Ảnh có chứa đồ chơi&#10;&#10;Mô tả được tạo tự động">
            <a:extLst>
              <a:ext uri="{FF2B5EF4-FFF2-40B4-BE49-F238E27FC236}">
                <a16:creationId xmlns:a16="http://schemas.microsoft.com/office/drawing/2014/main" id="{99587E57-9D1D-4D1A-B63F-F90C87AE09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623" y="312208"/>
            <a:ext cx="6858000" cy="6858000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57F052A-46BE-4B1E-AFA1-D864ADF4241B}"/>
              </a:ext>
            </a:extLst>
          </p:cNvPr>
          <p:cNvSpPr txBox="1"/>
          <p:nvPr/>
        </p:nvSpPr>
        <p:spPr>
          <a:xfrm>
            <a:off x="3656190" y="1991167"/>
            <a:ext cx="1167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play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football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4A68C88-7B6B-4CA3-90FF-028E88451B92}"/>
              </a:ext>
            </a:extLst>
          </p:cNvPr>
          <p:cNvSpPr txBox="1"/>
          <p:nvPr/>
        </p:nvSpPr>
        <p:spPr>
          <a:xfrm>
            <a:off x="4792716" y="1991167"/>
            <a:ext cx="1425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chat with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my friends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5C3087F7-60D8-4240-9730-044AC8F322EF}"/>
              </a:ext>
            </a:extLst>
          </p:cNvPr>
          <p:cNvSpPr txBox="1"/>
          <p:nvPr/>
        </p:nvSpPr>
        <p:spPr>
          <a:xfrm>
            <a:off x="6024333" y="1996689"/>
            <a:ext cx="1338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puzzles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84CA9E9A-0B9F-4557-9CAE-02432DE46F0D}"/>
              </a:ext>
            </a:extLst>
          </p:cNvPr>
          <p:cNvSpPr txBox="1"/>
          <p:nvPr/>
        </p:nvSpPr>
        <p:spPr>
          <a:xfrm>
            <a:off x="7105815" y="1999474"/>
            <a:ext cx="1338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table tennis</a:t>
            </a:r>
          </a:p>
        </p:txBody>
      </p:sp>
      <p:pic>
        <p:nvPicPr>
          <p:cNvPr id="17" name="Hình ảnh 16">
            <a:extLst>
              <a:ext uri="{FF2B5EF4-FFF2-40B4-BE49-F238E27FC236}">
                <a16:creationId xmlns:a16="http://schemas.microsoft.com/office/drawing/2014/main" id="{285F3F2D-D57B-4789-ADEF-08536A151B9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940" y="1323669"/>
            <a:ext cx="1154367" cy="7083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Hình ảnh 18" descr="Ảnh có chứa văn bản&#10;&#10;Mô tả được tạo tự động">
            <a:extLst>
              <a:ext uri="{FF2B5EF4-FFF2-40B4-BE49-F238E27FC236}">
                <a16:creationId xmlns:a16="http://schemas.microsoft.com/office/drawing/2014/main" id="{C61D64CD-8F9D-4767-9964-E2C3E5CFEE6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944" y="1252531"/>
            <a:ext cx="949308" cy="7996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Hình ảnh 20">
            <a:extLst>
              <a:ext uri="{FF2B5EF4-FFF2-40B4-BE49-F238E27FC236}">
                <a16:creationId xmlns:a16="http://schemas.microsoft.com/office/drawing/2014/main" id="{B1780B99-C3F4-4DCD-B6EC-C7947DD5823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764" y="1252531"/>
            <a:ext cx="1171848" cy="807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Hình ảnh 22" descr="Ảnh có chứa búp bê, đồ chơi&#10;&#10;Mô tả được tạo tự động">
            <a:extLst>
              <a:ext uri="{FF2B5EF4-FFF2-40B4-BE49-F238E27FC236}">
                <a16:creationId xmlns:a16="http://schemas.microsoft.com/office/drawing/2014/main" id="{22310229-5BE1-4CA4-8A56-21D1AF3A88A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783" y="1230923"/>
            <a:ext cx="1187450" cy="8016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" name="Hình ảnh 34" descr="Ảnh có chứa văn bản&#10;&#10;Mô tả được tạo tự động">
            <a:extLst>
              <a:ext uri="{FF2B5EF4-FFF2-40B4-BE49-F238E27FC236}">
                <a16:creationId xmlns:a16="http://schemas.microsoft.com/office/drawing/2014/main" id="{7A5CD2CC-B74D-42A3-A977-E8FCB072563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648" y="2580089"/>
            <a:ext cx="1153365" cy="9460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" name="Hình ảnh 36">
            <a:extLst>
              <a:ext uri="{FF2B5EF4-FFF2-40B4-BE49-F238E27FC236}">
                <a16:creationId xmlns:a16="http://schemas.microsoft.com/office/drawing/2014/main" id="{2729F58C-0770-4A26-8160-05D40348BEC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212" y="2622137"/>
            <a:ext cx="1174898" cy="8906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8" name="Hình ảnh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B9A792A6-5828-409B-A272-BA6A4E8C00DF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489" y="2622136"/>
            <a:ext cx="1019690" cy="8598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553235C-76D1-4DAC-B98D-BB6A5DC935CE}"/>
              </a:ext>
            </a:extLst>
          </p:cNvPr>
          <p:cNvSpPr txBox="1"/>
          <p:nvPr/>
        </p:nvSpPr>
        <p:spPr>
          <a:xfrm>
            <a:off x="3667445" y="3445739"/>
            <a:ext cx="1201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play volleyball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E763F85F-B5D3-4BB6-848E-E5364A13E156}"/>
              </a:ext>
            </a:extLst>
          </p:cNvPr>
          <p:cNvSpPr txBox="1"/>
          <p:nvPr/>
        </p:nvSpPr>
        <p:spPr>
          <a:xfrm>
            <a:off x="4813495" y="3429332"/>
            <a:ext cx="1224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play badminton</a:t>
            </a: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A23A11A2-D7E2-4C75-88C4-0E0B3DB30E42}"/>
              </a:ext>
            </a:extLst>
          </p:cNvPr>
          <p:cNvSpPr txBox="1"/>
          <p:nvPr/>
        </p:nvSpPr>
        <p:spPr>
          <a:xfrm>
            <a:off x="6037536" y="3426547"/>
            <a:ext cx="1224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play basketball</a:t>
            </a:r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E7F650F0-09EF-478F-A7C2-57779FA3FFEB}"/>
              </a:ext>
            </a:extLst>
          </p:cNvPr>
          <p:cNvSpPr txBox="1"/>
          <p:nvPr/>
        </p:nvSpPr>
        <p:spPr>
          <a:xfrm>
            <a:off x="7261577" y="3423762"/>
            <a:ext cx="1224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play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chess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51CDA9-9081-4F12-8A74-50F6D6B1CFA9}"/>
              </a:ext>
            </a:extLst>
          </p:cNvPr>
          <p:cNvSpPr/>
          <p:nvPr/>
        </p:nvSpPr>
        <p:spPr>
          <a:xfrm>
            <a:off x="3648016" y="1234255"/>
            <a:ext cx="1075301" cy="13044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687E16A-448C-4F42-8FD8-74D2DFC9B37D}"/>
              </a:ext>
            </a:extLst>
          </p:cNvPr>
          <p:cNvSpPr/>
          <p:nvPr/>
        </p:nvSpPr>
        <p:spPr>
          <a:xfrm>
            <a:off x="4746796" y="1199333"/>
            <a:ext cx="1386983" cy="136685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764F7A-27F2-42ED-8ED0-3E88D7D32732}"/>
              </a:ext>
            </a:extLst>
          </p:cNvPr>
          <p:cNvSpPr/>
          <p:nvPr/>
        </p:nvSpPr>
        <p:spPr>
          <a:xfrm>
            <a:off x="6125811" y="1223695"/>
            <a:ext cx="1214889" cy="13705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383AC57-91C5-489C-96AC-764A42CA2D24}"/>
              </a:ext>
            </a:extLst>
          </p:cNvPr>
          <p:cNvSpPr/>
          <p:nvPr/>
        </p:nvSpPr>
        <p:spPr>
          <a:xfrm>
            <a:off x="7362461" y="1180576"/>
            <a:ext cx="1182831" cy="14149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C238BDB-E4B0-4F00-BE14-22C623B27041}"/>
              </a:ext>
            </a:extLst>
          </p:cNvPr>
          <p:cNvSpPr/>
          <p:nvPr/>
        </p:nvSpPr>
        <p:spPr>
          <a:xfrm>
            <a:off x="3654383" y="2580089"/>
            <a:ext cx="1108742" cy="1539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C792DE1-1627-472C-AC26-1B126FC2B99D}"/>
              </a:ext>
            </a:extLst>
          </p:cNvPr>
          <p:cNvSpPr/>
          <p:nvPr/>
        </p:nvSpPr>
        <p:spPr>
          <a:xfrm>
            <a:off x="4769237" y="2595563"/>
            <a:ext cx="1353437" cy="14965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7EC8419-718B-44D3-B182-F940C9940556}"/>
              </a:ext>
            </a:extLst>
          </p:cNvPr>
          <p:cNvSpPr/>
          <p:nvPr/>
        </p:nvSpPr>
        <p:spPr>
          <a:xfrm>
            <a:off x="6139358" y="2580089"/>
            <a:ext cx="1191072" cy="15156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Hình ảnh 8" descr="Ảnh có chứa văn bản, đồ chơi&#10;&#10;Mô tả được tạo tự động">
            <a:extLst>
              <a:ext uri="{FF2B5EF4-FFF2-40B4-BE49-F238E27FC236}">
                <a16:creationId xmlns:a16="http://schemas.microsoft.com/office/drawing/2014/main" id="{F7759F02-A343-48E1-905D-DD41E4C2B87A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532" y="2650835"/>
            <a:ext cx="1098862" cy="88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244D45C3-6F88-4950-B0AF-1199E07CAAB8}"/>
              </a:ext>
            </a:extLst>
          </p:cNvPr>
          <p:cNvSpPr/>
          <p:nvPr/>
        </p:nvSpPr>
        <p:spPr>
          <a:xfrm>
            <a:off x="7350970" y="2595562"/>
            <a:ext cx="1182831" cy="14965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43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90F7D-ECD7-D747-B505-79711CEEB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B8A9F-1C9D-2E43-9EA9-FDB2FF82A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462530">
            <a:off x="620890" y="1091299"/>
            <a:ext cx="2116975" cy="531894"/>
          </a:xfrm>
        </p:spPr>
        <p:txBody>
          <a:bodyPr>
            <a:noAutofit/>
          </a:bodyPr>
          <a:lstStyle/>
          <a:p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EC51AE-8C2A-634E-8BC0-C5A5627C42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Warm-up and review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815EB3-2ADF-9443-8812-46525D00F6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21424352">
            <a:off x="9448800" y="1007853"/>
            <a:ext cx="2116975" cy="571692"/>
          </a:xfrm>
        </p:spPr>
        <p:txBody>
          <a:bodyPr>
            <a:noAutofit/>
          </a:bodyPr>
          <a:lstStyle/>
          <a:p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7CCACFC-4D80-9B4B-A9A3-90B221E91C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rot="21378385">
            <a:off x="9281968" y="1592757"/>
            <a:ext cx="2450635" cy="734209"/>
          </a:xfrm>
        </p:spPr>
        <p:txBody>
          <a:bodyPr/>
          <a:lstStyle/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 corner and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wrap-up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4526EE-F8C9-674F-9684-302D92F809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rot="21076257">
            <a:off x="993415" y="4458018"/>
            <a:ext cx="2116975" cy="549820"/>
          </a:xfrm>
        </p:spPr>
        <p:txBody>
          <a:bodyPr>
            <a:noAutofit/>
          </a:bodyPr>
          <a:lstStyle/>
          <a:p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9FD21D-44D5-834D-BD2C-7D5CC43F9D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21014892">
            <a:off x="1083420" y="5092727"/>
            <a:ext cx="2278858" cy="734209"/>
          </a:xfrm>
        </p:spPr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and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repeat.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9F5A8D-D98F-7144-8BC7-9CE06F3848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68002" y="4781684"/>
            <a:ext cx="2493818" cy="561534"/>
          </a:xfrm>
        </p:spPr>
        <p:txBody>
          <a:bodyPr>
            <a:noAutofit/>
          </a:bodyPr>
          <a:lstStyle/>
          <a:p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AAB06AF-D72B-C943-BC9A-73C4485B02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and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circle.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3C0C8A-E12A-1B40-8C55-F837319306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20865409">
            <a:off x="8854119" y="4118622"/>
            <a:ext cx="1706880" cy="487627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6FC23DB-1BF2-F24F-832F-BBD972F132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 rot="20934260">
            <a:off x="8550171" y="4973673"/>
            <a:ext cx="2758578" cy="734209"/>
          </a:xfrm>
        </p:spPr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chant.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33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8322"/>
            <a:ext cx="7531497" cy="1204306"/>
          </a:xfrm>
        </p:spPr>
        <p:txBody>
          <a:bodyPr/>
          <a:lstStyle/>
          <a:p>
            <a:pPr algn="ctr"/>
            <a:r>
              <a:rPr lang="en-US" sz="7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600" b="1" dirty="0" smtClean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Warm-up and review</a:t>
            </a:r>
            <a:endParaRPr lang="en-US" sz="7600" b="1" dirty="0">
              <a:solidFill>
                <a:srgbClr val="39B4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 descr="Ảnh có chứa văn bản,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EFF9620E-7C9F-4E53-AF25-487853FEBC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8805"/>
            <a:ext cx="12192000" cy="397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5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4599"/>
            <a:ext cx="7531497" cy="1204306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/>
            </a:r>
            <a:br>
              <a:rPr lang="en-US" sz="6600" dirty="0">
                <a:solidFill>
                  <a:srgbClr val="FF0000"/>
                </a:solidFill>
              </a:rPr>
            </a:br>
            <a:r>
              <a:rPr lang="en-US" sz="6600" dirty="0">
                <a:solidFill>
                  <a:srgbClr val="FF0000"/>
                </a:solidFill>
              </a:rPr>
              <a:t/>
            </a:r>
            <a:br>
              <a:rPr lang="en-US" sz="6600" dirty="0">
                <a:solidFill>
                  <a:srgbClr val="FF0000"/>
                </a:solidFill>
              </a:rPr>
            </a:br>
            <a:r>
              <a:rPr lang="en-US" sz="6600" dirty="0">
                <a:solidFill>
                  <a:srgbClr val="FF0000"/>
                </a:solidFill>
                <a:latin typeface="Kristen ITC" panose="03050502040202030202" pitchFamily="66" charset="0"/>
              </a:rPr>
              <a:t>Game time</a:t>
            </a:r>
            <a:endParaRPr lang="en-US" sz="5000" b="1" dirty="0">
              <a:solidFill>
                <a:schemeClr val="accent3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4" name="Hình ảnh 3" descr="Ảnh có chứa văn bản,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9BA51B67-69B1-48DD-A91E-B882633B0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204" y="1914172"/>
            <a:ext cx="9341591" cy="4962878"/>
          </a:xfrm>
          <a:prstGeom prst="rect">
            <a:avLst/>
          </a:prstGeom>
        </p:spPr>
      </p:pic>
      <p:pic>
        <p:nvPicPr>
          <p:cNvPr id="5" name="Picture 2" descr="21,725 Classroom Background Illustrations &amp;amp; Clip Art - iStock">
            <a:extLst>
              <a:ext uri="{FF2B5EF4-FFF2-40B4-BE49-F238E27FC236}">
                <a16:creationId xmlns:a16="http://schemas.microsoft.com/office/drawing/2014/main" id="{AAC5648C-039C-43D8-978D-8B6466F231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r="3607" b="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Hình ảnh 7" descr="Ảnh có chứa đồ chơi&#10;&#10;Mô tả được tạo tự động">
            <a:extLst>
              <a:ext uri="{FF2B5EF4-FFF2-40B4-BE49-F238E27FC236}">
                <a16:creationId xmlns:a16="http://schemas.microsoft.com/office/drawing/2014/main" id="{7B6A1D9F-6E68-44DC-B7D0-23AFCEC5AE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78" y="4274901"/>
            <a:ext cx="2846019" cy="2632568"/>
          </a:xfrm>
          <a:prstGeom prst="rect">
            <a:avLst/>
          </a:prstGeom>
        </p:spPr>
      </p:pic>
      <p:pic>
        <p:nvPicPr>
          <p:cNvPr id="17" name="Hình ảnh 16" descr="Ảnh có chứa đồ chơi&#10;&#10;Mô tả được tạo tự động">
            <a:extLst>
              <a:ext uri="{FF2B5EF4-FFF2-40B4-BE49-F238E27FC236}">
                <a16:creationId xmlns:a16="http://schemas.microsoft.com/office/drawing/2014/main" id="{23BC13AD-24DB-4133-874B-A7F88C265B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873" y="1914172"/>
            <a:ext cx="5123492" cy="5123492"/>
          </a:xfrm>
          <a:prstGeom prst="rect">
            <a:avLst/>
          </a:prstGeom>
        </p:spPr>
      </p:pic>
      <p:sp>
        <p:nvSpPr>
          <p:cNvPr id="3" name="Bong bóng Lời nói: Hình bầu dục 2">
            <a:extLst>
              <a:ext uri="{FF2B5EF4-FFF2-40B4-BE49-F238E27FC236}">
                <a16:creationId xmlns:a16="http://schemas.microsoft.com/office/drawing/2014/main" id="{7B820339-3A86-4A70-830E-3DB86E328666}"/>
              </a:ext>
            </a:extLst>
          </p:cNvPr>
          <p:cNvSpPr/>
          <p:nvPr/>
        </p:nvSpPr>
        <p:spPr>
          <a:xfrm>
            <a:off x="4946437" y="2990850"/>
            <a:ext cx="1162050" cy="83820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27799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AC89ED5-73B1-426B-802B-90BEFF70DF04}"/>
              </a:ext>
            </a:extLst>
          </p:cNvPr>
          <p:cNvSpPr/>
          <p:nvPr/>
        </p:nvSpPr>
        <p:spPr>
          <a:xfrm>
            <a:off x="2984425" y="154582"/>
            <a:ext cx="6583680" cy="26413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normalizeH="0" baseline="0" noProof="0" dirty="0">
                <a:ln w="0"/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kumimoji="0" lang="en-US" sz="3000" i="0" u="none" strike="noStrike" kern="1200" normalizeH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do you do at break time?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00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647277-938F-4B97-A336-8ED9131B47A9}"/>
              </a:ext>
            </a:extLst>
          </p:cNvPr>
          <p:cNvSpPr/>
          <p:nvPr/>
        </p:nvSpPr>
        <p:spPr>
          <a:xfrm>
            <a:off x="379828" y="309489"/>
            <a:ext cx="1899138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normalizeH="0" baseline="0" noProof="0" dirty="0">
                <a:ln w="0"/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Question 1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4811EA4-71A2-4280-901B-093C4DF088E5}"/>
              </a:ext>
            </a:extLst>
          </p:cNvPr>
          <p:cNvSpPr/>
          <p:nvPr/>
        </p:nvSpPr>
        <p:spPr>
          <a:xfrm>
            <a:off x="886265" y="4473526"/>
            <a:ext cx="4670473" cy="759656"/>
          </a:xfrm>
          <a:prstGeom prst="round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457200">
              <a:defRPr/>
            </a:pPr>
            <a:r>
              <a:rPr lang="en-US" sz="2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play basketball at break time.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536F541-0C65-455B-9BB5-521DCC018D5C}"/>
              </a:ext>
            </a:extLst>
          </p:cNvPr>
          <p:cNvSpPr/>
          <p:nvPr/>
        </p:nvSpPr>
        <p:spPr>
          <a:xfrm>
            <a:off x="6935373" y="4473526"/>
            <a:ext cx="4670473" cy="7596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 I play volleyball</a:t>
            </a:r>
            <a:r>
              <a:rPr kumimoji="0" lang="en-US" sz="2500" i="0" u="none" strike="noStrike" kern="1200" normalizeH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at break time.</a:t>
            </a:r>
            <a:endParaRPr kumimoji="0" lang="en-US" sz="25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EC00FFD-5C52-40A0-949A-655A86F27DFB}"/>
              </a:ext>
            </a:extLst>
          </p:cNvPr>
          <p:cNvSpPr/>
          <p:nvPr/>
        </p:nvSpPr>
        <p:spPr>
          <a:xfrm>
            <a:off x="886265" y="5788855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5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sz="2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 play badminton at break time.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F5FFCB7-ADC6-45EA-88E9-962F0570576A}"/>
              </a:ext>
            </a:extLst>
          </p:cNvPr>
          <p:cNvSpPr/>
          <p:nvPr/>
        </p:nvSpPr>
        <p:spPr>
          <a:xfrm>
            <a:off x="6935373" y="5788855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457200">
              <a:defRPr/>
            </a:pPr>
            <a:r>
              <a:rPr lang="en-US" sz="2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d) I play table tennis at break time.</a:t>
            </a:r>
          </a:p>
        </p:txBody>
      </p:sp>
      <p:pic>
        <p:nvPicPr>
          <p:cNvPr id="10" name="Picture 115" descr="ALRMCLOK">
            <a:extLst>
              <a:ext uri="{FF2B5EF4-FFF2-40B4-BE49-F238E27FC236}">
                <a16:creationId xmlns:a16="http://schemas.microsoft.com/office/drawing/2014/main" id="{B16E03FF-C982-449E-921B-582C3F1D1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109" y="205596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76">
            <a:extLst>
              <a:ext uri="{FF2B5EF4-FFF2-40B4-BE49-F238E27FC236}">
                <a16:creationId xmlns:a16="http://schemas.microsoft.com/office/drawing/2014/main" id="{B5995CA9-B91E-4F8E-A4DF-CBB115F84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1440" y="60026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2" name="Oval 176">
            <a:extLst>
              <a:ext uri="{FF2B5EF4-FFF2-40B4-BE49-F238E27FC236}">
                <a16:creationId xmlns:a16="http://schemas.microsoft.com/office/drawing/2014/main" id="{F16E1A6F-FEE7-4351-B140-9D85EE688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1440" y="5861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3" name="Oval 176">
            <a:extLst>
              <a:ext uri="{FF2B5EF4-FFF2-40B4-BE49-F238E27FC236}">
                <a16:creationId xmlns:a16="http://schemas.microsoft.com/office/drawing/2014/main" id="{1A00C924-C783-4D0B-AC2D-2BE9AD176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1440" y="60026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" name="Oval 176">
            <a:extLst>
              <a:ext uri="{FF2B5EF4-FFF2-40B4-BE49-F238E27FC236}">
                <a16:creationId xmlns:a16="http://schemas.microsoft.com/office/drawing/2014/main" id="{2B9623BD-59EA-4DBD-A3D2-F6F0DC4BF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1440" y="58736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Oval 176">
            <a:extLst>
              <a:ext uri="{FF2B5EF4-FFF2-40B4-BE49-F238E27FC236}">
                <a16:creationId xmlns:a16="http://schemas.microsoft.com/office/drawing/2014/main" id="{2CFC052E-A220-4D12-94C9-42764ED70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3234" y="5850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6" name="Oval 176">
            <a:extLst>
              <a:ext uri="{FF2B5EF4-FFF2-40B4-BE49-F238E27FC236}">
                <a16:creationId xmlns:a16="http://schemas.microsoft.com/office/drawing/2014/main" id="{EA194DBB-2E9F-4857-9D38-E21BF7945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3234" y="56978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Oval 176">
            <a:extLst>
              <a:ext uri="{FF2B5EF4-FFF2-40B4-BE49-F238E27FC236}">
                <a16:creationId xmlns:a16="http://schemas.microsoft.com/office/drawing/2014/main" id="{49500963-7F9D-4708-A334-DFAC19F4D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3234" y="58267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Oval 176">
            <a:extLst>
              <a:ext uri="{FF2B5EF4-FFF2-40B4-BE49-F238E27FC236}">
                <a16:creationId xmlns:a16="http://schemas.microsoft.com/office/drawing/2014/main" id="{41095839-CC33-47DF-B621-449D7C59E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9646" y="57623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Oval 176">
            <a:extLst>
              <a:ext uri="{FF2B5EF4-FFF2-40B4-BE49-F238E27FC236}">
                <a16:creationId xmlns:a16="http://schemas.microsoft.com/office/drawing/2014/main" id="{73AA03F2-4972-4A28-B6AE-134838625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3234" y="60026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Oval 176">
            <a:extLst>
              <a:ext uri="{FF2B5EF4-FFF2-40B4-BE49-F238E27FC236}">
                <a16:creationId xmlns:a16="http://schemas.microsoft.com/office/drawing/2014/main" id="{848C3E2B-5102-46FA-B0CF-2E2E46B61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25028" y="58267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Oval 176">
            <a:extLst>
              <a:ext uri="{FF2B5EF4-FFF2-40B4-BE49-F238E27FC236}">
                <a16:creationId xmlns:a16="http://schemas.microsoft.com/office/drawing/2014/main" id="{63F13F0B-426F-4D66-9CA3-9AE0C6CCF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5579" y="60026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7F48016-50A8-47D5-9D58-509B15E599F3}"/>
              </a:ext>
            </a:extLst>
          </p:cNvPr>
          <p:cNvSpPr/>
          <p:nvPr/>
        </p:nvSpPr>
        <p:spPr>
          <a:xfrm>
            <a:off x="5556738" y="3500203"/>
            <a:ext cx="1439055" cy="62001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Time  out</a:t>
            </a:r>
            <a:endParaRPr kumimoji="0" lang="en-US" sz="18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Hình ảnh 22" descr="Ảnh có chứa văn bản&#10;&#10;Mô tả được tạo tự động">
            <a:extLst>
              <a:ext uri="{FF2B5EF4-FFF2-40B4-BE49-F238E27FC236}">
                <a16:creationId xmlns:a16="http://schemas.microsoft.com/office/drawing/2014/main" id="{677DF91A-2088-4390-BC5C-79FB747B6A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60" y="836172"/>
            <a:ext cx="4881609" cy="1925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5395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CFD0B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AC89ED5-73B1-426B-802B-90BEFF70DF04}"/>
              </a:ext>
            </a:extLst>
          </p:cNvPr>
          <p:cNvSpPr/>
          <p:nvPr/>
        </p:nvSpPr>
        <p:spPr>
          <a:xfrm>
            <a:off x="2686928" y="123092"/>
            <a:ext cx="6583680" cy="264824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 defTabSz="457200">
              <a:defRPr/>
            </a:pPr>
            <a:r>
              <a:rPr lang="en-US" sz="30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 at break time?</a:t>
            </a:r>
          </a:p>
          <a:p>
            <a:pPr lvl="0" algn="ctr" defTabSz="457200">
              <a:defRPr/>
            </a:pPr>
            <a:endParaRPr lang="en-US" sz="30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>
              <a:defRPr/>
            </a:pPr>
            <a:endParaRPr lang="en-US" sz="30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647277-938F-4B97-A336-8ED9131B47A9}"/>
              </a:ext>
            </a:extLst>
          </p:cNvPr>
          <p:cNvSpPr/>
          <p:nvPr/>
        </p:nvSpPr>
        <p:spPr>
          <a:xfrm>
            <a:off x="379828" y="309489"/>
            <a:ext cx="1899138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normalizeH="0" baseline="0" noProof="0" dirty="0">
                <a:ln w="0"/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kumimoji="0" lang="en-US" sz="20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4811EA4-71A2-4280-901B-093C4DF088E5}"/>
              </a:ext>
            </a:extLst>
          </p:cNvPr>
          <p:cNvSpPr/>
          <p:nvPr/>
        </p:nvSpPr>
        <p:spPr>
          <a:xfrm>
            <a:off x="886265" y="4473526"/>
            <a:ext cx="4670473" cy="7596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kumimoji="0" lang="en-US" sz="2800" i="0" u="none" strike="noStrike" kern="1200" normalizeH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play chess at break time.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536F541-0C65-455B-9BB5-521DCC018D5C}"/>
              </a:ext>
            </a:extLst>
          </p:cNvPr>
          <p:cNvSpPr/>
          <p:nvPr/>
        </p:nvSpPr>
        <p:spPr>
          <a:xfrm>
            <a:off x="6935372" y="4473526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 play table tennis at break time.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EC00FFD-5C52-40A0-949A-655A86F27DFB}"/>
              </a:ext>
            </a:extLst>
          </p:cNvPr>
          <p:cNvSpPr/>
          <p:nvPr/>
        </p:nvSpPr>
        <p:spPr>
          <a:xfrm>
            <a:off x="886265" y="5788855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 chat with my friends at break time.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F5FFCB7-ADC6-45EA-88E9-962F0570576A}"/>
              </a:ext>
            </a:extLst>
          </p:cNvPr>
          <p:cNvSpPr/>
          <p:nvPr/>
        </p:nvSpPr>
        <p:spPr>
          <a:xfrm>
            <a:off x="6935373" y="5788855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r>
              <a:rPr kumimoji="0" lang="en-US" sz="2800" i="0" u="none" strike="noStrike" kern="1200" normalizeH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play football at break time.</a:t>
            </a:r>
          </a:p>
        </p:txBody>
      </p:sp>
      <p:pic>
        <p:nvPicPr>
          <p:cNvPr id="10" name="Picture 115" descr="ALRMCLOK">
            <a:extLst>
              <a:ext uri="{FF2B5EF4-FFF2-40B4-BE49-F238E27FC236}">
                <a16:creationId xmlns:a16="http://schemas.microsoft.com/office/drawing/2014/main" id="{3DC258B3-9FBC-4ED0-9A7D-9124D7CDC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817" y="265556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76">
            <a:extLst>
              <a:ext uri="{FF2B5EF4-FFF2-40B4-BE49-F238E27FC236}">
                <a16:creationId xmlns:a16="http://schemas.microsoft.com/office/drawing/2014/main" id="{0B1A983E-E66E-47F1-8B1C-E7BF85D2F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5148" y="6602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2" name="Oval 176">
            <a:extLst>
              <a:ext uri="{FF2B5EF4-FFF2-40B4-BE49-F238E27FC236}">
                <a16:creationId xmlns:a16="http://schemas.microsoft.com/office/drawing/2014/main" id="{BF1B7C9A-699C-4A4B-A9FB-126B8A581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5148" y="6461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3" name="Oval 176">
            <a:extLst>
              <a:ext uri="{FF2B5EF4-FFF2-40B4-BE49-F238E27FC236}">
                <a16:creationId xmlns:a16="http://schemas.microsoft.com/office/drawing/2014/main" id="{1769DA6D-88AD-4300-B89E-0BA7C8ED9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5148" y="6602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" name="Oval 176">
            <a:extLst>
              <a:ext uri="{FF2B5EF4-FFF2-40B4-BE49-F238E27FC236}">
                <a16:creationId xmlns:a16="http://schemas.microsoft.com/office/drawing/2014/main" id="{EAEC59EC-54BA-42D8-B977-33DD0355D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5148" y="6473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Oval 176">
            <a:extLst>
              <a:ext uri="{FF2B5EF4-FFF2-40B4-BE49-F238E27FC236}">
                <a16:creationId xmlns:a16="http://schemas.microsoft.com/office/drawing/2014/main" id="{8E1D198B-2EEA-401F-9C4C-4BF055589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942" y="64498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6" name="Oval 176">
            <a:extLst>
              <a:ext uri="{FF2B5EF4-FFF2-40B4-BE49-F238E27FC236}">
                <a16:creationId xmlns:a16="http://schemas.microsoft.com/office/drawing/2014/main" id="{2ADFC76C-4375-47A9-A07B-92EF63B1C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942" y="62974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Oval 176">
            <a:extLst>
              <a:ext uri="{FF2B5EF4-FFF2-40B4-BE49-F238E27FC236}">
                <a16:creationId xmlns:a16="http://schemas.microsoft.com/office/drawing/2014/main" id="{94C8C993-85EA-4335-98D4-C231A76A4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942" y="64263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Oval 176">
            <a:extLst>
              <a:ext uri="{FF2B5EF4-FFF2-40B4-BE49-F238E27FC236}">
                <a16:creationId xmlns:a16="http://schemas.microsoft.com/office/drawing/2014/main" id="{B90F1FA8-FA81-403A-BFC7-C53CEBAFB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3354" y="63619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Oval 176">
            <a:extLst>
              <a:ext uri="{FF2B5EF4-FFF2-40B4-BE49-F238E27FC236}">
                <a16:creationId xmlns:a16="http://schemas.microsoft.com/office/drawing/2014/main" id="{430DCAA7-3F10-4464-A10E-6F182251F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942" y="6602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Oval 176">
            <a:extLst>
              <a:ext uri="{FF2B5EF4-FFF2-40B4-BE49-F238E27FC236}">
                <a16:creationId xmlns:a16="http://schemas.microsoft.com/office/drawing/2014/main" id="{D260EF0D-2B27-4C41-971D-EBA0F3BC7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8736" y="642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Oval 176">
            <a:extLst>
              <a:ext uri="{FF2B5EF4-FFF2-40B4-BE49-F238E27FC236}">
                <a16:creationId xmlns:a16="http://schemas.microsoft.com/office/drawing/2014/main" id="{2A94482C-73B5-4200-9D02-AD53415AB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9287" y="6602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24476544-445B-44B9-B59F-278C051C4671}"/>
              </a:ext>
            </a:extLst>
          </p:cNvPr>
          <p:cNvSpPr/>
          <p:nvPr/>
        </p:nvSpPr>
        <p:spPr>
          <a:xfrm>
            <a:off x="5556738" y="3500203"/>
            <a:ext cx="1439055" cy="62001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Time  out</a:t>
            </a:r>
          </a:p>
        </p:txBody>
      </p:sp>
      <p:pic>
        <p:nvPicPr>
          <p:cNvPr id="24" name="Hình ảnh 23">
            <a:extLst>
              <a:ext uri="{FF2B5EF4-FFF2-40B4-BE49-F238E27FC236}">
                <a16:creationId xmlns:a16="http://schemas.microsoft.com/office/drawing/2014/main" id="{B33887E1-2164-4232-ADE7-B2920F1B4E7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175" y="1176037"/>
            <a:ext cx="3167186" cy="151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7446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CFD0B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AC89ED5-73B1-426B-802B-90BEFF70DF04}"/>
              </a:ext>
            </a:extLst>
          </p:cNvPr>
          <p:cNvSpPr/>
          <p:nvPr/>
        </p:nvSpPr>
        <p:spPr>
          <a:xfrm>
            <a:off x="2804160" y="235576"/>
            <a:ext cx="6583680" cy="25357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 defTabSz="457200">
              <a:defRPr/>
            </a:pPr>
            <a:r>
              <a:rPr lang="en-US" sz="30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 at break time?</a:t>
            </a:r>
          </a:p>
          <a:p>
            <a:pPr lvl="0" algn="ctr" defTabSz="457200">
              <a:defRPr/>
            </a:pPr>
            <a:endParaRPr lang="en-US" sz="30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>
              <a:defRPr/>
            </a:pPr>
            <a:endParaRPr lang="en-US" sz="30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647277-938F-4B97-A336-8ED9131B47A9}"/>
              </a:ext>
            </a:extLst>
          </p:cNvPr>
          <p:cNvSpPr/>
          <p:nvPr/>
        </p:nvSpPr>
        <p:spPr>
          <a:xfrm>
            <a:off x="379828" y="309489"/>
            <a:ext cx="1899138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normalizeH="0" baseline="0" noProof="0" dirty="0">
                <a:ln w="0"/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sz="20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2000" i="0" u="none" strike="noStrike" kern="1200" normalizeH="0" baseline="0" noProof="0" dirty="0">
              <a:ln w="0"/>
              <a:solidFill>
                <a:schemeClr val="tx1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4811EA4-71A2-4280-901B-093C4DF088E5}"/>
              </a:ext>
            </a:extLst>
          </p:cNvPr>
          <p:cNvSpPr/>
          <p:nvPr/>
        </p:nvSpPr>
        <p:spPr>
          <a:xfrm>
            <a:off x="886265" y="4473526"/>
            <a:ext cx="4670473" cy="7596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kumimoji="0" lang="en-US" sz="2800" i="0" u="none" strike="noStrike" kern="1200" normalizeH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word puzzles at break time.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536F541-0C65-455B-9BB5-521DCC018D5C}"/>
              </a:ext>
            </a:extLst>
          </p:cNvPr>
          <p:cNvSpPr/>
          <p:nvPr/>
        </p:nvSpPr>
        <p:spPr>
          <a:xfrm>
            <a:off x="6935373" y="4473526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play badminton at break time.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EC00FFD-5C52-40A0-949A-655A86F27DFB}"/>
              </a:ext>
            </a:extLst>
          </p:cNvPr>
          <p:cNvSpPr/>
          <p:nvPr/>
        </p:nvSpPr>
        <p:spPr>
          <a:xfrm>
            <a:off x="886265" y="5788855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kumimoji="0" lang="en-US" sz="2800" i="0" u="none" strike="noStrike" kern="1200" normalizeH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play basketball at break time.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F5FFCB7-ADC6-45EA-88E9-962F0570576A}"/>
              </a:ext>
            </a:extLst>
          </p:cNvPr>
          <p:cNvSpPr/>
          <p:nvPr/>
        </p:nvSpPr>
        <p:spPr>
          <a:xfrm>
            <a:off x="6935373" y="5788855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r>
              <a:rPr kumimoji="0" lang="en-US" sz="2800" i="0" u="none" strike="noStrike" kern="1200" normalizeH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play volleyball at break time.</a:t>
            </a:r>
          </a:p>
        </p:txBody>
      </p:sp>
      <p:pic>
        <p:nvPicPr>
          <p:cNvPr id="10" name="Picture 115" descr="ALRMCLOK">
            <a:extLst>
              <a:ext uri="{FF2B5EF4-FFF2-40B4-BE49-F238E27FC236}">
                <a16:creationId xmlns:a16="http://schemas.microsoft.com/office/drawing/2014/main" id="{964DC6B6-870C-4DBA-8817-8C8B3C847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816" y="235576"/>
            <a:ext cx="1008063" cy="12192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76">
            <a:extLst>
              <a:ext uri="{FF2B5EF4-FFF2-40B4-BE49-F238E27FC236}">
                <a16:creationId xmlns:a16="http://schemas.microsoft.com/office/drawing/2014/main" id="{3DC2C3EA-82F1-41A6-9106-D43E18C4A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5147" y="630241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2" name="Oval 176">
            <a:extLst>
              <a:ext uri="{FF2B5EF4-FFF2-40B4-BE49-F238E27FC236}">
                <a16:creationId xmlns:a16="http://schemas.microsoft.com/office/drawing/2014/main" id="{BA8FDD53-3E0D-4324-932C-B8DB198F0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5147" y="616173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3" name="Oval 176">
            <a:extLst>
              <a:ext uri="{FF2B5EF4-FFF2-40B4-BE49-F238E27FC236}">
                <a16:creationId xmlns:a16="http://schemas.microsoft.com/office/drawing/2014/main" id="{9CB0BFDD-3FB8-4661-91DB-6C68D2972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5147" y="630241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" name="Oval 176">
            <a:extLst>
              <a:ext uri="{FF2B5EF4-FFF2-40B4-BE49-F238E27FC236}">
                <a16:creationId xmlns:a16="http://schemas.microsoft.com/office/drawing/2014/main" id="{D370D7F2-18EC-4229-B50D-CEC4DFABC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5147" y="617345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Oval 176">
            <a:extLst>
              <a:ext uri="{FF2B5EF4-FFF2-40B4-BE49-F238E27FC236}">
                <a16:creationId xmlns:a16="http://schemas.microsoft.com/office/drawing/2014/main" id="{45BF4F33-AA6D-491E-855D-F08648362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941" y="615001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6" name="Oval 176">
            <a:extLst>
              <a:ext uri="{FF2B5EF4-FFF2-40B4-BE49-F238E27FC236}">
                <a16:creationId xmlns:a16="http://schemas.microsoft.com/office/drawing/2014/main" id="{2E3F8CB7-DDCF-411B-A812-31525706D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941" y="599762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Oval 176">
            <a:extLst>
              <a:ext uri="{FF2B5EF4-FFF2-40B4-BE49-F238E27FC236}">
                <a16:creationId xmlns:a16="http://schemas.microsoft.com/office/drawing/2014/main" id="{F8DD0881-1700-4758-9BAB-6CFED616B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941" y="612658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Oval 176">
            <a:extLst>
              <a:ext uri="{FF2B5EF4-FFF2-40B4-BE49-F238E27FC236}">
                <a16:creationId xmlns:a16="http://schemas.microsoft.com/office/drawing/2014/main" id="{8BA1381A-A101-4C4F-A6FB-C15116B8F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3353" y="606210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Oval 176">
            <a:extLst>
              <a:ext uri="{FF2B5EF4-FFF2-40B4-BE49-F238E27FC236}">
                <a16:creationId xmlns:a16="http://schemas.microsoft.com/office/drawing/2014/main" id="{B2C20F6B-48D4-49E7-BAA7-434D25739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941" y="630241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Oval 176">
            <a:extLst>
              <a:ext uri="{FF2B5EF4-FFF2-40B4-BE49-F238E27FC236}">
                <a16:creationId xmlns:a16="http://schemas.microsoft.com/office/drawing/2014/main" id="{4CEFED6C-987B-4676-8FF0-03DAF3C33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8735" y="612657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Oval 176">
            <a:extLst>
              <a:ext uri="{FF2B5EF4-FFF2-40B4-BE49-F238E27FC236}">
                <a16:creationId xmlns:a16="http://schemas.microsoft.com/office/drawing/2014/main" id="{553256D8-8098-48A2-A0A1-86182605D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9286" y="630241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3B3B1B6-D1B6-4DB6-B2B9-5C84928FA211}"/>
              </a:ext>
            </a:extLst>
          </p:cNvPr>
          <p:cNvSpPr/>
          <p:nvPr/>
        </p:nvSpPr>
        <p:spPr>
          <a:xfrm>
            <a:off x="5556738" y="3500203"/>
            <a:ext cx="1439055" cy="62001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Time  out</a:t>
            </a:r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5565B9B1-3D47-405B-ADAD-6C84A9D0E7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190" y="822626"/>
            <a:ext cx="3839620" cy="1948709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9717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CFD0B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AC89ED5-73B1-426B-802B-90BEFF70DF04}"/>
              </a:ext>
            </a:extLst>
          </p:cNvPr>
          <p:cNvSpPr/>
          <p:nvPr/>
        </p:nvSpPr>
        <p:spPr>
          <a:xfrm>
            <a:off x="2909092" y="125476"/>
            <a:ext cx="6583680" cy="28369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 defTabSz="457200">
              <a:defRPr/>
            </a:pPr>
            <a:r>
              <a:rPr lang="en-US" sz="30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 at break time?</a:t>
            </a:r>
          </a:p>
          <a:p>
            <a:pPr lvl="0" algn="ctr" defTabSz="457200">
              <a:defRPr/>
            </a:pPr>
            <a:endParaRPr lang="en-US" sz="30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>
              <a:defRPr/>
            </a:pPr>
            <a:endParaRPr lang="en-US" sz="30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647277-938F-4B97-A336-8ED9131B47A9}"/>
              </a:ext>
            </a:extLst>
          </p:cNvPr>
          <p:cNvSpPr/>
          <p:nvPr/>
        </p:nvSpPr>
        <p:spPr>
          <a:xfrm>
            <a:off x="379828" y="309489"/>
            <a:ext cx="1899138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normalizeH="0" baseline="0" noProof="0" dirty="0">
                <a:ln w="0"/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kumimoji="0" lang="en-US" sz="20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4811EA4-71A2-4280-901B-093C4DF088E5}"/>
              </a:ext>
            </a:extLst>
          </p:cNvPr>
          <p:cNvSpPr/>
          <p:nvPr/>
        </p:nvSpPr>
        <p:spPr>
          <a:xfrm>
            <a:off x="886265" y="4473526"/>
            <a:ext cx="4670473" cy="7596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play football at break time.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536F541-0C65-455B-9BB5-521DCC018D5C}"/>
              </a:ext>
            </a:extLst>
          </p:cNvPr>
          <p:cNvSpPr/>
          <p:nvPr/>
        </p:nvSpPr>
        <p:spPr>
          <a:xfrm>
            <a:off x="6935373" y="4473526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kumimoji="0" lang="en-US" sz="2800" i="0" u="none" strike="noStrike" kern="1200" normalizeH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chat with my friends at break time.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EC00FFD-5C52-40A0-949A-655A86F27DFB}"/>
              </a:ext>
            </a:extLst>
          </p:cNvPr>
          <p:cNvSpPr/>
          <p:nvPr/>
        </p:nvSpPr>
        <p:spPr>
          <a:xfrm>
            <a:off x="886265" y="5788855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word puzzles at break time.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F5FFCB7-ADC6-45EA-88E9-962F0570576A}"/>
              </a:ext>
            </a:extLst>
          </p:cNvPr>
          <p:cNvSpPr/>
          <p:nvPr/>
        </p:nvSpPr>
        <p:spPr>
          <a:xfrm>
            <a:off x="6935373" y="5788855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play badminton at break time.</a:t>
            </a:r>
          </a:p>
        </p:txBody>
      </p:sp>
      <p:pic>
        <p:nvPicPr>
          <p:cNvPr id="10" name="Picture 115" descr="ALRMCLOK">
            <a:extLst>
              <a:ext uri="{FF2B5EF4-FFF2-40B4-BE49-F238E27FC236}">
                <a16:creationId xmlns:a16="http://schemas.microsoft.com/office/drawing/2014/main" id="{EEFF19E0-444B-49F7-9F41-C49325BF6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814" y="125476"/>
            <a:ext cx="1008063" cy="12192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76">
            <a:extLst>
              <a:ext uri="{FF2B5EF4-FFF2-40B4-BE49-F238E27FC236}">
                <a16:creationId xmlns:a16="http://schemas.microsoft.com/office/drawing/2014/main" id="{01EEAD08-48A7-4308-AECB-C645BDD79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9145" y="520141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2" name="Oval 176">
            <a:extLst>
              <a:ext uri="{FF2B5EF4-FFF2-40B4-BE49-F238E27FC236}">
                <a16:creationId xmlns:a16="http://schemas.microsoft.com/office/drawing/2014/main" id="{36F43E08-3251-406C-AB03-A821E3A81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9145" y="506073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3" name="Oval 176">
            <a:extLst>
              <a:ext uri="{FF2B5EF4-FFF2-40B4-BE49-F238E27FC236}">
                <a16:creationId xmlns:a16="http://schemas.microsoft.com/office/drawing/2014/main" id="{8B03DCB8-81CD-4FB0-9203-1CB07C472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9145" y="520141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" name="Oval 176">
            <a:extLst>
              <a:ext uri="{FF2B5EF4-FFF2-40B4-BE49-F238E27FC236}">
                <a16:creationId xmlns:a16="http://schemas.microsoft.com/office/drawing/2014/main" id="{6C798812-B390-4882-A609-7FDEE3599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9145" y="507245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Oval 176">
            <a:extLst>
              <a:ext uri="{FF2B5EF4-FFF2-40B4-BE49-F238E27FC236}">
                <a16:creationId xmlns:a16="http://schemas.microsoft.com/office/drawing/2014/main" id="{9877444D-EE3D-41C9-8E54-C8396EEC0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0939" y="504901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6" name="Oval 176">
            <a:extLst>
              <a:ext uri="{FF2B5EF4-FFF2-40B4-BE49-F238E27FC236}">
                <a16:creationId xmlns:a16="http://schemas.microsoft.com/office/drawing/2014/main" id="{97E6CD2E-95A7-4EFB-9931-5D86A22EE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0939" y="489662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Oval 176">
            <a:extLst>
              <a:ext uri="{FF2B5EF4-FFF2-40B4-BE49-F238E27FC236}">
                <a16:creationId xmlns:a16="http://schemas.microsoft.com/office/drawing/2014/main" id="{0CD87946-50D2-4ABA-BF9D-7C0191E2A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0939" y="502558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Oval 176">
            <a:extLst>
              <a:ext uri="{FF2B5EF4-FFF2-40B4-BE49-F238E27FC236}">
                <a16:creationId xmlns:a16="http://schemas.microsoft.com/office/drawing/2014/main" id="{CA06F75D-1C32-4B0A-83A0-EA7FDDF0C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47351" y="496110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Oval 176">
            <a:extLst>
              <a:ext uri="{FF2B5EF4-FFF2-40B4-BE49-F238E27FC236}">
                <a16:creationId xmlns:a16="http://schemas.microsoft.com/office/drawing/2014/main" id="{8C6D8293-EFFF-43DA-8A63-003B681CF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0939" y="520141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Oval 176">
            <a:extLst>
              <a:ext uri="{FF2B5EF4-FFF2-40B4-BE49-F238E27FC236}">
                <a16:creationId xmlns:a16="http://schemas.microsoft.com/office/drawing/2014/main" id="{0945A3E3-0EC7-4E9E-AAD1-9A2F48AF5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22733" y="502557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Oval 176">
            <a:extLst>
              <a:ext uri="{FF2B5EF4-FFF2-40B4-BE49-F238E27FC236}">
                <a16:creationId xmlns:a16="http://schemas.microsoft.com/office/drawing/2014/main" id="{A50BEBAA-F292-4EC4-A2DE-B0ECB4623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3284" y="520141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DBB2D87-ACDD-426F-AFAE-CCE49FF373A9}"/>
              </a:ext>
            </a:extLst>
          </p:cNvPr>
          <p:cNvSpPr/>
          <p:nvPr/>
        </p:nvSpPr>
        <p:spPr>
          <a:xfrm>
            <a:off x="5556738" y="3500203"/>
            <a:ext cx="1439055" cy="62001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Time  out</a:t>
            </a:r>
          </a:p>
        </p:txBody>
      </p:sp>
      <p:pic>
        <p:nvPicPr>
          <p:cNvPr id="23" name="Hình ảnh 22" descr="Ảnh có chứa văn bản&#10;&#10;Mô tả được tạo tự động">
            <a:extLst>
              <a:ext uri="{FF2B5EF4-FFF2-40B4-BE49-F238E27FC236}">
                <a16:creationId xmlns:a16="http://schemas.microsoft.com/office/drawing/2014/main" id="{6BD6B414-8B79-456B-8EE9-5143E0397F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592" y="707076"/>
            <a:ext cx="4380023" cy="2222984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2556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CFD0B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54281"/>
            <a:ext cx="7754815" cy="1204306"/>
          </a:xfrm>
        </p:spPr>
        <p:txBody>
          <a:bodyPr/>
          <a:lstStyle/>
          <a:p>
            <a:pPr algn="ctr"/>
            <a: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</a:t>
            </a:r>
            <a:r>
              <a:rPr lang="en-US" sz="9600" b="1" dirty="0" smtClean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repeat.</a:t>
            </a:r>
            <a:endParaRPr lang="en-US" sz="9600" b="1" dirty="0">
              <a:solidFill>
                <a:srgbClr val="39B4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CEF599F4-52DA-4F7C-A222-273CC80450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200150"/>
            <a:ext cx="588645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6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ondary">
  <a:themeElements>
    <a:clrScheme name="Custom 12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DFB24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Elementary">
      <a:majorFont>
        <a:latin typeface="Kristen ITC"/>
        <a:ea typeface=""/>
        <a:cs typeface=""/>
      </a:majorFont>
      <a:minorFont>
        <a:latin typeface="Quire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iritWeekCalendar_Elementary_JB_v2" id="{EEC30A67-62CF-4CD0-BA31-C53701EAF32D}" vid="{F1B8EAC4-5A8F-4A98-A64C-D35376179D5F}"/>
    </a:ext>
  </a:extLst>
</a:theme>
</file>

<file path=ppt/theme/theme3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Secondary">
  <a:themeElements>
    <a:clrScheme name="Custom 12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DFB24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Elementary">
      <a:majorFont>
        <a:latin typeface="Kristen ITC"/>
        <a:ea typeface=""/>
        <a:cs typeface=""/>
      </a:majorFont>
      <a:minorFont>
        <a:latin typeface="Quire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iritWeekCalendar_Elementary_JB_v2" id="{EEC30A67-62CF-4CD0-BA31-C53701EAF32D}" vid="{F1B8EAC4-5A8F-4A98-A64C-D35376179D5F}"/>
    </a:ext>
  </a:extLst>
</a:theme>
</file>

<file path=ppt/theme/theme6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7.xml><?xml version="1.0" encoding="utf-8"?>
<a:theme xmlns:a="http://schemas.openxmlformats.org/drawingml/2006/main" name="1_Office Them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703</Words>
  <Application>Microsoft Office PowerPoint</Application>
  <PresentationFormat>Widescreen</PresentationFormat>
  <Paragraphs>156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19</vt:i4>
      </vt:variant>
    </vt:vector>
  </HeadingPairs>
  <TitlesOfParts>
    <vt:vector size="40" baseType="lpstr">
      <vt:lpstr>Arial</vt:lpstr>
      <vt:lpstr>Calibri</vt:lpstr>
      <vt:lpstr>Calibri Light</vt:lpstr>
      <vt:lpstr>Franklin Gothic Book</vt:lpstr>
      <vt:lpstr>Franklin Gothic Medium</vt:lpstr>
      <vt:lpstr>Kristen ITC</vt:lpstr>
      <vt:lpstr>Quire Sans</vt:lpstr>
      <vt:lpstr>Sport Day</vt:lpstr>
      <vt:lpstr>Tempus Sans ITC</vt:lpstr>
      <vt:lpstr>Times New Roman</vt:lpstr>
      <vt:lpstr>Trebuchet MS</vt:lpstr>
      <vt:lpstr>Tunga</vt:lpstr>
      <vt:lpstr>Wingdings</vt:lpstr>
      <vt:lpstr>Wingdings 3</vt:lpstr>
      <vt:lpstr>Chủ đề Office</vt:lpstr>
      <vt:lpstr>Secondary</vt:lpstr>
      <vt:lpstr>Angles</vt:lpstr>
      <vt:lpstr>Office Theme</vt:lpstr>
      <vt:lpstr>1_Secondary</vt:lpstr>
      <vt:lpstr>Facet</vt:lpstr>
      <vt:lpstr>1_Office Theme</vt:lpstr>
      <vt:lpstr>PowerPoint Presentation</vt:lpstr>
      <vt:lpstr>Contents</vt:lpstr>
      <vt:lpstr>   Warm-up and review</vt:lpstr>
      <vt:lpstr>  Game time</vt:lpstr>
      <vt:lpstr>PowerPoint Presentation</vt:lpstr>
      <vt:lpstr>PowerPoint Presentation</vt:lpstr>
      <vt:lpstr>PowerPoint Presentation</vt:lpstr>
      <vt:lpstr>PowerPoint Presentation</vt:lpstr>
      <vt:lpstr>   Listen and repeat.</vt:lpstr>
      <vt:lpstr>PowerPoint Presentation</vt:lpstr>
      <vt:lpstr>   listen and circle.</vt:lpstr>
      <vt:lpstr>PowerPoint Presentation</vt:lpstr>
      <vt:lpstr>  Game time</vt:lpstr>
      <vt:lpstr>PowerPoint Presentation</vt:lpstr>
      <vt:lpstr>   Let’s chant.</vt:lpstr>
      <vt:lpstr>PowerPoint Presentation</vt:lpstr>
      <vt:lpstr>   Fun corner and  Wrap-up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tran ngan</dc:creator>
  <cp:lastModifiedBy>Admin</cp:lastModifiedBy>
  <cp:revision>19</cp:revision>
  <dcterms:created xsi:type="dcterms:W3CDTF">2022-01-24T09:50:58Z</dcterms:created>
  <dcterms:modified xsi:type="dcterms:W3CDTF">2024-12-30T14:17:42Z</dcterms:modified>
</cp:coreProperties>
</file>