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21"/>
  </p:notesMasterIdLst>
  <p:sldIdLst>
    <p:sldId id="425" r:id="rId2"/>
    <p:sldId id="415" r:id="rId3"/>
    <p:sldId id="379" r:id="rId4"/>
    <p:sldId id="417" r:id="rId5"/>
    <p:sldId id="418" r:id="rId6"/>
    <p:sldId id="419" r:id="rId7"/>
    <p:sldId id="420" r:id="rId8"/>
    <p:sldId id="267" r:id="rId9"/>
    <p:sldId id="373" r:id="rId10"/>
    <p:sldId id="421" r:id="rId11"/>
    <p:sldId id="380" r:id="rId12"/>
    <p:sldId id="385" r:id="rId13"/>
    <p:sldId id="374" r:id="rId14"/>
    <p:sldId id="422" r:id="rId15"/>
    <p:sldId id="377" r:id="rId16"/>
    <p:sldId id="376" r:id="rId17"/>
    <p:sldId id="375" r:id="rId18"/>
    <p:sldId id="378" r:id="rId19"/>
    <p:sldId id="423" r:id="rId20"/>
  </p:sldIdLst>
  <p:sldSz cx="9144000" cy="5143500" type="screen16x9"/>
  <p:notesSz cx="6858000" cy="9144000"/>
  <p:embeddedFontLst>
    <p:embeddedFont>
      <p:font typeface="Nunito ExtraBold" panose="00000900000000000000" pitchFamily="2" charset="0"/>
      <p:bold r:id="rId22"/>
      <p:boldItalic r:id="rId23"/>
    </p:embeddedFont>
    <p:embeddedFont>
      <p:font typeface="Sport Day" panose="020B060402020202020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Nunito" panose="00000500000000000000" pitchFamily="2" charset="0"/>
      <p:regular r:id="rId32"/>
      <p:bold r:id="rId33"/>
      <p:italic r:id="rId34"/>
      <p:boldItalic r:id="rId35"/>
    </p:embeddedFont>
    <p:embeddedFont>
      <p:font typeface="Bebas Neue" panose="020B0604020202020204" charset="0"/>
      <p:regular r:id="rId36"/>
    </p:embeddedFont>
    <p:embeddedFont>
      <p:font typeface="Kristen ITC" panose="03050502040202030202" pitchFamily="66" charset="0"/>
      <p:regular r:id="rId37"/>
    </p:embeddedFont>
    <p:embeddedFont>
      <p:font typeface="Raleway" panose="020B05030301010600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D5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3D3B5E-6E1E-4ECD-B6B0-2EB636302709}">
  <a:tblStyle styleId="{9B3D3B5E-6E1E-4ECD-B6B0-2EB636302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9" autoAdjust="0"/>
  </p:normalViewPr>
  <p:slideViewPr>
    <p:cSldViewPr snapToGrid="0">
      <p:cViewPr varScale="1">
        <p:scale>
          <a:sx n="82" d="100"/>
          <a:sy n="82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574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52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83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8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62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4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0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01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89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9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2855283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2855283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37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/>
          <p:nvPr/>
        </p:nvSpPr>
        <p:spPr>
          <a:xfrm rot="10800000">
            <a:off x="0" y="1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1454850" y="3103100"/>
            <a:ext cx="62343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20000" y="1152475"/>
            <a:ext cx="77040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7075025" y="2744376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9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116" name="Google Shape;116;p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bg>
      <p:bgPr>
        <a:solidFill>
          <a:schemeClr val="lt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flipH="1">
            <a:off x="-355415" y="-127775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/>
          <p:nvPr/>
        </p:nvSpPr>
        <p:spPr>
          <a:xfrm>
            <a:off x="6862475" y="-205750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36"/>
          <p:cNvSpPr txBox="1">
            <a:spLocks noGrp="1"/>
          </p:cNvSpPr>
          <p:nvPr>
            <p:ph type="title"/>
          </p:nvPr>
        </p:nvSpPr>
        <p:spPr>
          <a:xfrm>
            <a:off x="720000" y="1809850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subTitle" idx="1"/>
          </p:nvPr>
        </p:nvSpPr>
        <p:spPr>
          <a:xfrm>
            <a:off x="720025" y="4167638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2" name="Google Shape;522;p36"/>
          <p:cNvGrpSpPr/>
          <p:nvPr/>
        </p:nvGrpSpPr>
        <p:grpSpPr>
          <a:xfrm rot="10800000">
            <a:off x="265826" y="149717"/>
            <a:ext cx="8601325" cy="4616249"/>
            <a:chOff x="265826" y="198451"/>
            <a:chExt cx="8601325" cy="4616249"/>
          </a:xfrm>
        </p:grpSpPr>
        <p:sp>
          <p:nvSpPr>
            <p:cNvPr id="523" name="Google Shape;523;p36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30" name="Google Shape;530;p36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5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170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200224" y="212793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0837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200144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170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200248" y="3402700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0836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200271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5201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016674" y="212795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48025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6016675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5201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6016698" y="3402706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24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6016700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8613425" y="4500571"/>
            <a:ext cx="362583" cy="37268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3" name="Google Shape;393;p13"/>
          <p:cNvSpPr/>
          <p:nvPr/>
        </p:nvSpPr>
        <p:spPr>
          <a:xfrm>
            <a:off x="7973500" y="4656409"/>
            <a:ext cx="639926" cy="657752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8475013" y="1022925"/>
            <a:ext cx="647900" cy="7449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8343989" y="344926"/>
            <a:ext cx="742525" cy="912325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8530100" y="-39787"/>
            <a:ext cx="401025" cy="881600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8668426" y="-171436"/>
            <a:ext cx="331550" cy="674425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8591189" y="87101"/>
            <a:ext cx="307675" cy="852775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7930338" y="385250"/>
            <a:ext cx="154150" cy="1719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8237289" y="872901"/>
            <a:ext cx="150400" cy="164000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8184425" y="571414"/>
            <a:ext cx="144150" cy="146675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8449764" y="554326"/>
            <a:ext cx="144775" cy="156425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7675388" y="350200"/>
            <a:ext cx="149400" cy="147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8298139" y="649600"/>
            <a:ext cx="11925" cy="8475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8492176" y="641614"/>
            <a:ext cx="14450" cy="9425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7947588" y="710676"/>
            <a:ext cx="145400" cy="156850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13"/>
          <p:cNvSpPr/>
          <p:nvPr/>
        </p:nvSpPr>
        <p:spPr>
          <a:xfrm>
            <a:off x="491100" y="4477264"/>
            <a:ext cx="253150" cy="20162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13"/>
          <p:cNvSpPr/>
          <p:nvPr/>
        </p:nvSpPr>
        <p:spPr>
          <a:xfrm>
            <a:off x="212901" y="4513589"/>
            <a:ext cx="178600" cy="164375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9" name="Google Shape;409;p13"/>
          <p:cNvSpPr/>
          <p:nvPr/>
        </p:nvSpPr>
        <p:spPr>
          <a:xfrm>
            <a:off x="-152399" y="4155614"/>
            <a:ext cx="1032625" cy="1539525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3"/>
          <p:cNvSpPr/>
          <p:nvPr/>
        </p:nvSpPr>
        <p:spPr>
          <a:xfrm>
            <a:off x="333201" y="4954089"/>
            <a:ext cx="134125" cy="100675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492426" y="5485289"/>
            <a:ext cx="112825" cy="89375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747151" y="5483614"/>
            <a:ext cx="110825" cy="92225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13"/>
          <p:cNvSpPr/>
          <p:nvPr/>
        </p:nvSpPr>
        <p:spPr>
          <a:xfrm>
            <a:off x="219801" y="4799289"/>
            <a:ext cx="99650" cy="94400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4" name="Google Shape;414;p13"/>
          <p:cNvSpPr/>
          <p:nvPr/>
        </p:nvSpPr>
        <p:spPr>
          <a:xfrm>
            <a:off x="192225" y="5114664"/>
            <a:ext cx="97150" cy="93775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13"/>
          <p:cNvSpPr/>
          <p:nvPr/>
        </p:nvSpPr>
        <p:spPr>
          <a:xfrm>
            <a:off x="157126" y="4959738"/>
            <a:ext cx="95900" cy="90250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3"/>
          <p:cNvSpPr/>
          <p:nvPr/>
        </p:nvSpPr>
        <p:spPr>
          <a:xfrm>
            <a:off x="366175" y="5180313"/>
            <a:ext cx="94250" cy="90400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7" name="Google Shape;417;p13"/>
          <p:cNvSpPr/>
          <p:nvPr/>
        </p:nvSpPr>
        <p:spPr>
          <a:xfrm>
            <a:off x="242350" y="5270514"/>
            <a:ext cx="71450" cy="70825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8" name="Google Shape;418;p13"/>
          <p:cNvSpPr/>
          <p:nvPr/>
        </p:nvSpPr>
        <p:spPr>
          <a:xfrm>
            <a:off x="508026" y="4893939"/>
            <a:ext cx="109675" cy="89075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13"/>
          <p:cNvSpPr/>
          <p:nvPr/>
        </p:nvSpPr>
        <p:spPr>
          <a:xfrm>
            <a:off x="502376" y="5270314"/>
            <a:ext cx="88375" cy="90625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13"/>
          <p:cNvSpPr/>
          <p:nvPr/>
        </p:nvSpPr>
        <p:spPr>
          <a:xfrm>
            <a:off x="558776" y="5065489"/>
            <a:ext cx="91375" cy="84125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21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9" r:id="rId3"/>
    <p:sldLayoutId id="2147483682" r:id="rId4"/>
    <p:sldLayoutId id="2147483688" r:id="rId5"/>
    <p:sldLayoutId id="2147483689" r:id="rId6"/>
    <p:sldLayoutId id="2147483690" r:id="rId7"/>
    <p:sldLayoutId id="21474837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6"/>
            <a:ext cx="1788773" cy="184600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-195025" y="-14176"/>
            <a:ext cx="1844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5400" b="1" kern="1200" dirty="0">
                <a:solidFill>
                  <a:schemeClr val="accent2"/>
                </a:solidFill>
                <a:latin typeface="Sport Day" pitchFamily="2" charset="0"/>
                <a:ea typeface="+mn-ea"/>
              </a:rPr>
              <a:t>Unit  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5" y="76579"/>
            <a:ext cx="4372544" cy="208771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3085418" y="2029372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Tx/>
              <a:defRPr/>
            </a:pPr>
            <a:r>
              <a:rPr lang="en" sz="3200" b="1" kern="1200" dirty="0">
                <a:solidFill>
                  <a:srgbClr val="FF0000"/>
                </a:solidFill>
                <a:latin typeface="Verdana"/>
                <a:ea typeface="+mn-ea"/>
              </a:rPr>
              <a:t>Period 2</a:t>
            </a:r>
            <a:endParaRPr lang="en-US" sz="3200" b="1" kern="1200" dirty="0">
              <a:solidFill>
                <a:srgbClr val="FF0000"/>
              </a:solidFill>
              <a:latin typeface="Verdana"/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2" y="1908928"/>
            <a:ext cx="2007394" cy="3234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37" y="2257425"/>
            <a:ext cx="2521744" cy="2886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771" y="2833801"/>
            <a:ext cx="4100366" cy="23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1001"/>
            <a:ext cx="9144000" cy="2541497"/>
          </a:xfrm>
          <a:prstGeom prst="rect">
            <a:avLst/>
          </a:prstGeom>
        </p:spPr>
      </p:pic>
      <p:pic>
        <p:nvPicPr>
          <p:cNvPr id="6" name="Track 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3435" y="120315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7964" y="3380833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1911" y="3380833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8728" y="335333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✗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75123" y="3360206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val="4883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831760" y="2661911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70C0"/>
                </a:solidFill>
              </a:rPr>
              <a:t>L</a:t>
            </a:r>
            <a:r>
              <a:rPr lang="en" sz="7200" dirty="0">
                <a:solidFill>
                  <a:srgbClr val="0070C0"/>
                </a:solidFill>
              </a:rPr>
              <a:t>ook, complete and </a:t>
            </a:r>
            <a:r>
              <a:rPr lang="en" sz="7200" dirty="0" smtClean="0">
                <a:solidFill>
                  <a:srgbClr val="0070C0"/>
                </a:solidFill>
              </a:rPr>
              <a:t>read.</a:t>
            </a:r>
            <a:endParaRPr sz="72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2"/>
          <p:cNvGrpSpPr/>
          <p:nvPr/>
        </p:nvGrpSpPr>
        <p:grpSpPr>
          <a:xfrm rot="21379696" flipH="1">
            <a:off x="6910" y="4002663"/>
            <a:ext cx="582749" cy="1083896"/>
            <a:chOff x="292306" y="39334"/>
            <a:chExt cx="2113139" cy="3863384"/>
          </a:xfrm>
        </p:grpSpPr>
        <p:sp>
          <p:nvSpPr>
            <p:cNvPr id="1784" name="Google Shape;1784;p62"/>
            <p:cNvSpPr/>
            <p:nvPr/>
          </p:nvSpPr>
          <p:spPr>
            <a:xfrm>
              <a:off x="292306" y="39334"/>
              <a:ext cx="2113139" cy="3863384"/>
            </a:xfrm>
            <a:custGeom>
              <a:avLst/>
              <a:gdLst/>
              <a:ahLst/>
              <a:cxnLst/>
              <a:rect l="l" t="t" r="r" b="b"/>
              <a:pathLst>
                <a:path w="71790" h="140525" extrusionOk="0">
                  <a:moveTo>
                    <a:pt x="60880" y="0"/>
                  </a:moveTo>
                  <a:cubicBezTo>
                    <a:pt x="60225" y="0"/>
                    <a:pt x="59570" y="73"/>
                    <a:pt x="58916" y="218"/>
                  </a:cubicBezTo>
                  <a:cubicBezTo>
                    <a:pt x="56443" y="727"/>
                    <a:pt x="54333" y="2473"/>
                    <a:pt x="53388" y="4873"/>
                  </a:cubicBezTo>
                  <a:cubicBezTo>
                    <a:pt x="51788" y="5455"/>
                    <a:pt x="50478" y="6546"/>
                    <a:pt x="49606" y="8001"/>
                  </a:cubicBezTo>
                  <a:cubicBezTo>
                    <a:pt x="48878" y="9237"/>
                    <a:pt x="48515" y="10619"/>
                    <a:pt x="48587" y="12001"/>
                  </a:cubicBezTo>
                  <a:cubicBezTo>
                    <a:pt x="47133" y="13456"/>
                    <a:pt x="46405" y="15420"/>
                    <a:pt x="46333" y="17384"/>
                  </a:cubicBezTo>
                  <a:cubicBezTo>
                    <a:pt x="46333" y="18111"/>
                    <a:pt x="46478" y="18911"/>
                    <a:pt x="46624" y="19638"/>
                  </a:cubicBezTo>
                  <a:cubicBezTo>
                    <a:pt x="46624" y="19784"/>
                    <a:pt x="46551" y="19929"/>
                    <a:pt x="46551" y="20075"/>
                  </a:cubicBezTo>
                  <a:cubicBezTo>
                    <a:pt x="46405" y="21093"/>
                    <a:pt x="46478" y="22184"/>
                    <a:pt x="46769" y="23203"/>
                  </a:cubicBezTo>
                  <a:cubicBezTo>
                    <a:pt x="43641" y="29821"/>
                    <a:pt x="40950" y="36586"/>
                    <a:pt x="38841" y="43568"/>
                  </a:cubicBezTo>
                  <a:cubicBezTo>
                    <a:pt x="35859" y="29458"/>
                    <a:pt x="32804" y="19202"/>
                    <a:pt x="32586" y="18475"/>
                  </a:cubicBezTo>
                  <a:cubicBezTo>
                    <a:pt x="31783" y="15695"/>
                    <a:pt x="29248" y="13860"/>
                    <a:pt x="26498" y="13860"/>
                  </a:cubicBezTo>
                  <a:cubicBezTo>
                    <a:pt x="26009" y="13860"/>
                    <a:pt x="25514" y="13917"/>
                    <a:pt x="25021" y="14038"/>
                  </a:cubicBezTo>
                  <a:cubicBezTo>
                    <a:pt x="24585" y="14111"/>
                    <a:pt x="24221" y="14256"/>
                    <a:pt x="23857" y="14474"/>
                  </a:cubicBezTo>
                  <a:lnTo>
                    <a:pt x="23857" y="14256"/>
                  </a:lnTo>
                  <a:cubicBezTo>
                    <a:pt x="23930" y="10328"/>
                    <a:pt x="21021" y="6910"/>
                    <a:pt x="17093" y="6473"/>
                  </a:cubicBezTo>
                  <a:cubicBezTo>
                    <a:pt x="15665" y="5359"/>
                    <a:pt x="13989" y="4828"/>
                    <a:pt x="12331" y="4828"/>
                  </a:cubicBezTo>
                  <a:cubicBezTo>
                    <a:pt x="9769" y="4828"/>
                    <a:pt x="7248" y="6097"/>
                    <a:pt x="5746" y="8437"/>
                  </a:cubicBezTo>
                  <a:cubicBezTo>
                    <a:pt x="4001" y="9019"/>
                    <a:pt x="2473" y="10256"/>
                    <a:pt x="1528" y="11856"/>
                  </a:cubicBezTo>
                  <a:cubicBezTo>
                    <a:pt x="0" y="14329"/>
                    <a:pt x="0" y="17384"/>
                    <a:pt x="1382" y="19929"/>
                  </a:cubicBezTo>
                  <a:cubicBezTo>
                    <a:pt x="1600" y="20293"/>
                    <a:pt x="1891" y="20657"/>
                    <a:pt x="2182" y="21020"/>
                  </a:cubicBezTo>
                  <a:cubicBezTo>
                    <a:pt x="1382" y="22984"/>
                    <a:pt x="1455" y="25166"/>
                    <a:pt x="2328" y="27057"/>
                  </a:cubicBezTo>
                  <a:cubicBezTo>
                    <a:pt x="3128" y="28876"/>
                    <a:pt x="4583" y="30258"/>
                    <a:pt x="6401" y="30985"/>
                  </a:cubicBezTo>
                  <a:cubicBezTo>
                    <a:pt x="7128" y="32731"/>
                    <a:pt x="8438" y="34113"/>
                    <a:pt x="10183" y="34913"/>
                  </a:cubicBezTo>
                  <a:cubicBezTo>
                    <a:pt x="11783" y="41895"/>
                    <a:pt x="13529" y="48951"/>
                    <a:pt x="15129" y="55788"/>
                  </a:cubicBezTo>
                  <a:cubicBezTo>
                    <a:pt x="14184" y="54915"/>
                    <a:pt x="13602" y="54406"/>
                    <a:pt x="13456" y="54260"/>
                  </a:cubicBezTo>
                  <a:cubicBezTo>
                    <a:pt x="12184" y="53209"/>
                    <a:pt x="10793" y="52754"/>
                    <a:pt x="9453" y="52754"/>
                  </a:cubicBezTo>
                  <a:cubicBezTo>
                    <a:pt x="5048" y="52754"/>
                    <a:pt x="1195" y="57666"/>
                    <a:pt x="3928" y="62407"/>
                  </a:cubicBezTo>
                  <a:cubicBezTo>
                    <a:pt x="12438" y="77099"/>
                    <a:pt x="17166" y="119504"/>
                    <a:pt x="18330" y="134633"/>
                  </a:cubicBezTo>
                  <a:cubicBezTo>
                    <a:pt x="18548" y="137979"/>
                    <a:pt x="21312" y="140524"/>
                    <a:pt x="24658" y="140524"/>
                  </a:cubicBezTo>
                  <a:lnTo>
                    <a:pt x="24803" y="140524"/>
                  </a:lnTo>
                  <a:lnTo>
                    <a:pt x="43132" y="140161"/>
                  </a:lnTo>
                  <a:cubicBezTo>
                    <a:pt x="46842" y="140088"/>
                    <a:pt x="49751" y="136888"/>
                    <a:pt x="49387" y="133178"/>
                  </a:cubicBezTo>
                  <a:cubicBezTo>
                    <a:pt x="46769" y="106775"/>
                    <a:pt x="63134" y="46478"/>
                    <a:pt x="63280" y="45823"/>
                  </a:cubicBezTo>
                  <a:cubicBezTo>
                    <a:pt x="64080" y="42841"/>
                    <a:pt x="62625" y="39713"/>
                    <a:pt x="59861" y="38404"/>
                  </a:cubicBezTo>
                  <a:cubicBezTo>
                    <a:pt x="58972" y="38023"/>
                    <a:pt x="58083" y="37809"/>
                    <a:pt x="57146" y="37809"/>
                  </a:cubicBezTo>
                  <a:cubicBezTo>
                    <a:pt x="57010" y="37809"/>
                    <a:pt x="56872" y="37813"/>
                    <a:pt x="56734" y="37822"/>
                  </a:cubicBezTo>
                  <a:cubicBezTo>
                    <a:pt x="57534" y="35786"/>
                    <a:pt x="58334" y="33749"/>
                    <a:pt x="59207" y="31713"/>
                  </a:cubicBezTo>
                  <a:cubicBezTo>
                    <a:pt x="61316" y="30840"/>
                    <a:pt x="62916" y="29094"/>
                    <a:pt x="63644" y="26985"/>
                  </a:cubicBezTo>
                  <a:cubicBezTo>
                    <a:pt x="65898" y="25894"/>
                    <a:pt x="67498" y="23784"/>
                    <a:pt x="67935" y="21239"/>
                  </a:cubicBezTo>
                  <a:cubicBezTo>
                    <a:pt x="68953" y="20075"/>
                    <a:pt x="69608" y="18693"/>
                    <a:pt x="69899" y="17165"/>
                  </a:cubicBezTo>
                  <a:cubicBezTo>
                    <a:pt x="70917" y="15929"/>
                    <a:pt x="71499" y="14329"/>
                    <a:pt x="71572" y="12729"/>
                  </a:cubicBezTo>
                  <a:cubicBezTo>
                    <a:pt x="71790" y="10619"/>
                    <a:pt x="71062" y="8510"/>
                    <a:pt x="69608" y="6983"/>
                  </a:cubicBezTo>
                  <a:cubicBezTo>
                    <a:pt x="69244" y="6401"/>
                    <a:pt x="68808" y="5892"/>
                    <a:pt x="68371" y="5382"/>
                  </a:cubicBezTo>
                  <a:cubicBezTo>
                    <a:pt x="68008" y="4219"/>
                    <a:pt x="67353" y="3128"/>
                    <a:pt x="66480" y="2255"/>
                  </a:cubicBezTo>
                  <a:cubicBezTo>
                    <a:pt x="64953" y="800"/>
                    <a:pt x="62989" y="0"/>
                    <a:pt x="60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686025" y="515500"/>
              <a:ext cx="1320625" cy="3077550"/>
            </a:xfrm>
            <a:custGeom>
              <a:avLst/>
              <a:gdLst/>
              <a:ahLst/>
              <a:cxnLst/>
              <a:rect l="l" t="t" r="r" b="b"/>
              <a:pathLst>
                <a:path w="52825" h="123102" extrusionOk="0">
                  <a:moveTo>
                    <a:pt x="51566" y="0"/>
                  </a:moveTo>
                  <a:cubicBezTo>
                    <a:pt x="51292" y="0"/>
                    <a:pt x="51020" y="137"/>
                    <a:pt x="50842" y="470"/>
                  </a:cubicBezTo>
                  <a:cubicBezTo>
                    <a:pt x="38113" y="21345"/>
                    <a:pt x="30622" y="45057"/>
                    <a:pt x="29021" y="69496"/>
                  </a:cubicBezTo>
                  <a:cubicBezTo>
                    <a:pt x="26185" y="40329"/>
                    <a:pt x="17166" y="9127"/>
                    <a:pt x="17166" y="9125"/>
                  </a:cubicBezTo>
                  <a:lnTo>
                    <a:pt x="17166" y="9125"/>
                  </a:lnTo>
                  <a:cubicBezTo>
                    <a:pt x="20584" y="27455"/>
                    <a:pt x="20657" y="54221"/>
                    <a:pt x="20221" y="70441"/>
                  </a:cubicBezTo>
                  <a:cubicBezTo>
                    <a:pt x="16220" y="48621"/>
                    <a:pt x="11565" y="26727"/>
                    <a:pt x="5019" y="5634"/>
                  </a:cubicBezTo>
                  <a:cubicBezTo>
                    <a:pt x="4818" y="5290"/>
                    <a:pt x="4505" y="5138"/>
                    <a:pt x="4198" y="5138"/>
                  </a:cubicBezTo>
                  <a:cubicBezTo>
                    <a:pt x="3727" y="5138"/>
                    <a:pt x="3273" y="5498"/>
                    <a:pt x="3273" y="6070"/>
                  </a:cubicBezTo>
                  <a:cubicBezTo>
                    <a:pt x="8437" y="29855"/>
                    <a:pt x="14620" y="53494"/>
                    <a:pt x="20002" y="77205"/>
                  </a:cubicBezTo>
                  <a:cubicBezTo>
                    <a:pt x="19857" y="81715"/>
                    <a:pt x="19639" y="84552"/>
                    <a:pt x="19639" y="84552"/>
                  </a:cubicBezTo>
                  <a:cubicBezTo>
                    <a:pt x="14984" y="60404"/>
                    <a:pt x="0" y="48184"/>
                    <a:pt x="0" y="48184"/>
                  </a:cubicBezTo>
                  <a:lnTo>
                    <a:pt x="0" y="48184"/>
                  </a:lnTo>
                  <a:cubicBezTo>
                    <a:pt x="11056" y="67314"/>
                    <a:pt x="15202" y="123101"/>
                    <a:pt x="15202" y="123101"/>
                  </a:cubicBezTo>
                  <a:lnTo>
                    <a:pt x="33604" y="122738"/>
                  </a:lnTo>
                  <a:cubicBezTo>
                    <a:pt x="30840" y="94880"/>
                    <a:pt x="47714" y="33129"/>
                    <a:pt x="47714" y="33128"/>
                  </a:cubicBezTo>
                  <a:lnTo>
                    <a:pt x="47714" y="33128"/>
                  </a:lnTo>
                  <a:cubicBezTo>
                    <a:pt x="37968" y="46729"/>
                    <a:pt x="32731" y="69132"/>
                    <a:pt x="30767" y="79315"/>
                  </a:cubicBezTo>
                  <a:cubicBezTo>
                    <a:pt x="31567" y="51675"/>
                    <a:pt x="38259" y="25782"/>
                    <a:pt x="52369" y="1415"/>
                  </a:cubicBezTo>
                  <a:cubicBezTo>
                    <a:pt x="52824" y="708"/>
                    <a:pt x="52191" y="0"/>
                    <a:pt x="51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675700" y="519025"/>
              <a:ext cx="219450" cy="410225"/>
            </a:xfrm>
            <a:custGeom>
              <a:avLst/>
              <a:gdLst/>
              <a:ahLst/>
              <a:cxnLst/>
              <a:rect l="l" t="t" r="r" b="b"/>
              <a:pathLst>
                <a:path w="8778" h="16409" extrusionOk="0">
                  <a:moveTo>
                    <a:pt x="3300" y="1"/>
                  </a:moveTo>
                  <a:cubicBezTo>
                    <a:pt x="3187" y="1"/>
                    <a:pt x="3073" y="13"/>
                    <a:pt x="2959" y="38"/>
                  </a:cubicBezTo>
                  <a:cubicBezTo>
                    <a:pt x="2450" y="111"/>
                    <a:pt x="2086" y="547"/>
                    <a:pt x="1941" y="984"/>
                  </a:cubicBezTo>
                  <a:cubicBezTo>
                    <a:pt x="1722" y="1638"/>
                    <a:pt x="2013" y="2365"/>
                    <a:pt x="2595" y="2656"/>
                  </a:cubicBezTo>
                  <a:lnTo>
                    <a:pt x="2886" y="2875"/>
                  </a:lnTo>
                  <a:cubicBezTo>
                    <a:pt x="2813" y="2947"/>
                    <a:pt x="2741" y="2947"/>
                    <a:pt x="2741" y="3020"/>
                  </a:cubicBezTo>
                  <a:lnTo>
                    <a:pt x="2668" y="3166"/>
                  </a:lnTo>
                  <a:cubicBezTo>
                    <a:pt x="1795" y="3893"/>
                    <a:pt x="1941" y="5275"/>
                    <a:pt x="2886" y="5929"/>
                  </a:cubicBezTo>
                  <a:lnTo>
                    <a:pt x="2668" y="5929"/>
                  </a:lnTo>
                  <a:cubicBezTo>
                    <a:pt x="2645" y="5929"/>
                    <a:pt x="2622" y="5929"/>
                    <a:pt x="2599" y="5929"/>
                  </a:cubicBezTo>
                  <a:cubicBezTo>
                    <a:pt x="48" y="5929"/>
                    <a:pt x="1" y="9931"/>
                    <a:pt x="2668" y="10003"/>
                  </a:cubicBezTo>
                  <a:cubicBezTo>
                    <a:pt x="2719" y="10007"/>
                    <a:pt x="2769" y="10010"/>
                    <a:pt x="2819" y="10010"/>
                  </a:cubicBezTo>
                  <a:cubicBezTo>
                    <a:pt x="3559" y="10010"/>
                    <a:pt x="4214" y="9515"/>
                    <a:pt x="4486" y="8766"/>
                  </a:cubicBezTo>
                  <a:cubicBezTo>
                    <a:pt x="4486" y="9275"/>
                    <a:pt x="4850" y="9712"/>
                    <a:pt x="5286" y="9930"/>
                  </a:cubicBezTo>
                  <a:cubicBezTo>
                    <a:pt x="5214" y="10075"/>
                    <a:pt x="5141" y="10148"/>
                    <a:pt x="5068" y="10221"/>
                  </a:cubicBezTo>
                  <a:cubicBezTo>
                    <a:pt x="4777" y="10075"/>
                    <a:pt x="4486" y="10003"/>
                    <a:pt x="4195" y="10003"/>
                  </a:cubicBezTo>
                  <a:cubicBezTo>
                    <a:pt x="4172" y="10002"/>
                    <a:pt x="4148" y="10002"/>
                    <a:pt x="4125" y="10002"/>
                  </a:cubicBezTo>
                  <a:cubicBezTo>
                    <a:pt x="1649" y="10002"/>
                    <a:pt x="1601" y="13786"/>
                    <a:pt x="4123" y="13858"/>
                  </a:cubicBezTo>
                  <a:cubicBezTo>
                    <a:pt x="4268" y="13858"/>
                    <a:pt x="4414" y="13858"/>
                    <a:pt x="4559" y="13785"/>
                  </a:cubicBezTo>
                  <a:lnTo>
                    <a:pt x="4559" y="13785"/>
                  </a:lnTo>
                  <a:cubicBezTo>
                    <a:pt x="4486" y="13930"/>
                    <a:pt x="4414" y="14076"/>
                    <a:pt x="4414" y="14221"/>
                  </a:cubicBezTo>
                  <a:cubicBezTo>
                    <a:pt x="4028" y="15475"/>
                    <a:pt x="5048" y="16409"/>
                    <a:pt x="6098" y="16409"/>
                  </a:cubicBezTo>
                  <a:cubicBezTo>
                    <a:pt x="6632" y="16409"/>
                    <a:pt x="7173" y="16167"/>
                    <a:pt x="7541" y="15603"/>
                  </a:cubicBezTo>
                  <a:cubicBezTo>
                    <a:pt x="7978" y="14730"/>
                    <a:pt x="7687" y="13712"/>
                    <a:pt x="6887" y="13203"/>
                  </a:cubicBezTo>
                  <a:cubicBezTo>
                    <a:pt x="6652" y="13062"/>
                    <a:pt x="6387" y="12982"/>
                    <a:pt x="6111" y="12982"/>
                  </a:cubicBezTo>
                  <a:cubicBezTo>
                    <a:pt x="5959" y="12982"/>
                    <a:pt x="5805" y="13006"/>
                    <a:pt x="5650" y="13058"/>
                  </a:cubicBezTo>
                  <a:cubicBezTo>
                    <a:pt x="5723" y="12985"/>
                    <a:pt x="5796" y="12839"/>
                    <a:pt x="5796" y="12767"/>
                  </a:cubicBezTo>
                  <a:cubicBezTo>
                    <a:pt x="6001" y="12818"/>
                    <a:pt x="6171" y="12869"/>
                    <a:pt x="6355" y="12869"/>
                  </a:cubicBezTo>
                  <a:cubicBezTo>
                    <a:pt x="6431" y="12869"/>
                    <a:pt x="6510" y="12861"/>
                    <a:pt x="6596" y="12839"/>
                  </a:cubicBezTo>
                  <a:cubicBezTo>
                    <a:pt x="8487" y="12839"/>
                    <a:pt x="8778" y="10439"/>
                    <a:pt x="7541" y="9639"/>
                  </a:cubicBezTo>
                  <a:cubicBezTo>
                    <a:pt x="8123" y="8984"/>
                    <a:pt x="8123" y="7966"/>
                    <a:pt x="7614" y="7239"/>
                  </a:cubicBezTo>
                  <a:cubicBezTo>
                    <a:pt x="7759" y="7093"/>
                    <a:pt x="7832" y="6948"/>
                    <a:pt x="7832" y="6802"/>
                  </a:cubicBezTo>
                  <a:cubicBezTo>
                    <a:pt x="7905" y="6511"/>
                    <a:pt x="7978" y="6293"/>
                    <a:pt x="7978" y="6075"/>
                  </a:cubicBezTo>
                  <a:cubicBezTo>
                    <a:pt x="7905" y="5311"/>
                    <a:pt x="7305" y="4929"/>
                    <a:pt x="6714" y="4929"/>
                  </a:cubicBezTo>
                  <a:cubicBezTo>
                    <a:pt x="6123" y="4929"/>
                    <a:pt x="5541" y="5311"/>
                    <a:pt x="5505" y="6075"/>
                  </a:cubicBezTo>
                  <a:cubicBezTo>
                    <a:pt x="5432" y="6293"/>
                    <a:pt x="5432" y="6511"/>
                    <a:pt x="5505" y="6730"/>
                  </a:cubicBezTo>
                  <a:cubicBezTo>
                    <a:pt x="5068" y="6948"/>
                    <a:pt x="4777" y="7239"/>
                    <a:pt x="4632" y="7675"/>
                  </a:cubicBezTo>
                  <a:cubicBezTo>
                    <a:pt x="4632" y="7093"/>
                    <a:pt x="4341" y="6584"/>
                    <a:pt x="3832" y="6293"/>
                  </a:cubicBezTo>
                  <a:lnTo>
                    <a:pt x="3904" y="6293"/>
                  </a:lnTo>
                  <a:cubicBezTo>
                    <a:pt x="5505" y="6293"/>
                    <a:pt x="6377" y="4329"/>
                    <a:pt x="5214" y="3166"/>
                  </a:cubicBezTo>
                  <a:lnTo>
                    <a:pt x="5141" y="3093"/>
                  </a:lnTo>
                  <a:cubicBezTo>
                    <a:pt x="4995" y="2875"/>
                    <a:pt x="4777" y="2729"/>
                    <a:pt x="4559" y="2656"/>
                  </a:cubicBezTo>
                  <a:cubicBezTo>
                    <a:pt x="4995" y="2220"/>
                    <a:pt x="5141" y="1565"/>
                    <a:pt x="4777" y="984"/>
                  </a:cubicBezTo>
                  <a:lnTo>
                    <a:pt x="4632" y="693"/>
                  </a:lnTo>
                  <a:cubicBezTo>
                    <a:pt x="4331" y="272"/>
                    <a:pt x="3833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2"/>
            <p:cNvSpPr/>
            <p:nvPr/>
          </p:nvSpPr>
          <p:spPr>
            <a:xfrm>
              <a:off x="1762500" y="72180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037" y="1"/>
                  </a:moveTo>
                  <a:cubicBezTo>
                    <a:pt x="73" y="219"/>
                    <a:pt x="0" y="3128"/>
                    <a:pt x="1964" y="3419"/>
                  </a:cubicBezTo>
                  <a:cubicBezTo>
                    <a:pt x="4001" y="3128"/>
                    <a:pt x="4001" y="29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2"/>
            <p:cNvSpPr/>
            <p:nvPr/>
          </p:nvSpPr>
          <p:spPr>
            <a:xfrm>
              <a:off x="1793400" y="800000"/>
              <a:ext cx="112775" cy="87300"/>
            </a:xfrm>
            <a:custGeom>
              <a:avLst/>
              <a:gdLst/>
              <a:ahLst/>
              <a:cxnLst/>
              <a:rect l="l" t="t" r="r" b="b"/>
              <a:pathLst>
                <a:path w="4511" h="3492" extrusionOk="0">
                  <a:moveTo>
                    <a:pt x="2328" y="0"/>
                  </a:moveTo>
                  <a:cubicBezTo>
                    <a:pt x="74" y="0"/>
                    <a:pt x="1" y="3491"/>
                    <a:pt x="2256" y="3491"/>
                  </a:cubicBezTo>
                  <a:cubicBezTo>
                    <a:pt x="4438" y="3346"/>
                    <a:pt x="4510" y="146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1758850" y="638150"/>
              <a:ext cx="90950" cy="74575"/>
            </a:xfrm>
            <a:custGeom>
              <a:avLst/>
              <a:gdLst/>
              <a:ahLst/>
              <a:cxnLst/>
              <a:rect l="l" t="t" r="r" b="b"/>
              <a:pathLst>
                <a:path w="3638" h="2983" extrusionOk="0">
                  <a:moveTo>
                    <a:pt x="1819" y="1"/>
                  </a:moveTo>
                  <a:cubicBezTo>
                    <a:pt x="1" y="146"/>
                    <a:pt x="1" y="2837"/>
                    <a:pt x="1819" y="2983"/>
                  </a:cubicBezTo>
                  <a:cubicBezTo>
                    <a:pt x="3638" y="2837"/>
                    <a:pt x="3638" y="146"/>
                    <a:pt x="1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1811600" y="398125"/>
              <a:ext cx="270950" cy="378250"/>
            </a:xfrm>
            <a:custGeom>
              <a:avLst/>
              <a:gdLst/>
              <a:ahLst/>
              <a:cxnLst/>
              <a:rect l="l" t="t" r="r" b="b"/>
              <a:pathLst>
                <a:path w="10838" h="15130" extrusionOk="0">
                  <a:moveTo>
                    <a:pt x="6546" y="1"/>
                  </a:moveTo>
                  <a:cubicBezTo>
                    <a:pt x="6328" y="1"/>
                    <a:pt x="6037" y="1"/>
                    <a:pt x="5819" y="73"/>
                  </a:cubicBezTo>
                  <a:cubicBezTo>
                    <a:pt x="4437" y="437"/>
                    <a:pt x="4437" y="2401"/>
                    <a:pt x="5819" y="2765"/>
                  </a:cubicBezTo>
                  <a:cubicBezTo>
                    <a:pt x="6037" y="2837"/>
                    <a:pt x="6328" y="2910"/>
                    <a:pt x="6546" y="2910"/>
                  </a:cubicBezTo>
                  <a:lnTo>
                    <a:pt x="6692" y="2910"/>
                  </a:lnTo>
                  <a:cubicBezTo>
                    <a:pt x="6328" y="3056"/>
                    <a:pt x="5964" y="3347"/>
                    <a:pt x="5746" y="3710"/>
                  </a:cubicBezTo>
                  <a:cubicBezTo>
                    <a:pt x="5383" y="3492"/>
                    <a:pt x="5019" y="3347"/>
                    <a:pt x="4582" y="3347"/>
                  </a:cubicBezTo>
                  <a:cubicBezTo>
                    <a:pt x="3782" y="3347"/>
                    <a:pt x="2982" y="3856"/>
                    <a:pt x="2691" y="4656"/>
                  </a:cubicBezTo>
                  <a:cubicBezTo>
                    <a:pt x="2473" y="4438"/>
                    <a:pt x="2182" y="4292"/>
                    <a:pt x="1819" y="4292"/>
                  </a:cubicBezTo>
                  <a:cubicBezTo>
                    <a:pt x="0" y="4292"/>
                    <a:pt x="0" y="6983"/>
                    <a:pt x="1819" y="7056"/>
                  </a:cubicBezTo>
                  <a:cubicBezTo>
                    <a:pt x="2255" y="7056"/>
                    <a:pt x="2691" y="6838"/>
                    <a:pt x="2910" y="6474"/>
                  </a:cubicBezTo>
                  <a:cubicBezTo>
                    <a:pt x="3273" y="6983"/>
                    <a:pt x="3855" y="7347"/>
                    <a:pt x="4510" y="7347"/>
                  </a:cubicBezTo>
                  <a:cubicBezTo>
                    <a:pt x="5092" y="7274"/>
                    <a:pt x="5601" y="7056"/>
                    <a:pt x="5964" y="6620"/>
                  </a:cubicBezTo>
                  <a:cubicBezTo>
                    <a:pt x="6183" y="6838"/>
                    <a:pt x="6401" y="6983"/>
                    <a:pt x="6692" y="7129"/>
                  </a:cubicBezTo>
                  <a:cubicBezTo>
                    <a:pt x="6037" y="7274"/>
                    <a:pt x="5455" y="7711"/>
                    <a:pt x="5092" y="8293"/>
                  </a:cubicBezTo>
                  <a:cubicBezTo>
                    <a:pt x="4728" y="7638"/>
                    <a:pt x="4073" y="7201"/>
                    <a:pt x="3273" y="7201"/>
                  </a:cubicBezTo>
                  <a:cubicBezTo>
                    <a:pt x="2328" y="7201"/>
                    <a:pt x="1455" y="7856"/>
                    <a:pt x="1091" y="8802"/>
                  </a:cubicBezTo>
                  <a:lnTo>
                    <a:pt x="1018" y="8947"/>
                  </a:lnTo>
                  <a:cubicBezTo>
                    <a:pt x="509" y="10256"/>
                    <a:pt x="1673" y="11638"/>
                    <a:pt x="2837" y="11857"/>
                  </a:cubicBezTo>
                  <a:cubicBezTo>
                    <a:pt x="1819" y="13093"/>
                    <a:pt x="2619" y="15057"/>
                    <a:pt x="4292" y="15130"/>
                  </a:cubicBezTo>
                  <a:cubicBezTo>
                    <a:pt x="4728" y="15130"/>
                    <a:pt x="5092" y="15057"/>
                    <a:pt x="5455" y="14839"/>
                  </a:cubicBezTo>
                  <a:cubicBezTo>
                    <a:pt x="5601" y="14839"/>
                    <a:pt x="5746" y="14911"/>
                    <a:pt x="5892" y="14911"/>
                  </a:cubicBezTo>
                  <a:cubicBezTo>
                    <a:pt x="7492" y="14839"/>
                    <a:pt x="7637" y="12584"/>
                    <a:pt x="6037" y="12293"/>
                  </a:cubicBezTo>
                  <a:cubicBezTo>
                    <a:pt x="5819" y="11711"/>
                    <a:pt x="5383" y="11347"/>
                    <a:pt x="4801" y="11202"/>
                  </a:cubicBezTo>
                  <a:cubicBezTo>
                    <a:pt x="5019" y="11056"/>
                    <a:pt x="5164" y="10838"/>
                    <a:pt x="5310" y="10620"/>
                  </a:cubicBezTo>
                  <a:cubicBezTo>
                    <a:pt x="5673" y="11164"/>
                    <a:pt x="6290" y="11454"/>
                    <a:pt x="6915" y="11454"/>
                  </a:cubicBezTo>
                  <a:cubicBezTo>
                    <a:pt x="7292" y="11454"/>
                    <a:pt x="7672" y="11348"/>
                    <a:pt x="8001" y="11129"/>
                  </a:cubicBezTo>
                  <a:lnTo>
                    <a:pt x="8146" y="11056"/>
                  </a:lnTo>
                  <a:cubicBezTo>
                    <a:pt x="9528" y="10256"/>
                    <a:pt x="9528" y="8365"/>
                    <a:pt x="8219" y="7565"/>
                  </a:cubicBezTo>
                  <a:lnTo>
                    <a:pt x="8074" y="7420"/>
                  </a:lnTo>
                  <a:cubicBezTo>
                    <a:pt x="8001" y="7347"/>
                    <a:pt x="7928" y="7347"/>
                    <a:pt x="7856" y="7347"/>
                  </a:cubicBezTo>
                  <a:cubicBezTo>
                    <a:pt x="8219" y="7274"/>
                    <a:pt x="8510" y="7129"/>
                    <a:pt x="8874" y="6983"/>
                  </a:cubicBezTo>
                  <a:cubicBezTo>
                    <a:pt x="9056" y="7165"/>
                    <a:pt x="9310" y="7256"/>
                    <a:pt x="9574" y="7256"/>
                  </a:cubicBezTo>
                  <a:cubicBezTo>
                    <a:pt x="9838" y="7256"/>
                    <a:pt x="10110" y="7165"/>
                    <a:pt x="10329" y="6983"/>
                  </a:cubicBezTo>
                  <a:cubicBezTo>
                    <a:pt x="10619" y="6692"/>
                    <a:pt x="10765" y="6256"/>
                    <a:pt x="10765" y="5820"/>
                  </a:cubicBezTo>
                  <a:cubicBezTo>
                    <a:pt x="10838" y="5310"/>
                    <a:pt x="10547" y="4801"/>
                    <a:pt x="9965" y="4656"/>
                  </a:cubicBezTo>
                  <a:cubicBezTo>
                    <a:pt x="9819" y="3492"/>
                    <a:pt x="8874" y="2619"/>
                    <a:pt x="7710" y="2619"/>
                  </a:cubicBezTo>
                  <a:lnTo>
                    <a:pt x="7346" y="2619"/>
                  </a:lnTo>
                  <a:cubicBezTo>
                    <a:pt x="7710" y="2328"/>
                    <a:pt x="8001" y="1892"/>
                    <a:pt x="8001" y="1383"/>
                  </a:cubicBezTo>
                  <a:cubicBezTo>
                    <a:pt x="8001" y="655"/>
                    <a:pt x="734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638750" y="797025"/>
              <a:ext cx="92750" cy="72100"/>
            </a:xfrm>
            <a:custGeom>
              <a:avLst/>
              <a:gdLst/>
              <a:ahLst/>
              <a:cxnLst/>
              <a:rect l="l" t="t" r="r" b="b"/>
              <a:pathLst>
                <a:path w="3710" h="2884" extrusionOk="0">
                  <a:moveTo>
                    <a:pt x="1818" y="0"/>
                  </a:moveTo>
                  <a:cubicBezTo>
                    <a:pt x="1557" y="0"/>
                    <a:pt x="1299" y="91"/>
                    <a:pt x="1091" y="265"/>
                  </a:cubicBezTo>
                  <a:lnTo>
                    <a:pt x="873" y="483"/>
                  </a:lnTo>
                  <a:cubicBezTo>
                    <a:pt x="0" y="1356"/>
                    <a:pt x="655" y="2883"/>
                    <a:pt x="1818" y="2883"/>
                  </a:cubicBezTo>
                  <a:cubicBezTo>
                    <a:pt x="3055" y="2883"/>
                    <a:pt x="3710" y="1356"/>
                    <a:pt x="2837" y="483"/>
                  </a:cubicBezTo>
                  <a:lnTo>
                    <a:pt x="2619" y="337"/>
                  </a:lnTo>
                  <a:cubicBezTo>
                    <a:pt x="2390" y="109"/>
                    <a:pt x="2103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2"/>
            <p:cNvSpPr/>
            <p:nvPr/>
          </p:nvSpPr>
          <p:spPr>
            <a:xfrm>
              <a:off x="607825" y="598150"/>
              <a:ext cx="98225" cy="78225"/>
            </a:xfrm>
            <a:custGeom>
              <a:avLst/>
              <a:gdLst/>
              <a:ahLst/>
              <a:cxnLst/>
              <a:rect l="l" t="t" r="r" b="b"/>
              <a:pathLst>
                <a:path w="3929" h="3129" extrusionOk="0">
                  <a:moveTo>
                    <a:pt x="2037" y="1"/>
                  </a:moveTo>
                  <a:cubicBezTo>
                    <a:pt x="73" y="146"/>
                    <a:pt x="1" y="2983"/>
                    <a:pt x="1964" y="3128"/>
                  </a:cubicBezTo>
                  <a:cubicBezTo>
                    <a:pt x="3928" y="3055"/>
                    <a:pt x="3928" y="219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2"/>
            <p:cNvSpPr/>
            <p:nvPr/>
          </p:nvSpPr>
          <p:spPr>
            <a:xfrm>
              <a:off x="807850" y="556325"/>
              <a:ext cx="94575" cy="70950"/>
            </a:xfrm>
            <a:custGeom>
              <a:avLst/>
              <a:gdLst/>
              <a:ahLst/>
              <a:cxnLst/>
              <a:rect l="l" t="t" r="r" b="b"/>
              <a:pathLst>
                <a:path w="3783" h="2838" extrusionOk="0">
                  <a:moveTo>
                    <a:pt x="1892" y="1"/>
                  </a:moveTo>
                  <a:cubicBezTo>
                    <a:pt x="0" y="1"/>
                    <a:pt x="0" y="2765"/>
                    <a:pt x="1819" y="2837"/>
                  </a:cubicBezTo>
                  <a:cubicBezTo>
                    <a:pt x="3710" y="2837"/>
                    <a:pt x="3783" y="1"/>
                    <a:pt x="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2"/>
            <p:cNvSpPr/>
            <p:nvPr/>
          </p:nvSpPr>
          <p:spPr>
            <a:xfrm>
              <a:off x="896950" y="779075"/>
              <a:ext cx="65475" cy="67300"/>
            </a:xfrm>
            <a:custGeom>
              <a:avLst/>
              <a:gdLst/>
              <a:ahLst/>
              <a:cxnLst/>
              <a:rect l="l" t="t" r="r" b="b"/>
              <a:pathLst>
                <a:path w="2619" h="2692" extrusionOk="0">
                  <a:moveTo>
                    <a:pt x="1310" y="1"/>
                  </a:moveTo>
                  <a:cubicBezTo>
                    <a:pt x="910" y="1"/>
                    <a:pt x="510" y="183"/>
                    <a:pt x="291" y="546"/>
                  </a:cubicBezTo>
                  <a:cubicBezTo>
                    <a:pt x="0" y="1055"/>
                    <a:pt x="0" y="1637"/>
                    <a:pt x="291" y="2146"/>
                  </a:cubicBezTo>
                  <a:cubicBezTo>
                    <a:pt x="510" y="2510"/>
                    <a:pt x="891" y="2692"/>
                    <a:pt x="1273" y="2692"/>
                  </a:cubicBezTo>
                  <a:cubicBezTo>
                    <a:pt x="1655" y="2692"/>
                    <a:pt x="2037" y="2510"/>
                    <a:pt x="2255" y="2146"/>
                  </a:cubicBezTo>
                  <a:cubicBezTo>
                    <a:pt x="2619" y="1710"/>
                    <a:pt x="2619" y="1055"/>
                    <a:pt x="2328" y="546"/>
                  </a:cubicBezTo>
                  <a:cubicBezTo>
                    <a:pt x="2110" y="183"/>
                    <a:pt x="1710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2"/>
            <p:cNvSpPr/>
            <p:nvPr/>
          </p:nvSpPr>
          <p:spPr>
            <a:xfrm>
              <a:off x="749650" y="920000"/>
              <a:ext cx="61850" cy="47300"/>
            </a:xfrm>
            <a:custGeom>
              <a:avLst/>
              <a:gdLst/>
              <a:ahLst/>
              <a:cxnLst/>
              <a:rect l="l" t="t" r="r" b="b"/>
              <a:pathLst>
                <a:path w="2474" h="1892" extrusionOk="0">
                  <a:moveTo>
                    <a:pt x="1237" y="1"/>
                  </a:moveTo>
                  <a:cubicBezTo>
                    <a:pt x="1" y="1"/>
                    <a:pt x="1" y="1892"/>
                    <a:pt x="1237" y="1892"/>
                  </a:cubicBezTo>
                  <a:cubicBezTo>
                    <a:pt x="2474" y="1892"/>
                    <a:pt x="2474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280088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4297248" y="553960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3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26585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3" y="524540"/>
            <a:ext cx="3836404" cy="179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440" y="540659"/>
            <a:ext cx="3868644" cy="1781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74" y="2735805"/>
            <a:ext cx="3860583" cy="1765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975" y="2709426"/>
            <a:ext cx="3860584" cy="18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18" y="183930"/>
            <a:ext cx="7647238" cy="48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6" y="117813"/>
            <a:ext cx="7647238" cy="48289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0E34966-259D-93FC-D67D-409AE5E576CA}"/>
              </a:ext>
            </a:extLst>
          </p:cNvPr>
          <p:cNvSpPr txBox="1"/>
          <p:nvPr/>
        </p:nvSpPr>
        <p:spPr>
          <a:xfrm>
            <a:off x="1593109" y="416711"/>
            <a:ext cx="148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F514FA-E427-30B8-4F4E-6080FBE85B6A}"/>
              </a:ext>
            </a:extLst>
          </p:cNvPr>
          <p:cNvSpPr txBox="1"/>
          <p:nvPr/>
        </p:nvSpPr>
        <p:spPr>
          <a:xfrm>
            <a:off x="1153452" y="1363447"/>
            <a:ext cx="15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A863D-4DB7-3C8F-62F7-E238718166C7}"/>
              </a:ext>
            </a:extLst>
          </p:cNvPr>
          <p:cNvSpPr txBox="1"/>
          <p:nvPr/>
        </p:nvSpPr>
        <p:spPr>
          <a:xfrm>
            <a:off x="1942846" y="1732765"/>
            <a:ext cx="76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9ECDA-42BD-88BC-26BB-FB9F4D6E4950}"/>
              </a:ext>
            </a:extLst>
          </p:cNvPr>
          <p:cNvSpPr txBox="1"/>
          <p:nvPr/>
        </p:nvSpPr>
        <p:spPr>
          <a:xfrm>
            <a:off x="3681811" y="2601036"/>
            <a:ext cx="354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EDEAFB-AAB2-07FC-A15A-8EBF1A18513E}"/>
              </a:ext>
            </a:extLst>
          </p:cNvPr>
          <p:cNvSpPr txBox="1"/>
          <p:nvPr/>
        </p:nvSpPr>
        <p:spPr>
          <a:xfrm>
            <a:off x="1938268" y="3016534"/>
            <a:ext cx="74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7DD6A4-566C-B58A-A9BB-AA704AF2E694}"/>
              </a:ext>
            </a:extLst>
          </p:cNvPr>
          <p:cNvSpPr txBox="1"/>
          <p:nvPr/>
        </p:nvSpPr>
        <p:spPr>
          <a:xfrm>
            <a:off x="2613118" y="3860077"/>
            <a:ext cx="417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 subject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8A6EA3-4ABD-A35A-CDE5-5BDCFE1AB52F}"/>
              </a:ext>
            </a:extLst>
          </p:cNvPr>
          <p:cNvSpPr txBox="1"/>
          <p:nvPr/>
        </p:nvSpPr>
        <p:spPr>
          <a:xfrm>
            <a:off x="1938268" y="4248620"/>
            <a:ext cx="85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25084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2821760" y="515413"/>
            <a:ext cx="5166099" cy="932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0070C0"/>
                </a:solidFill>
              </a:rPr>
              <a:t>L</a:t>
            </a:r>
            <a:r>
              <a:rPr lang="en" sz="8000" dirty="0">
                <a:solidFill>
                  <a:srgbClr val="0070C0"/>
                </a:solidFill>
              </a:rPr>
              <a:t>et’s </a:t>
            </a:r>
            <a:r>
              <a:rPr lang="en" sz="8000" dirty="0" smtClean="0">
                <a:solidFill>
                  <a:srgbClr val="0070C0"/>
                </a:solidFill>
              </a:rPr>
              <a:t>sing.</a:t>
            </a:r>
            <a:endParaRPr sz="8000" dirty="0">
              <a:solidFill>
                <a:srgbClr val="0070C0"/>
              </a:solidFill>
            </a:endParaRPr>
          </a:p>
        </p:txBody>
      </p: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62"/>
          <p:cNvSpPr/>
          <p:nvPr/>
        </p:nvSpPr>
        <p:spPr>
          <a:xfrm>
            <a:off x="1892202" y="451003"/>
            <a:ext cx="676181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1953448" y="435413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4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12C3C-E40B-48B3-98E5-DB6A232D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31" y="1447943"/>
            <a:ext cx="8733043" cy="38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3CFD2-7DA3-4D40-9DC1-2DC082DF2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5140119"/>
          </a:xfrm>
          <a:prstGeom prst="rect">
            <a:avLst/>
          </a:prstGeom>
        </p:spPr>
      </p:pic>
      <p:pic>
        <p:nvPicPr>
          <p:cNvPr id="6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3866" y="-1"/>
            <a:ext cx="680645" cy="6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51401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3CFD2-7DA3-4D40-9DC1-2DC082DF2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B4542-7F90-49E9-9C76-633943427718}"/>
              </a:ext>
            </a:extLst>
          </p:cNvPr>
          <p:cNvSpPr/>
          <p:nvPr/>
        </p:nvSpPr>
        <p:spPr>
          <a:xfrm>
            <a:off x="5469517" y="1566745"/>
            <a:ext cx="389643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B92A7F-993A-4CDF-ABC7-020D86FF3635}"/>
              </a:ext>
            </a:extLst>
          </p:cNvPr>
          <p:cNvSpPr/>
          <p:nvPr/>
        </p:nvSpPr>
        <p:spPr>
          <a:xfrm>
            <a:off x="5232018" y="2617974"/>
            <a:ext cx="962526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E2B825-64A5-47FA-9523-7D3FC79FD3CB}"/>
              </a:ext>
            </a:extLst>
          </p:cNvPr>
          <p:cNvSpPr/>
          <p:nvPr/>
        </p:nvSpPr>
        <p:spPr>
          <a:xfrm>
            <a:off x="5500149" y="3601950"/>
            <a:ext cx="359011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05268-BA31-4FF0-8313-D605512CCADA}"/>
              </a:ext>
            </a:extLst>
          </p:cNvPr>
          <p:cNvSpPr/>
          <p:nvPr/>
        </p:nvSpPr>
        <p:spPr>
          <a:xfrm>
            <a:off x="2627582" y="4585926"/>
            <a:ext cx="3073449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7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3866" y="-1"/>
            <a:ext cx="680645" cy="6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6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6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700384" y="1619184"/>
            <a:ext cx="7704000" cy="18429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0070C0"/>
                </a:solidFill>
              </a:rPr>
              <a:t>Fun corner and </a:t>
            </a:r>
            <a:r>
              <a:rPr lang="en-US" sz="8800" dirty="0" smtClean="0">
                <a:solidFill>
                  <a:srgbClr val="0070C0"/>
                </a:solidFill>
              </a:rPr>
              <a:t>wrap-up</a:t>
            </a:r>
            <a:endParaRPr sz="88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280088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4311256" y="534956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dk2"/>
                </a:solidFill>
                <a:latin typeface="Nunito;800"/>
              </a:rPr>
              <a:t>5</a:t>
            </a:r>
            <a:endParaRPr b="0" i="0" dirty="0">
              <a:ln>
                <a:noFill/>
              </a:ln>
              <a:solidFill>
                <a:schemeClr val="dk2"/>
              </a:solidFill>
              <a:latin typeface="Nunito;800"/>
            </a:endParaRPr>
          </a:p>
        </p:txBody>
      </p:sp>
      <p:sp>
        <p:nvSpPr>
          <p:cNvPr id="20" name="Google Shape;1761;p62"/>
          <p:cNvSpPr/>
          <p:nvPr/>
        </p:nvSpPr>
        <p:spPr>
          <a:xfrm>
            <a:off x="607317" y="3937076"/>
            <a:ext cx="7704000" cy="60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88540" y="3885683"/>
            <a:ext cx="682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unito" panose="020B0604020202020204" charset="0"/>
              </a:rPr>
              <a:t>Game: </a:t>
            </a:r>
            <a:r>
              <a:rPr lang="en-US" sz="4000" dirty="0">
                <a:solidFill>
                  <a:schemeClr val="tx1"/>
                </a:solidFill>
                <a:latin typeface="Nunito" panose="020B0604020202020204" charset="0"/>
              </a:rPr>
              <a:t>A</a:t>
            </a:r>
            <a:r>
              <a:rPr lang="x-none" sz="4000" dirty="0" smtClean="0">
                <a:solidFill>
                  <a:schemeClr val="tx1"/>
                </a:solidFill>
                <a:latin typeface="Nunito" panose="020B0604020202020204" charset="0"/>
              </a:rPr>
              <a:t>nagram</a:t>
            </a:r>
            <a:endParaRPr lang="en-US" sz="40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1C750C-2028-88A4-2191-CEAA608D3AE9}"/>
              </a:ext>
            </a:extLst>
          </p:cNvPr>
          <p:cNvSpPr txBox="1"/>
          <p:nvPr/>
        </p:nvSpPr>
        <p:spPr>
          <a:xfrm rot="21418007">
            <a:off x="5970966" y="864744"/>
            <a:ext cx="4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CDEE3-33FA-E518-7496-24D35E97BF8E}"/>
              </a:ext>
            </a:extLst>
          </p:cNvPr>
          <p:cNvSpPr txBox="1"/>
          <p:nvPr/>
        </p:nvSpPr>
        <p:spPr>
          <a:xfrm rot="21414676">
            <a:off x="6538360" y="1158534"/>
            <a:ext cx="38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3D06D-FDB8-9513-58EA-EEA5C189E07E}"/>
              </a:ext>
            </a:extLst>
          </p:cNvPr>
          <p:cNvSpPr txBox="1"/>
          <p:nvPr/>
        </p:nvSpPr>
        <p:spPr>
          <a:xfrm rot="21494705">
            <a:off x="6873388" y="1521045"/>
            <a:ext cx="53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4DDA8-DF6D-CE43-DE04-AA25C8B03E7A}"/>
              </a:ext>
            </a:extLst>
          </p:cNvPr>
          <p:cNvSpPr txBox="1"/>
          <p:nvPr/>
        </p:nvSpPr>
        <p:spPr>
          <a:xfrm rot="21544743">
            <a:off x="6994731" y="1937447"/>
            <a:ext cx="64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B3B20-AD93-55B1-C866-3CBBD37A4B11}"/>
              </a:ext>
            </a:extLst>
          </p:cNvPr>
          <p:cNvSpPr txBox="1"/>
          <p:nvPr/>
        </p:nvSpPr>
        <p:spPr>
          <a:xfrm rot="21538759">
            <a:off x="7131026" y="2372492"/>
            <a:ext cx="4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09AB8-5EBB-BA63-4494-E9E535914A43}"/>
              </a:ext>
            </a:extLst>
          </p:cNvPr>
          <p:cNvSpPr txBox="1"/>
          <p:nvPr/>
        </p:nvSpPr>
        <p:spPr>
          <a:xfrm rot="21558054">
            <a:off x="7447159" y="2892316"/>
            <a:ext cx="4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02E28-F836-4367-C3BD-9ACF6DB2FE71}"/>
              </a:ext>
            </a:extLst>
          </p:cNvPr>
          <p:cNvSpPr txBox="1"/>
          <p:nvPr/>
        </p:nvSpPr>
        <p:spPr>
          <a:xfrm rot="16578">
            <a:off x="7934796" y="3194221"/>
            <a:ext cx="4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F47C9-94EA-BDFD-9A4F-7869BEAAF94E}"/>
              </a:ext>
            </a:extLst>
          </p:cNvPr>
          <p:cNvSpPr txBox="1"/>
          <p:nvPr/>
        </p:nvSpPr>
        <p:spPr>
          <a:xfrm rot="117069">
            <a:off x="8234807" y="3474175"/>
            <a:ext cx="4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2FE84-5825-D9DB-3445-548CBBD6E372}"/>
              </a:ext>
            </a:extLst>
          </p:cNvPr>
          <p:cNvSpPr txBox="1"/>
          <p:nvPr/>
        </p:nvSpPr>
        <p:spPr>
          <a:xfrm rot="71140">
            <a:off x="8327626" y="4217796"/>
            <a:ext cx="4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D053FB-9E83-42F3-7D04-77E838A460D7}"/>
              </a:ext>
            </a:extLst>
          </p:cNvPr>
          <p:cNvSpPr txBox="1"/>
          <p:nvPr/>
        </p:nvSpPr>
        <p:spPr>
          <a:xfrm rot="20520048">
            <a:off x="11367" y="1055222"/>
            <a:ext cx="69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2CBAAE-27B3-7E8F-439E-3D5E5ACB5016}"/>
              </a:ext>
            </a:extLst>
          </p:cNvPr>
          <p:cNvSpPr txBox="1"/>
          <p:nvPr/>
        </p:nvSpPr>
        <p:spPr>
          <a:xfrm rot="19707280">
            <a:off x="220011" y="1715509"/>
            <a:ext cx="69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b="1" dirty="0">
                <a:solidFill>
                  <a:srgbClr val="00B0F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58F1CC-E593-B3E9-D5C9-848CB5BDCE8B}"/>
              </a:ext>
            </a:extLst>
          </p:cNvPr>
          <p:cNvSpPr txBox="1"/>
          <p:nvPr/>
        </p:nvSpPr>
        <p:spPr>
          <a:xfrm rot="19796864">
            <a:off x="599697" y="2202117"/>
            <a:ext cx="69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b="1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AC81C7-0567-0514-B5F5-840EE700509E}"/>
              </a:ext>
            </a:extLst>
          </p:cNvPr>
          <p:cNvSpPr txBox="1"/>
          <p:nvPr/>
        </p:nvSpPr>
        <p:spPr>
          <a:xfrm rot="8985636" flipV="1">
            <a:off x="959466" y="2495462"/>
            <a:ext cx="1506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b="1" dirty="0">
                <a:solidFill>
                  <a:srgbClr val="00B0F0"/>
                </a:solidFill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554CB-2155-5899-C743-8F6650A89E66}"/>
              </a:ext>
            </a:extLst>
          </p:cNvPr>
          <p:cNvSpPr txBox="1"/>
          <p:nvPr/>
        </p:nvSpPr>
        <p:spPr>
          <a:xfrm rot="19621654">
            <a:off x="1354491" y="3258403"/>
            <a:ext cx="63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b="1" dirty="0">
                <a:solidFill>
                  <a:srgbClr val="00B0F0"/>
                </a:solidFill>
              </a:rPr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BCF5D-F54E-EFB2-A54F-27C42C83730B}"/>
              </a:ext>
            </a:extLst>
          </p:cNvPr>
          <p:cNvSpPr txBox="1"/>
          <p:nvPr/>
        </p:nvSpPr>
        <p:spPr>
          <a:xfrm>
            <a:off x="473538" y="4083466"/>
            <a:ext cx="73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5749E-39AB-491D-0438-78B0A419E717}"/>
              </a:ext>
            </a:extLst>
          </p:cNvPr>
          <p:cNvSpPr txBox="1"/>
          <p:nvPr/>
        </p:nvSpPr>
        <p:spPr>
          <a:xfrm>
            <a:off x="144064" y="3346285"/>
            <a:ext cx="73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EBC939-BBA0-C1D1-885D-D5EACA8FB7D4}"/>
              </a:ext>
            </a:extLst>
          </p:cNvPr>
          <p:cNvSpPr txBox="1"/>
          <p:nvPr/>
        </p:nvSpPr>
        <p:spPr>
          <a:xfrm rot="9196521">
            <a:off x="3499359" y="3656768"/>
            <a:ext cx="81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chemeClr val="tx2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4A1AC0-C2B6-6160-08C0-2FCE9CB0A9F4}"/>
              </a:ext>
            </a:extLst>
          </p:cNvPr>
          <p:cNvSpPr txBox="1"/>
          <p:nvPr/>
        </p:nvSpPr>
        <p:spPr>
          <a:xfrm rot="9196521">
            <a:off x="4046001" y="3832989"/>
            <a:ext cx="81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chemeClr val="tx2">
                    <a:lumMod val="50000"/>
                  </a:schemeClr>
                </a:solidFill>
              </a:rPr>
              <a:t>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85E349-B9D4-64BD-172E-3F8EFE7010CE}"/>
              </a:ext>
            </a:extLst>
          </p:cNvPr>
          <p:cNvSpPr txBox="1"/>
          <p:nvPr/>
        </p:nvSpPr>
        <p:spPr>
          <a:xfrm rot="9196521">
            <a:off x="5381673" y="3704138"/>
            <a:ext cx="81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chemeClr val="tx2">
                    <a:lumMod val="50000"/>
                  </a:schemeClr>
                </a:solidFill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D8FC46-5A98-3FD1-553A-40BAA5585BE9}"/>
              </a:ext>
            </a:extLst>
          </p:cNvPr>
          <p:cNvSpPr txBox="1"/>
          <p:nvPr/>
        </p:nvSpPr>
        <p:spPr>
          <a:xfrm rot="9196521">
            <a:off x="5797481" y="3337493"/>
            <a:ext cx="81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DAAB56-48B4-AF26-7F1A-54F589899F23}"/>
              </a:ext>
            </a:extLst>
          </p:cNvPr>
          <p:cNvSpPr txBox="1"/>
          <p:nvPr/>
        </p:nvSpPr>
        <p:spPr>
          <a:xfrm rot="9196521">
            <a:off x="2507084" y="2914843"/>
            <a:ext cx="81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chemeClr val="tx2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EBC939-BBA0-C1D1-885D-D5EACA8FB7D4}"/>
              </a:ext>
            </a:extLst>
          </p:cNvPr>
          <p:cNvSpPr txBox="1"/>
          <p:nvPr/>
        </p:nvSpPr>
        <p:spPr>
          <a:xfrm rot="9196521">
            <a:off x="2999763" y="3497407"/>
            <a:ext cx="81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x-none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BC13EA-8397-00B5-829C-9127F57990BA}"/>
              </a:ext>
            </a:extLst>
          </p:cNvPr>
          <p:cNvSpPr txBox="1"/>
          <p:nvPr/>
        </p:nvSpPr>
        <p:spPr>
          <a:xfrm rot="9196521">
            <a:off x="4634967" y="3963243"/>
            <a:ext cx="81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200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9" name="Google Shape;1761;p62"/>
          <p:cNvSpPr/>
          <p:nvPr/>
        </p:nvSpPr>
        <p:spPr>
          <a:xfrm>
            <a:off x="401984" y="21641"/>
            <a:ext cx="7704000" cy="60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735076" y="-22688"/>
            <a:ext cx="83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unito" panose="020B0604020202020204" charset="0"/>
              </a:rPr>
              <a:t>Make a sentence. What’s missing? </a:t>
            </a:r>
            <a:endParaRPr lang="en-US" sz="40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4621953" y="2996831"/>
            <a:ext cx="1188490" cy="912436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solidFill>
                <a:srgbClr val="FF0000"/>
              </a:solidFill>
              <a:ea typeface="+mn-ea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4621953" y="1764855"/>
            <a:ext cx="1188490" cy="912436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solidFill>
                <a:srgbClr val="FF0000"/>
              </a:solidFill>
              <a:ea typeface="+mn-ea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285263" y="2829116"/>
            <a:ext cx="1253077" cy="961998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ea typeface="+mn-ea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280027" y="1517940"/>
            <a:ext cx="1253077" cy="961998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ea typeface="+mn-ea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492895" y="1527840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Kristen ITC" panose="03050502040202030202" pitchFamily="66" charset="0"/>
              </a:rPr>
              <a:t>1</a:t>
            </a:r>
            <a:endParaRPr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498106" y="2886056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rgbClr val="FF0000"/>
                </a:solidFill>
                <a:latin typeface="Kristen ITC" panose="03050502040202030202" pitchFamily="66" charset="0"/>
              </a:rPr>
              <a:t>3</a:t>
            </a:r>
            <a:endParaRPr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48025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rgbClr val="FF0000"/>
                </a:solidFill>
                <a:latin typeface="Kristen ITC" panose="03050502040202030202" pitchFamily="66" charset="0"/>
              </a:rPr>
              <a:t>2</a:t>
            </a:r>
            <a:endParaRPr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48024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rgbClr val="FF0000"/>
                </a:solidFill>
                <a:latin typeface="Kristen ITC" panose="03050502040202030202" pitchFamily="66" charset="0"/>
              </a:rPr>
              <a:t>4</a:t>
            </a:r>
            <a:endParaRPr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1565396" y="1749975"/>
            <a:ext cx="3095427" cy="2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3000" b="1" dirty="0">
              <a:solidFill>
                <a:srgbClr val="66BA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8622764" y="197626"/>
            <a:ext cx="25725" cy="30225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ea typeface="+mn-ea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8553901" y="288339"/>
            <a:ext cx="11925" cy="9200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ea typeface="+mn-ea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8531289" y="305401"/>
            <a:ext cx="3775" cy="3275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ea typeface="+mn-ea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2085941" y="3930210"/>
            <a:ext cx="1188490" cy="912436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ea typeface="+mn-ea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2266463" y="3962368"/>
            <a:ext cx="8274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defTabSz="914378">
              <a:buClr>
                <a:srgbClr val="000000"/>
              </a:buClr>
              <a:buSzPts val="1100"/>
              <a:defRPr/>
            </a:pPr>
            <a:r>
              <a:rPr lang="en" dirty="0">
                <a:solidFill>
                  <a:srgbClr val="FF496C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458017" y="3022146"/>
            <a:ext cx="3344458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378">
              <a:buClr>
                <a:srgbClr val="A7D4D5"/>
              </a:buClr>
              <a:defRPr/>
            </a:pPr>
            <a:r>
              <a:rPr lang="en-US" sz="3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complete and read.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5771571" y="2067809"/>
            <a:ext cx="3344458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378">
              <a:buClr>
                <a:srgbClr val="A7D4D5"/>
              </a:buClr>
              <a:defRPr/>
            </a:pPr>
            <a:r>
              <a:rPr lang="en-US" sz="3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3000" b="1" dirty="0" smtClean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 or cross.</a:t>
            </a:r>
            <a:endParaRPr lang="en-US" sz="3000" b="1" dirty="0">
              <a:solidFill>
                <a:srgbClr val="66BA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5771526" y="3400639"/>
            <a:ext cx="3344458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378">
              <a:buClr>
                <a:srgbClr val="A7D4D5"/>
              </a:buClr>
              <a:defRPr/>
            </a:pPr>
            <a:r>
              <a:rPr lang="en-US" sz="3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play.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3377209" y="4298434"/>
            <a:ext cx="4770013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378">
              <a:buClr>
                <a:srgbClr val="A7D4D5"/>
              </a:buClr>
              <a:defRPr/>
            </a:pPr>
            <a:r>
              <a:rPr lang="en-US" sz="3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</p:spTree>
    <p:extLst>
      <p:ext uri="{BB962C8B-B14F-4D97-AF65-F5344CB8AC3E}">
        <p14:creationId xmlns:p14="http://schemas.microsoft.com/office/powerpoint/2010/main" val="25077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62"/>
          <p:cNvSpPr/>
          <p:nvPr/>
        </p:nvSpPr>
        <p:spPr>
          <a:xfrm>
            <a:off x="681457" y="2965011"/>
            <a:ext cx="7704000" cy="60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2" name="Google Shape;1762;p62"/>
          <p:cNvSpPr txBox="1">
            <a:spLocks noGrp="1"/>
          </p:cNvSpPr>
          <p:nvPr>
            <p:ph type="subTitle" idx="1"/>
          </p:nvPr>
        </p:nvSpPr>
        <p:spPr>
          <a:xfrm>
            <a:off x="628560" y="3149631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G</a:t>
            </a:r>
            <a:r>
              <a:rPr lang="en" sz="4000" dirty="0"/>
              <a:t>ame: </a:t>
            </a:r>
            <a:r>
              <a:rPr lang="en" sz="4000" dirty="0" smtClean="0"/>
              <a:t>Who’s faster?</a:t>
            </a:r>
            <a:endParaRPr sz="4000" dirty="0"/>
          </a:p>
        </p:txBody>
      </p:sp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-294505" y="1815720"/>
            <a:ext cx="9704160" cy="814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smtClean="0">
                <a:solidFill>
                  <a:srgbClr val="0070C0"/>
                </a:solidFill>
              </a:rPr>
              <a:t>Warm-up and review</a:t>
            </a:r>
            <a:endParaRPr sz="70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2"/>
          <p:cNvGrpSpPr/>
          <p:nvPr/>
        </p:nvGrpSpPr>
        <p:grpSpPr>
          <a:xfrm>
            <a:off x="35706" y="4059604"/>
            <a:ext cx="592854" cy="1083896"/>
            <a:chOff x="292306" y="39334"/>
            <a:chExt cx="2113139" cy="3863384"/>
          </a:xfrm>
        </p:grpSpPr>
        <p:sp>
          <p:nvSpPr>
            <p:cNvPr id="1784" name="Google Shape;1784;p62"/>
            <p:cNvSpPr/>
            <p:nvPr/>
          </p:nvSpPr>
          <p:spPr>
            <a:xfrm>
              <a:off x="292306" y="39334"/>
              <a:ext cx="2113139" cy="3863384"/>
            </a:xfrm>
            <a:custGeom>
              <a:avLst/>
              <a:gdLst/>
              <a:ahLst/>
              <a:cxnLst/>
              <a:rect l="l" t="t" r="r" b="b"/>
              <a:pathLst>
                <a:path w="71790" h="140525" extrusionOk="0">
                  <a:moveTo>
                    <a:pt x="60880" y="0"/>
                  </a:moveTo>
                  <a:cubicBezTo>
                    <a:pt x="60225" y="0"/>
                    <a:pt x="59570" y="73"/>
                    <a:pt x="58916" y="218"/>
                  </a:cubicBezTo>
                  <a:cubicBezTo>
                    <a:pt x="56443" y="727"/>
                    <a:pt x="54333" y="2473"/>
                    <a:pt x="53388" y="4873"/>
                  </a:cubicBezTo>
                  <a:cubicBezTo>
                    <a:pt x="51788" y="5455"/>
                    <a:pt x="50478" y="6546"/>
                    <a:pt x="49606" y="8001"/>
                  </a:cubicBezTo>
                  <a:cubicBezTo>
                    <a:pt x="48878" y="9237"/>
                    <a:pt x="48515" y="10619"/>
                    <a:pt x="48587" y="12001"/>
                  </a:cubicBezTo>
                  <a:cubicBezTo>
                    <a:pt x="47133" y="13456"/>
                    <a:pt x="46405" y="15420"/>
                    <a:pt x="46333" y="17384"/>
                  </a:cubicBezTo>
                  <a:cubicBezTo>
                    <a:pt x="46333" y="18111"/>
                    <a:pt x="46478" y="18911"/>
                    <a:pt x="46624" y="19638"/>
                  </a:cubicBezTo>
                  <a:cubicBezTo>
                    <a:pt x="46624" y="19784"/>
                    <a:pt x="46551" y="19929"/>
                    <a:pt x="46551" y="20075"/>
                  </a:cubicBezTo>
                  <a:cubicBezTo>
                    <a:pt x="46405" y="21093"/>
                    <a:pt x="46478" y="22184"/>
                    <a:pt x="46769" y="23203"/>
                  </a:cubicBezTo>
                  <a:cubicBezTo>
                    <a:pt x="43641" y="29821"/>
                    <a:pt x="40950" y="36586"/>
                    <a:pt x="38841" y="43568"/>
                  </a:cubicBezTo>
                  <a:cubicBezTo>
                    <a:pt x="35859" y="29458"/>
                    <a:pt x="32804" y="19202"/>
                    <a:pt x="32586" y="18475"/>
                  </a:cubicBezTo>
                  <a:cubicBezTo>
                    <a:pt x="31783" y="15695"/>
                    <a:pt x="29248" y="13860"/>
                    <a:pt x="26498" y="13860"/>
                  </a:cubicBezTo>
                  <a:cubicBezTo>
                    <a:pt x="26009" y="13860"/>
                    <a:pt x="25514" y="13917"/>
                    <a:pt x="25021" y="14038"/>
                  </a:cubicBezTo>
                  <a:cubicBezTo>
                    <a:pt x="24585" y="14111"/>
                    <a:pt x="24221" y="14256"/>
                    <a:pt x="23857" y="14474"/>
                  </a:cubicBezTo>
                  <a:lnTo>
                    <a:pt x="23857" y="14256"/>
                  </a:lnTo>
                  <a:cubicBezTo>
                    <a:pt x="23930" y="10328"/>
                    <a:pt x="21021" y="6910"/>
                    <a:pt x="17093" y="6473"/>
                  </a:cubicBezTo>
                  <a:cubicBezTo>
                    <a:pt x="15665" y="5359"/>
                    <a:pt x="13989" y="4828"/>
                    <a:pt x="12331" y="4828"/>
                  </a:cubicBezTo>
                  <a:cubicBezTo>
                    <a:pt x="9769" y="4828"/>
                    <a:pt x="7248" y="6097"/>
                    <a:pt x="5746" y="8437"/>
                  </a:cubicBezTo>
                  <a:cubicBezTo>
                    <a:pt x="4001" y="9019"/>
                    <a:pt x="2473" y="10256"/>
                    <a:pt x="1528" y="11856"/>
                  </a:cubicBezTo>
                  <a:cubicBezTo>
                    <a:pt x="0" y="14329"/>
                    <a:pt x="0" y="17384"/>
                    <a:pt x="1382" y="19929"/>
                  </a:cubicBezTo>
                  <a:cubicBezTo>
                    <a:pt x="1600" y="20293"/>
                    <a:pt x="1891" y="20657"/>
                    <a:pt x="2182" y="21020"/>
                  </a:cubicBezTo>
                  <a:cubicBezTo>
                    <a:pt x="1382" y="22984"/>
                    <a:pt x="1455" y="25166"/>
                    <a:pt x="2328" y="27057"/>
                  </a:cubicBezTo>
                  <a:cubicBezTo>
                    <a:pt x="3128" y="28876"/>
                    <a:pt x="4583" y="30258"/>
                    <a:pt x="6401" y="30985"/>
                  </a:cubicBezTo>
                  <a:cubicBezTo>
                    <a:pt x="7128" y="32731"/>
                    <a:pt x="8438" y="34113"/>
                    <a:pt x="10183" y="34913"/>
                  </a:cubicBezTo>
                  <a:cubicBezTo>
                    <a:pt x="11783" y="41895"/>
                    <a:pt x="13529" y="48951"/>
                    <a:pt x="15129" y="55788"/>
                  </a:cubicBezTo>
                  <a:cubicBezTo>
                    <a:pt x="14184" y="54915"/>
                    <a:pt x="13602" y="54406"/>
                    <a:pt x="13456" y="54260"/>
                  </a:cubicBezTo>
                  <a:cubicBezTo>
                    <a:pt x="12184" y="53209"/>
                    <a:pt x="10793" y="52754"/>
                    <a:pt x="9453" y="52754"/>
                  </a:cubicBezTo>
                  <a:cubicBezTo>
                    <a:pt x="5048" y="52754"/>
                    <a:pt x="1195" y="57666"/>
                    <a:pt x="3928" y="62407"/>
                  </a:cubicBezTo>
                  <a:cubicBezTo>
                    <a:pt x="12438" y="77099"/>
                    <a:pt x="17166" y="119504"/>
                    <a:pt x="18330" y="134633"/>
                  </a:cubicBezTo>
                  <a:cubicBezTo>
                    <a:pt x="18548" y="137979"/>
                    <a:pt x="21312" y="140524"/>
                    <a:pt x="24658" y="140524"/>
                  </a:cubicBezTo>
                  <a:lnTo>
                    <a:pt x="24803" y="140524"/>
                  </a:lnTo>
                  <a:lnTo>
                    <a:pt x="43132" y="140161"/>
                  </a:lnTo>
                  <a:cubicBezTo>
                    <a:pt x="46842" y="140088"/>
                    <a:pt x="49751" y="136888"/>
                    <a:pt x="49387" y="133178"/>
                  </a:cubicBezTo>
                  <a:cubicBezTo>
                    <a:pt x="46769" y="106775"/>
                    <a:pt x="63134" y="46478"/>
                    <a:pt x="63280" y="45823"/>
                  </a:cubicBezTo>
                  <a:cubicBezTo>
                    <a:pt x="64080" y="42841"/>
                    <a:pt x="62625" y="39713"/>
                    <a:pt x="59861" y="38404"/>
                  </a:cubicBezTo>
                  <a:cubicBezTo>
                    <a:pt x="58972" y="38023"/>
                    <a:pt x="58083" y="37809"/>
                    <a:pt x="57146" y="37809"/>
                  </a:cubicBezTo>
                  <a:cubicBezTo>
                    <a:pt x="57010" y="37809"/>
                    <a:pt x="56872" y="37813"/>
                    <a:pt x="56734" y="37822"/>
                  </a:cubicBezTo>
                  <a:cubicBezTo>
                    <a:pt x="57534" y="35786"/>
                    <a:pt x="58334" y="33749"/>
                    <a:pt x="59207" y="31713"/>
                  </a:cubicBezTo>
                  <a:cubicBezTo>
                    <a:pt x="61316" y="30840"/>
                    <a:pt x="62916" y="29094"/>
                    <a:pt x="63644" y="26985"/>
                  </a:cubicBezTo>
                  <a:cubicBezTo>
                    <a:pt x="65898" y="25894"/>
                    <a:pt x="67498" y="23784"/>
                    <a:pt x="67935" y="21239"/>
                  </a:cubicBezTo>
                  <a:cubicBezTo>
                    <a:pt x="68953" y="20075"/>
                    <a:pt x="69608" y="18693"/>
                    <a:pt x="69899" y="17165"/>
                  </a:cubicBezTo>
                  <a:cubicBezTo>
                    <a:pt x="70917" y="15929"/>
                    <a:pt x="71499" y="14329"/>
                    <a:pt x="71572" y="12729"/>
                  </a:cubicBezTo>
                  <a:cubicBezTo>
                    <a:pt x="71790" y="10619"/>
                    <a:pt x="71062" y="8510"/>
                    <a:pt x="69608" y="6983"/>
                  </a:cubicBezTo>
                  <a:cubicBezTo>
                    <a:pt x="69244" y="6401"/>
                    <a:pt x="68808" y="5892"/>
                    <a:pt x="68371" y="5382"/>
                  </a:cubicBezTo>
                  <a:cubicBezTo>
                    <a:pt x="68008" y="4219"/>
                    <a:pt x="67353" y="3128"/>
                    <a:pt x="66480" y="2255"/>
                  </a:cubicBezTo>
                  <a:cubicBezTo>
                    <a:pt x="64953" y="800"/>
                    <a:pt x="62989" y="0"/>
                    <a:pt x="60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686025" y="515500"/>
              <a:ext cx="1320625" cy="3077550"/>
            </a:xfrm>
            <a:custGeom>
              <a:avLst/>
              <a:gdLst/>
              <a:ahLst/>
              <a:cxnLst/>
              <a:rect l="l" t="t" r="r" b="b"/>
              <a:pathLst>
                <a:path w="52825" h="123102" extrusionOk="0">
                  <a:moveTo>
                    <a:pt x="51566" y="0"/>
                  </a:moveTo>
                  <a:cubicBezTo>
                    <a:pt x="51292" y="0"/>
                    <a:pt x="51020" y="137"/>
                    <a:pt x="50842" y="470"/>
                  </a:cubicBezTo>
                  <a:cubicBezTo>
                    <a:pt x="38113" y="21345"/>
                    <a:pt x="30622" y="45057"/>
                    <a:pt x="29021" y="69496"/>
                  </a:cubicBezTo>
                  <a:cubicBezTo>
                    <a:pt x="26185" y="40329"/>
                    <a:pt x="17166" y="9127"/>
                    <a:pt x="17166" y="9125"/>
                  </a:cubicBezTo>
                  <a:lnTo>
                    <a:pt x="17166" y="9125"/>
                  </a:lnTo>
                  <a:cubicBezTo>
                    <a:pt x="20584" y="27455"/>
                    <a:pt x="20657" y="54221"/>
                    <a:pt x="20221" y="70441"/>
                  </a:cubicBezTo>
                  <a:cubicBezTo>
                    <a:pt x="16220" y="48621"/>
                    <a:pt x="11565" y="26727"/>
                    <a:pt x="5019" y="5634"/>
                  </a:cubicBezTo>
                  <a:cubicBezTo>
                    <a:pt x="4818" y="5290"/>
                    <a:pt x="4505" y="5138"/>
                    <a:pt x="4198" y="5138"/>
                  </a:cubicBezTo>
                  <a:cubicBezTo>
                    <a:pt x="3727" y="5138"/>
                    <a:pt x="3273" y="5498"/>
                    <a:pt x="3273" y="6070"/>
                  </a:cubicBezTo>
                  <a:cubicBezTo>
                    <a:pt x="8437" y="29855"/>
                    <a:pt x="14620" y="53494"/>
                    <a:pt x="20002" y="77205"/>
                  </a:cubicBezTo>
                  <a:cubicBezTo>
                    <a:pt x="19857" y="81715"/>
                    <a:pt x="19639" y="84552"/>
                    <a:pt x="19639" y="84552"/>
                  </a:cubicBezTo>
                  <a:cubicBezTo>
                    <a:pt x="14984" y="60404"/>
                    <a:pt x="0" y="48184"/>
                    <a:pt x="0" y="48184"/>
                  </a:cubicBezTo>
                  <a:lnTo>
                    <a:pt x="0" y="48184"/>
                  </a:lnTo>
                  <a:cubicBezTo>
                    <a:pt x="11056" y="67314"/>
                    <a:pt x="15202" y="123101"/>
                    <a:pt x="15202" y="123101"/>
                  </a:cubicBezTo>
                  <a:lnTo>
                    <a:pt x="33604" y="122738"/>
                  </a:lnTo>
                  <a:cubicBezTo>
                    <a:pt x="30840" y="94880"/>
                    <a:pt x="47714" y="33129"/>
                    <a:pt x="47714" y="33128"/>
                  </a:cubicBezTo>
                  <a:lnTo>
                    <a:pt x="47714" y="33128"/>
                  </a:lnTo>
                  <a:cubicBezTo>
                    <a:pt x="37968" y="46729"/>
                    <a:pt x="32731" y="69132"/>
                    <a:pt x="30767" y="79315"/>
                  </a:cubicBezTo>
                  <a:cubicBezTo>
                    <a:pt x="31567" y="51675"/>
                    <a:pt x="38259" y="25782"/>
                    <a:pt x="52369" y="1415"/>
                  </a:cubicBezTo>
                  <a:cubicBezTo>
                    <a:pt x="52824" y="708"/>
                    <a:pt x="52191" y="0"/>
                    <a:pt x="51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675700" y="519025"/>
              <a:ext cx="219450" cy="410225"/>
            </a:xfrm>
            <a:custGeom>
              <a:avLst/>
              <a:gdLst/>
              <a:ahLst/>
              <a:cxnLst/>
              <a:rect l="l" t="t" r="r" b="b"/>
              <a:pathLst>
                <a:path w="8778" h="16409" extrusionOk="0">
                  <a:moveTo>
                    <a:pt x="3300" y="1"/>
                  </a:moveTo>
                  <a:cubicBezTo>
                    <a:pt x="3187" y="1"/>
                    <a:pt x="3073" y="13"/>
                    <a:pt x="2959" y="38"/>
                  </a:cubicBezTo>
                  <a:cubicBezTo>
                    <a:pt x="2450" y="111"/>
                    <a:pt x="2086" y="547"/>
                    <a:pt x="1941" y="984"/>
                  </a:cubicBezTo>
                  <a:cubicBezTo>
                    <a:pt x="1722" y="1638"/>
                    <a:pt x="2013" y="2365"/>
                    <a:pt x="2595" y="2656"/>
                  </a:cubicBezTo>
                  <a:lnTo>
                    <a:pt x="2886" y="2875"/>
                  </a:lnTo>
                  <a:cubicBezTo>
                    <a:pt x="2813" y="2947"/>
                    <a:pt x="2741" y="2947"/>
                    <a:pt x="2741" y="3020"/>
                  </a:cubicBezTo>
                  <a:lnTo>
                    <a:pt x="2668" y="3166"/>
                  </a:lnTo>
                  <a:cubicBezTo>
                    <a:pt x="1795" y="3893"/>
                    <a:pt x="1941" y="5275"/>
                    <a:pt x="2886" y="5929"/>
                  </a:cubicBezTo>
                  <a:lnTo>
                    <a:pt x="2668" y="5929"/>
                  </a:lnTo>
                  <a:cubicBezTo>
                    <a:pt x="2645" y="5929"/>
                    <a:pt x="2622" y="5929"/>
                    <a:pt x="2599" y="5929"/>
                  </a:cubicBezTo>
                  <a:cubicBezTo>
                    <a:pt x="48" y="5929"/>
                    <a:pt x="1" y="9931"/>
                    <a:pt x="2668" y="10003"/>
                  </a:cubicBezTo>
                  <a:cubicBezTo>
                    <a:pt x="2719" y="10007"/>
                    <a:pt x="2769" y="10010"/>
                    <a:pt x="2819" y="10010"/>
                  </a:cubicBezTo>
                  <a:cubicBezTo>
                    <a:pt x="3559" y="10010"/>
                    <a:pt x="4214" y="9515"/>
                    <a:pt x="4486" y="8766"/>
                  </a:cubicBezTo>
                  <a:cubicBezTo>
                    <a:pt x="4486" y="9275"/>
                    <a:pt x="4850" y="9712"/>
                    <a:pt x="5286" y="9930"/>
                  </a:cubicBezTo>
                  <a:cubicBezTo>
                    <a:pt x="5214" y="10075"/>
                    <a:pt x="5141" y="10148"/>
                    <a:pt x="5068" y="10221"/>
                  </a:cubicBezTo>
                  <a:cubicBezTo>
                    <a:pt x="4777" y="10075"/>
                    <a:pt x="4486" y="10003"/>
                    <a:pt x="4195" y="10003"/>
                  </a:cubicBezTo>
                  <a:cubicBezTo>
                    <a:pt x="4172" y="10002"/>
                    <a:pt x="4148" y="10002"/>
                    <a:pt x="4125" y="10002"/>
                  </a:cubicBezTo>
                  <a:cubicBezTo>
                    <a:pt x="1649" y="10002"/>
                    <a:pt x="1601" y="13786"/>
                    <a:pt x="4123" y="13858"/>
                  </a:cubicBezTo>
                  <a:cubicBezTo>
                    <a:pt x="4268" y="13858"/>
                    <a:pt x="4414" y="13858"/>
                    <a:pt x="4559" y="13785"/>
                  </a:cubicBezTo>
                  <a:lnTo>
                    <a:pt x="4559" y="13785"/>
                  </a:lnTo>
                  <a:cubicBezTo>
                    <a:pt x="4486" y="13930"/>
                    <a:pt x="4414" y="14076"/>
                    <a:pt x="4414" y="14221"/>
                  </a:cubicBezTo>
                  <a:cubicBezTo>
                    <a:pt x="4028" y="15475"/>
                    <a:pt x="5048" y="16409"/>
                    <a:pt x="6098" y="16409"/>
                  </a:cubicBezTo>
                  <a:cubicBezTo>
                    <a:pt x="6632" y="16409"/>
                    <a:pt x="7173" y="16167"/>
                    <a:pt x="7541" y="15603"/>
                  </a:cubicBezTo>
                  <a:cubicBezTo>
                    <a:pt x="7978" y="14730"/>
                    <a:pt x="7687" y="13712"/>
                    <a:pt x="6887" y="13203"/>
                  </a:cubicBezTo>
                  <a:cubicBezTo>
                    <a:pt x="6652" y="13062"/>
                    <a:pt x="6387" y="12982"/>
                    <a:pt x="6111" y="12982"/>
                  </a:cubicBezTo>
                  <a:cubicBezTo>
                    <a:pt x="5959" y="12982"/>
                    <a:pt x="5805" y="13006"/>
                    <a:pt x="5650" y="13058"/>
                  </a:cubicBezTo>
                  <a:cubicBezTo>
                    <a:pt x="5723" y="12985"/>
                    <a:pt x="5796" y="12839"/>
                    <a:pt x="5796" y="12767"/>
                  </a:cubicBezTo>
                  <a:cubicBezTo>
                    <a:pt x="6001" y="12818"/>
                    <a:pt x="6171" y="12869"/>
                    <a:pt x="6355" y="12869"/>
                  </a:cubicBezTo>
                  <a:cubicBezTo>
                    <a:pt x="6431" y="12869"/>
                    <a:pt x="6510" y="12861"/>
                    <a:pt x="6596" y="12839"/>
                  </a:cubicBezTo>
                  <a:cubicBezTo>
                    <a:pt x="8487" y="12839"/>
                    <a:pt x="8778" y="10439"/>
                    <a:pt x="7541" y="9639"/>
                  </a:cubicBezTo>
                  <a:cubicBezTo>
                    <a:pt x="8123" y="8984"/>
                    <a:pt x="8123" y="7966"/>
                    <a:pt x="7614" y="7239"/>
                  </a:cubicBezTo>
                  <a:cubicBezTo>
                    <a:pt x="7759" y="7093"/>
                    <a:pt x="7832" y="6948"/>
                    <a:pt x="7832" y="6802"/>
                  </a:cubicBezTo>
                  <a:cubicBezTo>
                    <a:pt x="7905" y="6511"/>
                    <a:pt x="7978" y="6293"/>
                    <a:pt x="7978" y="6075"/>
                  </a:cubicBezTo>
                  <a:cubicBezTo>
                    <a:pt x="7905" y="5311"/>
                    <a:pt x="7305" y="4929"/>
                    <a:pt x="6714" y="4929"/>
                  </a:cubicBezTo>
                  <a:cubicBezTo>
                    <a:pt x="6123" y="4929"/>
                    <a:pt x="5541" y="5311"/>
                    <a:pt x="5505" y="6075"/>
                  </a:cubicBezTo>
                  <a:cubicBezTo>
                    <a:pt x="5432" y="6293"/>
                    <a:pt x="5432" y="6511"/>
                    <a:pt x="5505" y="6730"/>
                  </a:cubicBezTo>
                  <a:cubicBezTo>
                    <a:pt x="5068" y="6948"/>
                    <a:pt x="4777" y="7239"/>
                    <a:pt x="4632" y="7675"/>
                  </a:cubicBezTo>
                  <a:cubicBezTo>
                    <a:pt x="4632" y="7093"/>
                    <a:pt x="4341" y="6584"/>
                    <a:pt x="3832" y="6293"/>
                  </a:cubicBezTo>
                  <a:lnTo>
                    <a:pt x="3904" y="6293"/>
                  </a:lnTo>
                  <a:cubicBezTo>
                    <a:pt x="5505" y="6293"/>
                    <a:pt x="6377" y="4329"/>
                    <a:pt x="5214" y="3166"/>
                  </a:cubicBezTo>
                  <a:lnTo>
                    <a:pt x="5141" y="3093"/>
                  </a:lnTo>
                  <a:cubicBezTo>
                    <a:pt x="4995" y="2875"/>
                    <a:pt x="4777" y="2729"/>
                    <a:pt x="4559" y="2656"/>
                  </a:cubicBezTo>
                  <a:cubicBezTo>
                    <a:pt x="4995" y="2220"/>
                    <a:pt x="5141" y="1565"/>
                    <a:pt x="4777" y="984"/>
                  </a:cubicBezTo>
                  <a:lnTo>
                    <a:pt x="4632" y="693"/>
                  </a:lnTo>
                  <a:cubicBezTo>
                    <a:pt x="4331" y="272"/>
                    <a:pt x="3833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2"/>
            <p:cNvSpPr/>
            <p:nvPr/>
          </p:nvSpPr>
          <p:spPr>
            <a:xfrm>
              <a:off x="1762500" y="72180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037" y="1"/>
                  </a:moveTo>
                  <a:cubicBezTo>
                    <a:pt x="73" y="219"/>
                    <a:pt x="0" y="3128"/>
                    <a:pt x="1964" y="3419"/>
                  </a:cubicBezTo>
                  <a:cubicBezTo>
                    <a:pt x="4001" y="3128"/>
                    <a:pt x="4001" y="29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2"/>
            <p:cNvSpPr/>
            <p:nvPr/>
          </p:nvSpPr>
          <p:spPr>
            <a:xfrm>
              <a:off x="1793400" y="800000"/>
              <a:ext cx="112775" cy="87300"/>
            </a:xfrm>
            <a:custGeom>
              <a:avLst/>
              <a:gdLst/>
              <a:ahLst/>
              <a:cxnLst/>
              <a:rect l="l" t="t" r="r" b="b"/>
              <a:pathLst>
                <a:path w="4511" h="3492" extrusionOk="0">
                  <a:moveTo>
                    <a:pt x="2328" y="0"/>
                  </a:moveTo>
                  <a:cubicBezTo>
                    <a:pt x="74" y="0"/>
                    <a:pt x="1" y="3491"/>
                    <a:pt x="2256" y="3491"/>
                  </a:cubicBezTo>
                  <a:cubicBezTo>
                    <a:pt x="4438" y="3346"/>
                    <a:pt x="4510" y="146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1758850" y="638150"/>
              <a:ext cx="90950" cy="74575"/>
            </a:xfrm>
            <a:custGeom>
              <a:avLst/>
              <a:gdLst/>
              <a:ahLst/>
              <a:cxnLst/>
              <a:rect l="l" t="t" r="r" b="b"/>
              <a:pathLst>
                <a:path w="3638" h="2983" extrusionOk="0">
                  <a:moveTo>
                    <a:pt x="1819" y="1"/>
                  </a:moveTo>
                  <a:cubicBezTo>
                    <a:pt x="1" y="146"/>
                    <a:pt x="1" y="2837"/>
                    <a:pt x="1819" y="2983"/>
                  </a:cubicBezTo>
                  <a:cubicBezTo>
                    <a:pt x="3638" y="2837"/>
                    <a:pt x="3638" y="146"/>
                    <a:pt x="1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1811600" y="398125"/>
              <a:ext cx="270950" cy="378250"/>
            </a:xfrm>
            <a:custGeom>
              <a:avLst/>
              <a:gdLst/>
              <a:ahLst/>
              <a:cxnLst/>
              <a:rect l="l" t="t" r="r" b="b"/>
              <a:pathLst>
                <a:path w="10838" h="15130" extrusionOk="0">
                  <a:moveTo>
                    <a:pt x="6546" y="1"/>
                  </a:moveTo>
                  <a:cubicBezTo>
                    <a:pt x="6328" y="1"/>
                    <a:pt x="6037" y="1"/>
                    <a:pt x="5819" y="73"/>
                  </a:cubicBezTo>
                  <a:cubicBezTo>
                    <a:pt x="4437" y="437"/>
                    <a:pt x="4437" y="2401"/>
                    <a:pt x="5819" y="2765"/>
                  </a:cubicBezTo>
                  <a:cubicBezTo>
                    <a:pt x="6037" y="2837"/>
                    <a:pt x="6328" y="2910"/>
                    <a:pt x="6546" y="2910"/>
                  </a:cubicBezTo>
                  <a:lnTo>
                    <a:pt x="6692" y="2910"/>
                  </a:lnTo>
                  <a:cubicBezTo>
                    <a:pt x="6328" y="3056"/>
                    <a:pt x="5964" y="3347"/>
                    <a:pt x="5746" y="3710"/>
                  </a:cubicBezTo>
                  <a:cubicBezTo>
                    <a:pt x="5383" y="3492"/>
                    <a:pt x="5019" y="3347"/>
                    <a:pt x="4582" y="3347"/>
                  </a:cubicBezTo>
                  <a:cubicBezTo>
                    <a:pt x="3782" y="3347"/>
                    <a:pt x="2982" y="3856"/>
                    <a:pt x="2691" y="4656"/>
                  </a:cubicBezTo>
                  <a:cubicBezTo>
                    <a:pt x="2473" y="4438"/>
                    <a:pt x="2182" y="4292"/>
                    <a:pt x="1819" y="4292"/>
                  </a:cubicBezTo>
                  <a:cubicBezTo>
                    <a:pt x="0" y="4292"/>
                    <a:pt x="0" y="6983"/>
                    <a:pt x="1819" y="7056"/>
                  </a:cubicBezTo>
                  <a:cubicBezTo>
                    <a:pt x="2255" y="7056"/>
                    <a:pt x="2691" y="6838"/>
                    <a:pt x="2910" y="6474"/>
                  </a:cubicBezTo>
                  <a:cubicBezTo>
                    <a:pt x="3273" y="6983"/>
                    <a:pt x="3855" y="7347"/>
                    <a:pt x="4510" y="7347"/>
                  </a:cubicBezTo>
                  <a:cubicBezTo>
                    <a:pt x="5092" y="7274"/>
                    <a:pt x="5601" y="7056"/>
                    <a:pt x="5964" y="6620"/>
                  </a:cubicBezTo>
                  <a:cubicBezTo>
                    <a:pt x="6183" y="6838"/>
                    <a:pt x="6401" y="6983"/>
                    <a:pt x="6692" y="7129"/>
                  </a:cubicBezTo>
                  <a:cubicBezTo>
                    <a:pt x="6037" y="7274"/>
                    <a:pt x="5455" y="7711"/>
                    <a:pt x="5092" y="8293"/>
                  </a:cubicBezTo>
                  <a:cubicBezTo>
                    <a:pt x="4728" y="7638"/>
                    <a:pt x="4073" y="7201"/>
                    <a:pt x="3273" y="7201"/>
                  </a:cubicBezTo>
                  <a:cubicBezTo>
                    <a:pt x="2328" y="7201"/>
                    <a:pt x="1455" y="7856"/>
                    <a:pt x="1091" y="8802"/>
                  </a:cubicBezTo>
                  <a:lnTo>
                    <a:pt x="1018" y="8947"/>
                  </a:lnTo>
                  <a:cubicBezTo>
                    <a:pt x="509" y="10256"/>
                    <a:pt x="1673" y="11638"/>
                    <a:pt x="2837" y="11857"/>
                  </a:cubicBezTo>
                  <a:cubicBezTo>
                    <a:pt x="1819" y="13093"/>
                    <a:pt x="2619" y="15057"/>
                    <a:pt x="4292" y="15130"/>
                  </a:cubicBezTo>
                  <a:cubicBezTo>
                    <a:pt x="4728" y="15130"/>
                    <a:pt x="5092" y="15057"/>
                    <a:pt x="5455" y="14839"/>
                  </a:cubicBezTo>
                  <a:cubicBezTo>
                    <a:pt x="5601" y="14839"/>
                    <a:pt x="5746" y="14911"/>
                    <a:pt x="5892" y="14911"/>
                  </a:cubicBezTo>
                  <a:cubicBezTo>
                    <a:pt x="7492" y="14839"/>
                    <a:pt x="7637" y="12584"/>
                    <a:pt x="6037" y="12293"/>
                  </a:cubicBezTo>
                  <a:cubicBezTo>
                    <a:pt x="5819" y="11711"/>
                    <a:pt x="5383" y="11347"/>
                    <a:pt x="4801" y="11202"/>
                  </a:cubicBezTo>
                  <a:cubicBezTo>
                    <a:pt x="5019" y="11056"/>
                    <a:pt x="5164" y="10838"/>
                    <a:pt x="5310" y="10620"/>
                  </a:cubicBezTo>
                  <a:cubicBezTo>
                    <a:pt x="5673" y="11164"/>
                    <a:pt x="6290" y="11454"/>
                    <a:pt x="6915" y="11454"/>
                  </a:cubicBezTo>
                  <a:cubicBezTo>
                    <a:pt x="7292" y="11454"/>
                    <a:pt x="7672" y="11348"/>
                    <a:pt x="8001" y="11129"/>
                  </a:cubicBezTo>
                  <a:lnTo>
                    <a:pt x="8146" y="11056"/>
                  </a:lnTo>
                  <a:cubicBezTo>
                    <a:pt x="9528" y="10256"/>
                    <a:pt x="9528" y="8365"/>
                    <a:pt x="8219" y="7565"/>
                  </a:cubicBezTo>
                  <a:lnTo>
                    <a:pt x="8074" y="7420"/>
                  </a:lnTo>
                  <a:cubicBezTo>
                    <a:pt x="8001" y="7347"/>
                    <a:pt x="7928" y="7347"/>
                    <a:pt x="7856" y="7347"/>
                  </a:cubicBezTo>
                  <a:cubicBezTo>
                    <a:pt x="8219" y="7274"/>
                    <a:pt x="8510" y="7129"/>
                    <a:pt x="8874" y="6983"/>
                  </a:cubicBezTo>
                  <a:cubicBezTo>
                    <a:pt x="9056" y="7165"/>
                    <a:pt x="9310" y="7256"/>
                    <a:pt x="9574" y="7256"/>
                  </a:cubicBezTo>
                  <a:cubicBezTo>
                    <a:pt x="9838" y="7256"/>
                    <a:pt x="10110" y="7165"/>
                    <a:pt x="10329" y="6983"/>
                  </a:cubicBezTo>
                  <a:cubicBezTo>
                    <a:pt x="10619" y="6692"/>
                    <a:pt x="10765" y="6256"/>
                    <a:pt x="10765" y="5820"/>
                  </a:cubicBezTo>
                  <a:cubicBezTo>
                    <a:pt x="10838" y="5310"/>
                    <a:pt x="10547" y="4801"/>
                    <a:pt x="9965" y="4656"/>
                  </a:cubicBezTo>
                  <a:cubicBezTo>
                    <a:pt x="9819" y="3492"/>
                    <a:pt x="8874" y="2619"/>
                    <a:pt x="7710" y="2619"/>
                  </a:cubicBezTo>
                  <a:lnTo>
                    <a:pt x="7346" y="2619"/>
                  </a:lnTo>
                  <a:cubicBezTo>
                    <a:pt x="7710" y="2328"/>
                    <a:pt x="8001" y="1892"/>
                    <a:pt x="8001" y="1383"/>
                  </a:cubicBezTo>
                  <a:cubicBezTo>
                    <a:pt x="8001" y="655"/>
                    <a:pt x="734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638750" y="797025"/>
              <a:ext cx="92750" cy="72100"/>
            </a:xfrm>
            <a:custGeom>
              <a:avLst/>
              <a:gdLst/>
              <a:ahLst/>
              <a:cxnLst/>
              <a:rect l="l" t="t" r="r" b="b"/>
              <a:pathLst>
                <a:path w="3710" h="2884" extrusionOk="0">
                  <a:moveTo>
                    <a:pt x="1818" y="0"/>
                  </a:moveTo>
                  <a:cubicBezTo>
                    <a:pt x="1557" y="0"/>
                    <a:pt x="1299" y="91"/>
                    <a:pt x="1091" y="265"/>
                  </a:cubicBezTo>
                  <a:lnTo>
                    <a:pt x="873" y="483"/>
                  </a:lnTo>
                  <a:cubicBezTo>
                    <a:pt x="0" y="1356"/>
                    <a:pt x="655" y="2883"/>
                    <a:pt x="1818" y="2883"/>
                  </a:cubicBezTo>
                  <a:cubicBezTo>
                    <a:pt x="3055" y="2883"/>
                    <a:pt x="3710" y="1356"/>
                    <a:pt x="2837" y="483"/>
                  </a:cubicBezTo>
                  <a:lnTo>
                    <a:pt x="2619" y="337"/>
                  </a:lnTo>
                  <a:cubicBezTo>
                    <a:pt x="2390" y="109"/>
                    <a:pt x="2103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2"/>
            <p:cNvSpPr/>
            <p:nvPr/>
          </p:nvSpPr>
          <p:spPr>
            <a:xfrm>
              <a:off x="607825" y="598150"/>
              <a:ext cx="98225" cy="78225"/>
            </a:xfrm>
            <a:custGeom>
              <a:avLst/>
              <a:gdLst/>
              <a:ahLst/>
              <a:cxnLst/>
              <a:rect l="l" t="t" r="r" b="b"/>
              <a:pathLst>
                <a:path w="3929" h="3129" extrusionOk="0">
                  <a:moveTo>
                    <a:pt x="2037" y="1"/>
                  </a:moveTo>
                  <a:cubicBezTo>
                    <a:pt x="73" y="146"/>
                    <a:pt x="1" y="2983"/>
                    <a:pt x="1964" y="3128"/>
                  </a:cubicBezTo>
                  <a:cubicBezTo>
                    <a:pt x="3928" y="3055"/>
                    <a:pt x="3928" y="219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2"/>
            <p:cNvSpPr/>
            <p:nvPr/>
          </p:nvSpPr>
          <p:spPr>
            <a:xfrm>
              <a:off x="807850" y="556325"/>
              <a:ext cx="94575" cy="70950"/>
            </a:xfrm>
            <a:custGeom>
              <a:avLst/>
              <a:gdLst/>
              <a:ahLst/>
              <a:cxnLst/>
              <a:rect l="l" t="t" r="r" b="b"/>
              <a:pathLst>
                <a:path w="3783" h="2838" extrusionOk="0">
                  <a:moveTo>
                    <a:pt x="1892" y="1"/>
                  </a:moveTo>
                  <a:cubicBezTo>
                    <a:pt x="0" y="1"/>
                    <a:pt x="0" y="2765"/>
                    <a:pt x="1819" y="2837"/>
                  </a:cubicBezTo>
                  <a:cubicBezTo>
                    <a:pt x="3710" y="2837"/>
                    <a:pt x="3783" y="1"/>
                    <a:pt x="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2"/>
            <p:cNvSpPr/>
            <p:nvPr/>
          </p:nvSpPr>
          <p:spPr>
            <a:xfrm>
              <a:off x="896950" y="779075"/>
              <a:ext cx="65475" cy="67300"/>
            </a:xfrm>
            <a:custGeom>
              <a:avLst/>
              <a:gdLst/>
              <a:ahLst/>
              <a:cxnLst/>
              <a:rect l="l" t="t" r="r" b="b"/>
              <a:pathLst>
                <a:path w="2619" h="2692" extrusionOk="0">
                  <a:moveTo>
                    <a:pt x="1310" y="1"/>
                  </a:moveTo>
                  <a:cubicBezTo>
                    <a:pt x="910" y="1"/>
                    <a:pt x="510" y="183"/>
                    <a:pt x="291" y="546"/>
                  </a:cubicBezTo>
                  <a:cubicBezTo>
                    <a:pt x="0" y="1055"/>
                    <a:pt x="0" y="1637"/>
                    <a:pt x="291" y="2146"/>
                  </a:cubicBezTo>
                  <a:cubicBezTo>
                    <a:pt x="510" y="2510"/>
                    <a:pt x="891" y="2692"/>
                    <a:pt x="1273" y="2692"/>
                  </a:cubicBezTo>
                  <a:cubicBezTo>
                    <a:pt x="1655" y="2692"/>
                    <a:pt x="2037" y="2510"/>
                    <a:pt x="2255" y="2146"/>
                  </a:cubicBezTo>
                  <a:cubicBezTo>
                    <a:pt x="2619" y="1710"/>
                    <a:pt x="2619" y="1055"/>
                    <a:pt x="2328" y="546"/>
                  </a:cubicBezTo>
                  <a:cubicBezTo>
                    <a:pt x="2110" y="183"/>
                    <a:pt x="1710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2"/>
            <p:cNvSpPr/>
            <p:nvPr/>
          </p:nvSpPr>
          <p:spPr>
            <a:xfrm>
              <a:off x="749650" y="920000"/>
              <a:ext cx="61850" cy="47300"/>
            </a:xfrm>
            <a:custGeom>
              <a:avLst/>
              <a:gdLst/>
              <a:ahLst/>
              <a:cxnLst/>
              <a:rect l="l" t="t" r="r" b="b"/>
              <a:pathLst>
                <a:path w="2474" h="1892" extrusionOk="0">
                  <a:moveTo>
                    <a:pt x="1237" y="1"/>
                  </a:moveTo>
                  <a:cubicBezTo>
                    <a:pt x="1" y="1"/>
                    <a:pt x="1" y="1892"/>
                    <a:pt x="1237" y="1892"/>
                  </a:cubicBezTo>
                  <a:cubicBezTo>
                    <a:pt x="2474" y="1892"/>
                    <a:pt x="2474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177652" y="518837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1820" name="Google Shape;1820;p62"/>
          <p:cNvSpPr/>
          <p:nvPr/>
        </p:nvSpPr>
        <p:spPr>
          <a:xfrm>
            <a:off x="4188332" y="51432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  <p:sp>
        <p:nvSpPr>
          <p:cNvPr id="34" name="Google Shape;1764;p62"/>
          <p:cNvSpPr txBox="1">
            <a:spLocks noGrp="1"/>
          </p:cNvSpPr>
          <p:nvPr>
            <p:ph type="title"/>
          </p:nvPr>
        </p:nvSpPr>
        <p:spPr>
          <a:xfrm>
            <a:off x="-273880" y="1807317"/>
            <a:ext cx="9704160" cy="814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smtClean="0">
                <a:solidFill>
                  <a:srgbClr val="0070C0"/>
                </a:solidFill>
              </a:rPr>
              <a:t>Warm-up and review</a:t>
            </a:r>
            <a:endParaRPr sz="7000" dirty="0">
              <a:solidFill>
                <a:srgbClr val="0070C0"/>
              </a:solidFill>
            </a:endParaRPr>
          </a:p>
        </p:txBody>
      </p:sp>
      <p:grpSp>
        <p:nvGrpSpPr>
          <p:cNvPr id="35" name="Google Shape;1765;p62"/>
          <p:cNvGrpSpPr/>
          <p:nvPr/>
        </p:nvGrpSpPr>
        <p:grpSpPr>
          <a:xfrm>
            <a:off x="3347163" y="556603"/>
            <a:ext cx="707556" cy="754022"/>
            <a:chOff x="2976050" y="735825"/>
            <a:chExt cx="907705" cy="967315"/>
          </a:xfrm>
        </p:grpSpPr>
        <p:sp>
          <p:nvSpPr>
            <p:cNvPr id="3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772;p62"/>
          <p:cNvGrpSpPr/>
          <p:nvPr/>
        </p:nvGrpSpPr>
        <p:grpSpPr>
          <a:xfrm>
            <a:off x="5138822" y="568178"/>
            <a:ext cx="685709" cy="730811"/>
            <a:chOff x="5274522" y="750674"/>
            <a:chExt cx="879678" cy="937538"/>
          </a:xfrm>
        </p:grpSpPr>
        <p:sp>
          <p:nvSpPr>
            <p:cNvPr id="42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783;p62"/>
          <p:cNvGrpSpPr/>
          <p:nvPr/>
        </p:nvGrpSpPr>
        <p:grpSpPr>
          <a:xfrm>
            <a:off x="56331" y="4051201"/>
            <a:ext cx="592854" cy="1083896"/>
            <a:chOff x="292306" y="39334"/>
            <a:chExt cx="2113139" cy="3863384"/>
          </a:xfrm>
        </p:grpSpPr>
        <p:sp>
          <p:nvSpPr>
            <p:cNvPr id="49" name="Google Shape;1784;p62"/>
            <p:cNvSpPr/>
            <p:nvPr/>
          </p:nvSpPr>
          <p:spPr>
            <a:xfrm>
              <a:off x="292306" y="39334"/>
              <a:ext cx="2113139" cy="3863384"/>
            </a:xfrm>
            <a:custGeom>
              <a:avLst/>
              <a:gdLst/>
              <a:ahLst/>
              <a:cxnLst/>
              <a:rect l="l" t="t" r="r" b="b"/>
              <a:pathLst>
                <a:path w="71790" h="140525" extrusionOk="0">
                  <a:moveTo>
                    <a:pt x="60880" y="0"/>
                  </a:moveTo>
                  <a:cubicBezTo>
                    <a:pt x="60225" y="0"/>
                    <a:pt x="59570" y="73"/>
                    <a:pt x="58916" y="218"/>
                  </a:cubicBezTo>
                  <a:cubicBezTo>
                    <a:pt x="56443" y="727"/>
                    <a:pt x="54333" y="2473"/>
                    <a:pt x="53388" y="4873"/>
                  </a:cubicBezTo>
                  <a:cubicBezTo>
                    <a:pt x="51788" y="5455"/>
                    <a:pt x="50478" y="6546"/>
                    <a:pt x="49606" y="8001"/>
                  </a:cubicBezTo>
                  <a:cubicBezTo>
                    <a:pt x="48878" y="9237"/>
                    <a:pt x="48515" y="10619"/>
                    <a:pt x="48587" y="12001"/>
                  </a:cubicBezTo>
                  <a:cubicBezTo>
                    <a:pt x="47133" y="13456"/>
                    <a:pt x="46405" y="15420"/>
                    <a:pt x="46333" y="17384"/>
                  </a:cubicBezTo>
                  <a:cubicBezTo>
                    <a:pt x="46333" y="18111"/>
                    <a:pt x="46478" y="18911"/>
                    <a:pt x="46624" y="19638"/>
                  </a:cubicBezTo>
                  <a:cubicBezTo>
                    <a:pt x="46624" y="19784"/>
                    <a:pt x="46551" y="19929"/>
                    <a:pt x="46551" y="20075"/>
                  </a:cubicBezTo>
                  <a:cubicBezTo>
                    <a:pt x="46405" y="21093"/>
                    <a:pt x="46478" y="22184"/>
                    <a:pt x="46769" y="23203"/>
                  </a:cubicBezTo>
                  <a:cubicBezTo>
                    <a:pt x="43641" y="29821"/>
                    <a:pt x="40950" y="36586"/>
                    <a:pt x="38841" y="43568"/>
                  </a:cubicBezTo>
                  <a:cubicBezTo>
                    <a:pt x="35859" y="29458"/>
                    <a:pt x="32804" y="19202"/>
                    <a:pt x="32586" y="18475"/>
                  </a:cubicBezTo>
                  <a:cubicBezTo>
                    <a:pt x="31783" y="15695"/>
                    <a:pt x="29248" y="13860"/>
                    <a:pt x="26498" y="13860"/>
                  </a:cubicBezTo>
                  <a:cubicBezTo>
                    <a:pt x="26009" y="13860"/>
                    <a:pt x="25514" y="13917"/>
                    <a:pt x="25021" y="14038"/>
                  </a:cubicBezTo>
                  <a:cubicBezTo>
                    <a:pt x="24585" y="14111"/>
                    <a:pt x="24221" y="14256"/>
                    <a:pt x="23857" y="14474"/>
                  </a:cubicBezTo>
                  <a:lnTo>
                    <a:pt x="23857" y="14256"/>
                  </a:lnTo>
                  <a:cubicBezTo>
                    <a:pt x="23930" y="10328"/>
                    <a:pt x="21021" y="6910"/>
                    <a:pt x="17093" y="6473"/>
                  </a:cubicBezTo>
                  <a:cubicBezTo>
                    <a:pt x="15665" y="5359"/>
                    <a:pt x="13989" y="4828"/>
                    <a:pt x="12331" y="4828"/>
                  </a:cubicBezTo>
                  <a:cubicBezTo>
                    <a:pt x="9769" y="4828"/>
                    <a:pt x="7248" y="6097"/>
                    <a:pt x="5746" y="8437"/>
                  </a:cubicBezTo>
                  <a:cubicBezTo>
                    <a:pt x="4001" y="9019"/>
                    <a:pt x="2473" y="10256"/>
                    <a:pt x="1528" y="11856"/>
                  </a:cubicBezTo>
                  <a:cubicBezTo>
                    <a:pt x="0" y="14329"/>
                    <a:pt x="0" y="17384"/>
                    <a:pt x="1382" y="19929"/>
                  </a:cubicBezTo>
                  <a:cubicBezTo>
                    <a:pt x="1600" y="20293"/>
                    <a:pt x="1891" y="20657"/>
                    <a:pt x="2182" y="21020"/>
                  </a:cubicBezTo>
                  <a:cubicBezTo>
                    <a:pt x="1382" y="22984"/>
                    <a:pt x="1455" y="25166"/>
                    <a:pt x="2328" y="27057"/>
                  </a:cubicBezTo>
                  <a:cubicBezTo>
                    <a:pt x="3128" y="28876"/>
                    <a:pt x="4583" y="30258"/>
                    <a:pt x="6401" y="30985"/>
                  </a:cubicBezTo>
                  <a:cubicBezTo>
                    <a:pt x="7128" y="32731"/>
                    <a:pt x="8438" y="34113"/>
                    <a:pt x="10183" y="34913"/>
                  </a:cubicBezTo>
                  <a:cubicBezTo>
                    <a:pt x="11783" y="41895"/>
                    <a:pt x="13529" y="48951"/>
                    <a:pt x="15129" y="55788"/>
                  </a:cubicBezTo>
                  <a:cubicBezTo>
                    <a:pt x="14184" y="54915"/>
                    <a:pt x="13602" y="54406"/>
                    <a:pt x="13456" y="54260"/>
                  </a:cubicBezTo>
                  <a:cubicBezTo>
                    <a:pt x="12184" y="53209"/>
                    <a:pt x="10793" y="52754"/>
                    <a:pt x="9453" y="52754"/>
                  </a:cubicBezTo>
                  <a:cubicBezTo>
                    <a:pt x="5048" y="52754"/>
                    <a:pt x="1195" y="57666"/>
                    <a:pt x="3928" y="62407"/>
                  </a:cubicBezTo>
                  <a:cubicBezTo>
                    <a:pt x="12438" y="77099"/>
                    <a:pt x="17166" y="119504"/>
                    <a:pt x="18330" y="134633"/>
                  </a:cubicBezTo>
                  <a:cubicBezTo>
                    <a:pt x="18548" y="137979"/>
                    <a:pt x="21312" y="140524"/>
                    <a:pt x="24658" y="140524"/>
                  </a:cubicBezTo>
                  <a:lnTo>
                    <a:pt x="24803" y="140524"/>
                  </a:lnTo>
                  <a:lnTo>
                    <a:pt x="43132" y="140161"/>
                  </a:lnTo>
                  <a:cubicBezTo>
                    <a:pt x="46842" y="140088"/>
                    <a:pt x="49751" y="136888"/>
                    <a:pt x="49387" y="133178"/>
                  </a:cubicBezTo>
                  <a:cubicBezTo>
                    <a:pt x="46769" y="106775"/>
                    <a:pt x="63134" y="46478"/>
                    <a:pt x="63280" y="45823"/>
                  </a:cubicBezTo>
                  <a:cubicBezTo>
                    <a:pt x="64080" y="42841"/>
                    <a:pt x="62625" y="39713"/>
                    <a:pt x="59861" y="38404"/>
                  </a:cubicBezTo>
                  <a:cubicBezTo>
                    <a:pt x="58972" y="38023"/>
                    <a:pt x="58083" y="37809"/>
                    <a:pt x="57146" y="37809"/>
                  </a:cubicBezTo>
                  <a:cubicBezTo>
                    <a:pt x="57010" y="37809"/>
                    <a:pt x="56872" y="37813"/>
                    <a:pt x="56734" y="37822"/>
                  </a:cubicBezTo>
                  <a:cubicBezTo>
                    <a:pt x="57534" y="35786"/>
                    <a:pt x="58334" y="33749"/>
                    <a:pt x="59207" y="31713"/>
                  </a:cubicBezTo>
                  <a:cubicBezTo>
                    <a:pt x="61316" y="30840"/>
                    <a:pt x="62916" y="29094"/>
                    <a:pt x="63644" y="26985"/>
                  </a:cubicBezTo>
                  <a:cubicBezTo>
                    <a:pt x="65898" y="25894"/>
                    <a:pt x="67498" y="23784"/>
                    <a:pt x="67935" y="21239"/>
                  </a:cubicBezTo>
                  <a:cubicBezTo>
                    <a:pt x="68953" y="20075"/>
                    <a:pt x="69608" y="18693"/>
                    <a:pt x="69899" y="17165"/>
                  </a:cubicBezTo>
                  <a:cubicBezTo>
                    <a:pt x="70917" y="15929"/>
                    <a:pt x="71499" y="14329"/>
                    <a:pt x="71572" y="12729"/>
                  </a:cubicBezTo>
                  <a:cubicBezTo>
                    <a:pt x="71790" y="10619"/>
                    <a:pt x="71062" y="8510"/>
                    <a:pt x="69608" y="6983"/>
                  </a:cubicBezTo>
                  <a:cubicBezTo>
                    <a:pt x="69244" y="6401"/>
                    <a:pt x="68808" y="5892"/>
                    <a:pt x="68371" y="5382"/>
                  </a:cubicBezTo>
                  <a:cubicBezTo>
                    <a:pt x="68008" y="4219"/>
                    <a:pt x="67353" y="3128"/>
                    <a:pt x="66480" y="2255"/>
                  </a:cubicBezTo>
                  <a:cubicBezTo>
                    <a:pt x="64953" y="800"/>
                    <a:pt x="62989" y="0"/>
                    <a:pt x="60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85;p62"/>
            <p:cNvSpPr/>
            <p:nvPr/>
          </p:nvSpPr>
          <p:spPr>
            <a:xfrm>
              <a:off x="686025" y="515500"/>
              <a:ext cx="1320625" cy="3077550"/>
            </a:xfrm>
            <a:custGeom>
              <a:avLst/>
              <a:gdLst/>
              <a:ahLst/>
              <a:cxnLst/>
              <a:rect l="l" t="t" r="r" b="b"/>
              <a:pathLst>
                <a:path w="52825" h="123102" extrusionOk="0">
                  <a:moveTo>
                    <a:pt x="51566" y="0"/>
                  </a:moveTo>
                  <a:cubicBezTo>
                    <a:pt x="51292" y="0"/>
                    <a:pt x="51020" y="137"/>
                    <a:pt x="50842" y="470"/>
                  </a:cubicBezTo>
                  <a:cubicBezTo>
                    <a:pt x="38113" y="21345"/>
                    <a:pt x="30622" y="45057"/>
                    <a:pt x="29021" y="69496"/>
                  </a:cubicBezTo>
                  <a:cubicBezTo>
                    <a:pt x="26185" y="40329"/>
                    <a:pt x="17166" y="9127"/>
                    <a:pt x="17166" y="9125"/>
                  </a:cubicBezTo>
                  <a:lnTo>
                    <a:pt x="17166" y="9125"/>
                  </a:lnTo>
                  <a:cubicBezTo>
                    <a:pt x="20584" y="27455"/>
                    <a:pt x="20657" y="54221"/>
                    <a:pt x="20221" y="70441"/>
                  </a:cubicBezTo>
                  <a:cubicBezTo>
                    <a:pt x="16220" y="48621"/>
                    <a:pt x="11565" y="26727"/>
                    <a:pt x="5019" y="5634"/>
                  </a:cubicBezTo>
                  <a:cubicBezTo>
                    <a:pt x="4818" y="5290"/>
                    <a:pt x="4505" y="5138"/>
                    <a:pt x="4198" y="5138"/>
                  </a:cubicBezTo>
                  <a:cubicBezTo>
                    <a:pt x="3727" y="5138"/>
                    <a:pt x="3273" y="5498"/>
                    <a:pt x="3273" y="6070"/>
                  </a:cubicBezTo>
                  <a:cubicBezTo>
                    <a:pt x="8437" y="29855"/>
                    <a:pt x="14620" y="53494"/>
                    <a:pt x="20002" y="77205"/>
                  </a:cubicBezTo>
                  <a:cubicBezTo>
                    <a:pt x="19857" y="81715"/>
                    <a:pt x="19639" y="84552"/>
                    <a:pt x="19639" y="84552"/>
                  </a:cubicBezTo>
                  <a:cubicBezTo>
                    <a:pt x="14984" y="60404"/>
                    <a:pt x="0" y="48184"/>
                    <a:pt x="0" y="48184"/>
                  </a:cubicBezTo>
                  <a:lnTo>
                    <a:pt x="0" y="48184"/>
                  </a:lnTo>
                  <a:cubicBezTo>
                    <a:pt x="11056" y="67314"/>
                    <a:pt x="15202" y="123101"/>
                    <a:pt x="15202" y="123101"/>
                  </a:cubicBezTo>
                  <a:lnTo>
                    <a:pt x="33604" y="122738"/>
                  </a:lnTo>
                  <a:cubicBezTo>
                    <a:pt x="30840" y="94880"/>
                    <a:pt x="47714" y="33129"/>
                    <a:pt x="47714" y="33128"/>
                  </a:cubicBezTo>
                  <a:lnTo>
                    <a:pt x="47714" y="33128"/>
                  </a:lnTo>
                  <a:cubicBezTo>
                    <a:pt x="37968" y="46729"/>
                    <a:pt x="32731" y="69132"/>
                    <a:pt x="30767" y="79315"/>
                  </a:cubicBezTo>
                  <a:cubicBezTo>
                    <a:pt x="31567" y="51675"/>
                    <a:pt x="38259" y="25782"/>
                    <a:pt x="52369" y="1415"/>
                  </a:cubicBezTo>
                  <a:cubicBezTo>
                    <a:pt x="52824" y="708"/>
                    <a:pt x="52191" y="0"/>
                    <a:pt x="51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86;p62"/>
            <p:cNvSpPr/>
            <p:nvPr/>
          </p:nvSpPr>
          <p:spPr>
            <a:xfrm>
              <a:off x="675700" y="519025"/>
              <a:ext cx="219450" cy="410225"/>
            </a:xfrm>
            <a:custGeom>
              <a:avLst/>
              <a:gdLst/>
              <a:ahLst/>
              <a:cxnLst/>
              <a:rect l="l" t="t" r="r" b="b"/>
              <a:pathLst>
                <a:path w="8778" h="16409" extrusionOk="0">
                  <a:moveTo>
                    <a:pt x="3300" y="1"/>
                  </a:moveTo>
                  <a:cubicBezTo>
                    <a:pt x="3187" y="1"/>
                    <a:pt x="3073" y="13"/>
                    <a:pt x="2959" y="38"/>
                  </a:cubicBezTo>
                  <a:cubicBezTo>
                    <a:pt x="2450" y="111"/>
                    <a:pt x="2086" y="547"/>
                    <a:pt x="1941" y="984"/>
                  </a:cubicBezTo>
                  <a:cubicBezTo>
                    <a:pt x="1722" y="1638"/>
                    <a:pt x="2013" y="2365"/>
                    <a:pt x="2595" y="2656"/>
                  </a:cubicBezTo>
                  <a:lnTo>
                    <a:pt x="2886" y="2875"/>
                  </a:lnTo>
                  <a:cubicBezTo>
                    <a:pt x="2813" y="2947"/>
                    <a:pt x="2741" y="2947"/>
                    <a:pt x="2741" y="3020"/>
                  </a:cubicBezTo>
                  <a:lnTo>
                    <a:pt x="2668" y="3166"/>
                  </a:lnTo>
                  <a:cubicBezTo>
                    <a:pt x="1795" y="3893"/>
                    <a:pt x="1941" y="5275"/>
                    <a:pt x="2886" y="5929"/>
                  </a:cubicBezTo>
                  <a:lnTo>
                    <a:pt x="2668" y="5929"/>
                  </a:lnTo>
                  <a:cubicBezTo>
                    <a:pt x="2645" y="5929"/>
                    <a:pt x="2622" y="5929"/>
                    <a:pt x="2599" y="5929"/>
                  </a:cubicBezTo>
                  <a:cubicBezTo>
                    <a:pt x="48" y="5929"/>
                    <a:pt x="1" y="9931"/>
                    <a:pt x="2668" y="10003"/>
                  </a:cubicBezTo>
                  <a:cubicBezTo>
                    <a:pt x="2719" y="10007"/>
                    <a:pt x="2769" y="10010"/>
                    <a:pt x="2819" y="10010"/>
                  </a:cubicBezTo>
                  <a:cubicBezTo>
                    <a:pt x="3559" y="10010"/>
                    <a:pt x="4214" y="9515"/>
                    <a:pt x="4486" y="8766"/>
                  </a:cubicBezTo>
                  <a:cubicBezTo>
                    <a:pt x="4486" y="9275"/>
                    <a:pt x="4850" y="9712"/>
                    <a:pt x="5286" y="9930"/>
                  </a:cubicBezTo>
                  <a:cubicBezTo>
                    <a:pt x="5214" y="10075"/>
                    <a:pt x="5141" y="10148"/>
                    <a:pt x="5068" y="10221"/>
                  </a:cubicBezTo>
                  <a:cubicBezTo>
                    <a:pt x="4777" y="10075"/>
                    <a:pt x="4486" y="10003"/>
                    <a:pt x="4195" y="10003"/>
                  </a:cubicBezTo>
                  <a:cubicBezTo>
                    <a:pt x="4172" y="10002"/>
                    <a:pt x="4148" y="10002"/>
                    <a:pt x="4125" y="10002"/>
                  </a:cubicBezTo>
                  <a:cubicBezTo>
                    <a:pt x="1649" y="10002"/>
                    <a:pt x="1601" y="13786"/>
                    <a:pt x="4123" y="13858"/>
                  </a:cubicBezTo>
                  <a:cubicBezTo>
                    <a:pt x="4268" y="13858"/>
                    <a:pt x="4414" y="13858"/>
                    <a:pt x="4559" y="13785"/>
                  </a:cubicBezTo>
                  <a:lnTo>
                    <a:pt x="4559" y="13785"/>
                  </a:lnTo>
                  <a:cubicBezTo>
                    <a:pt x="4486" y="13930"/>
                    <a:pt x="4414" y="14076"/>
                    <a:pt x="4414" y="14221"/>
                  </a:cubicBezTo>
                  <a:cubicBezTo>
                    <a:pt x="4028" y="15475"/>
                    <a:pt x="5048" y="16409"/>
                    <a:pt x="6098" y="16409"/>
                  </a:cubicBezTo>
                  <a:cubicBezTo>
                    <a:pt x="6632" y="16409"/>
                    <a:pt x="7173" y="16167"/>
                    <a:pt x="7541" y="15603"/>
                  </a:cubicBezTo>
                  <a:cubicBezTo>
                    <a:pt x="7978" y="14730"/>
                    <a:pt x="7687" y="13712"/>
                    <a:pt x="6887" y="13203"/>
                  </a:cubicBezTo>
                  <a:cubicBezTo>
                    <a:pt x="6652" y="13062"/>
                    <a:pt x="6387" y="12982"/>
                    <a:pt x="6111" y="12982"/>
                  </a:cubicBezTo>
                  <a:cubicBezTo>
                    <a:pt x="5959" y="12982"/>
                    <a:pt x="5805" y="13006"/>
                    <a:pt x="5650" y="13058"/>
                  </a:cubicBezTo>
                  <a:cubicBezTo>
                    <a:pt x="5723" y="12985"/>
                    <a:pt x="5796" y="12839"/>
                    <a:pt x="5796" y="12767"/>
                  </a:cubicBezTo>
                  <a:cubicBezTo>
                    <a:pt x="6001" y="12818"/>
                    <a:pt x="6171" y="12869"/>
                    <a:pt x="6355" y="12869"/>
                  </a:cubicBezTo>
                  <a:cubicBezTo>
                    <a:pt x="6431" y="12869"/>
                    <a:pt x="6510" y="12861"/>
                    <a:pt x="6596" y="12839"/>
                  </a:cubicBezTo>
                  <a:cubicBezTo>
                    <a:pt x="8487" y="12839"/>
                    <a:pt x="8778" y="10439"/>
                    <a:pt x="7541" y="9639"/>
                  </a:cubicBezTo>
                  <a:cubicBezTo>
                    <a:pt x="8123" y="8984"/>
                    <a:pt x="8123" y="7966"/>
                    <a:pt x="7614" y="7239"/>
                  </a:cubicBezTo>
                  <a:cubicBezTo>
                    <a:pt x="7759" y="7093"/>
                    <a:pt x="7832" y="6948"/>
                    <a:pt x="7832" y="6802"/>
                  </a:cubicBezTo>
                  <a:cubicBezTo>
                    <a:pt x="7905" y="6511"/>
                    <a:pt x="7978" y="6293"/>
                    <a:pt x="7978" y="6075"/>
                  </a:cubicBezTo>
                  <a:cubicBezTo>
                    <a:pt x="7905" y="5311"/>
                    <a:pt x="7305" y="4929"/>
                    <a:pt x="6714" y="4929"/>
                  </a:cubicBezTo>
                  <a:cubicBezTo>
                    <a:pt x="6123" y="4929"/>
                    <a:pt x="5541" y="5311"/>
                    <a:pt x="5505" y="6075"/>
                  </a:cubicBezTo>
                  <a:cubicBezTo>
                    <a:pt x="5432" y="6293"/>
                    <a:pt x="5432" y="6511"/>
                    <a:pt x="5505" y="6730"/>
                  </a:cubicBezTo>
                  <a:cubicBezTo>
                    <a:pt x="5068" y="6948"/>
                    <a:pt x="4777" y="7239"/>
                    <a:pt x="4632" y="7675"/>
                  </a:cubicBezTo>
                  <a:cubicBezTo>
                    <a:pt x="4632" y="7093"/>
                    <a:pt x="4341" y="6584"/>
                    <a:pt x="3832" y="6293"/>
                  </a:cubicBezTo>
                  <a:lnTo>
                    <a:pt x="3904" y="6293"/>
                  </a:lnTo>
                  <a:cubicBezTo>
                    <a:pt x="5505" y="6293"/>
                    <a:pt x="6377" y="4329"/>
                    <a:pt x="5214" y="3166"/>
                  </a:cubicBezTo>
                  <a:lnTo>
                    <a:pt x="5141" y="3093"/>
                  </a:lnTo>
                  <a:cubicBezTo>
                    <a:pt x="4995" y="2875"/>
                    <a:pt x="4777" y="2729"/>
                    <a:pt x="4559" y="2656"/>
                  </a:cubicBezTo>
                  <a:cubicBezTo>
                    <a:pt x="4995" y="2220"/>
                    <a:pt x="5141" y="1565"/>
                    <a:pt x="4777" y="984"/>
                  </a:cubicBezTo>
                  <a:lnTo>
                    <a:pt x="4632" y="693"/>
                  </a:lnTo>
                  <a:cubicBezTo>
                    <a:pt x="4331" y="272"/>
                    <a:pt x="3833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87;p62"/>
            <p:cNvSpPr/>
            <p:nvPr/>
          </p:nvSpPr>
          <p:spPr>
            <a:xfrm>
              <a:off x="1762500" y="72180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extrusionOk="0">
                  <a:moveTo>
                    <a:pt x="2037" y="1"/>
                  </a:moveTo>
                  <a:cubicBezTo>
                    <a:pt x="73" y="219"/>
                    <a:pt x="0" y="3128"/>
                    <a:pt x="1964" y="3419"/>
                  </a:cubicBezTo>
                  <a:cubicBezTo>
                    <a:pt x="4001" y="3128"/>
                    <a:pt x="4001" y="29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88;p62"/>
            <p:cNvSpPr/>
            <p:nvPr/>
          </p:nvSpPr>
          <p:spPr>
            <a:xfrm>
              <a:off x="1793400" y="800000"/>
              <a:ext cx="112775" cy="87300"/>
            </a:xfrm>
            <a:custGeom>
              <a:avLst/>
              <a:gdLst/>
              <a:ahLst/>
              <a:cxnLst/>
              <a:rect l="l" t="t" r="r" b="b"/>
              <a:pathLst>
                <a:path w="4511" h="3492" extrusionOk="0">
                  <a:moveTo>
                    <a:pt x="2328" y="0"/>
                  </a:moveTo>
                  <a:cubicBezTo>
                    <a:pt x="74" y="0"/>
                    <a:pt x="1" y="3491"/>
                    <a:pt x="2256" y="3491"/>
                  </a:cubicBezTo>
                  <a:cubicBezTo>
                    <a:pt x="4438" y="3346"/>
                    <a:pt x="4510" y="146"/>
                    <a:pt x="2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89;p62"/>
            <p:cNvSpPr/>
            <p:nvPr/>
          </p:nvSpPr>
          <p:spPr>
            <a:xfrm>
              <a:off x="1758850" y="638150"/>
              <a:ext cx="90950" cy="74575"/>
            </a:xfrm>
            <a:custGeom>
              <a:avLst/>
              <a:gdLst/>
              <a:ahLst/>
              <a:cxnLst/>
              <a:rect l="l" t="t" r="r" b="b"/>
              <a:pathLst>
                <a:path w="3638" h="2983" extrusionOk="0">
                  <a:moveTo>
                    <a:pt x="1819" y="1"/>
                  </a:moveTo>
                  <a:cubicBezTo>
                    <a:pt x="1" y="146"/>
                    <a:pt x="1" y="2837"/>
                    <a:pt x="1819" y="2983"/>
                  </a:cubicBezTo>
                  <a:cubicBezTo>
                    <a:pt x="3638" y="2837"/>
                    <a:pt x="3638" y="146"/>
                    <a:pt x="1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0;p62"/>
            <p:cNvSpPr/>
            <p:nvPr/>
          </p:nvSpPr>
          <p:spPr>
            <a:xfrm>
              <a:off x="1811600" y="398125"/>
              <a:ext cx="270950" cy="378250"/>
            </a:xfrm>
            <a:custGeom>
              <a:avLst/>
              <a:gdLst/>
              <a:ahLst/>
              <a:cxnLst/>
              <a:rect l="l" t="t" r="r" b="b"/>
              <a:pathLst>
                <a:path w="10838" h="15130" extrusionOk="0">
                  <a:moveTo>
                    <a:pt x="6546" y="1"/>
                  </a:moveTo>
                  <a:cubicBezTo>
                    <a:pt x="6328" y="1"/>
                    <a:pt x="6037" y="1"/>
                    <a:pt x="5819" y="73"/>
                  </a:cubicBezTo>
                  <a:cubicBezTo>
                    <a:pt x="4437" y="437"/>
                    <a:pt x="4437" y="2401"/>
                    <a:pt x="5819" y="2765"/>
                  </a:cubicBezTo>
                  <a:cubicBezTo>
                    <a:pt x="6037" y="2837"/>
                    <a:pt x="6328" y="2910"/>
                    <a:pt x="6546" y="2910"/>
                  </a:cubicBezTo>
                  <a:lnTo>
                    <a:pt x="6692" y="2910"/>
                  </a:lnTo>
                  <a:cubicBezTo>
                    <a:pt x="6328" y="3056"/>
                    <a:pt x="5964" y="3347"/>
                    <a:pt x="5746" y="3710"/>
                  </a:cubicBezTo>
                  <a:cubicBezTo>
                    <a:pt x="5383" y="3492"/>
                    <a:pt x="5019" y="3347"/>
                    <a:pt x="4582" y="3347"/>
                  </a:cubicBezTo>
                  <a:cubicBezTo>
                    <a:pt x="3782" y="3347"/>
                    <a:pt x="2982" y="3856"/>
                    <a:pt x="2691" y="4656"/>
                  </a:cubicBezTo>
                  <a:cubicBezTo>
                    <a:pt x="2473" y="4438"/>
                    <a:pt x="2182" y="4292"/>
                    <a:pt x="1819" y="4292"/>
                  </a:cubicBezTo>
                  <a:cubicBezTo>
                    <a:pt x="0" y="4292"/>
                    <a:pt x="0" y="6983"/>
                    <a:pt x="1819" y="7056"/>
                  </a:cubicBezTo>
                  <a:cubicBezTo>
                    <a:pt x="2255" y="7056"/>
                    <a:pt x="2691" y="6838"/>
                    <a:pt x="2910" y="6474"/>
                  </a:cubicBezTo>
                  <a:cubicBezTo>
                    <a:pt x="3273" y="6983"/>
                    <a:pt x="3855" y="7347"/>
                    <a:pt x="4510" y="7347"/>
                  </a:cubicBezTo>
                  <a:cubicBezTo>
                    <a:pt x="5092" y="7274"/>
                    <a:pt x="5601" y="7056"/>
                    <a:pt x="5964" y="6620"/>
                  </a:cubicBezTo>
                  <a:cubicBezTo>
                    <a:pt x="6183" y="6838"/>
                    <a:pt x="6401" y="6983"/>
                    <a:pt x="6692" y="7129"/>
                  </a:cubicBezTo>
                  <a:cubicBezTo>
                    <a:pt x="6037" y="7274"/>
                    <a:pt x="5455" y="7711"/>
                    <a:pt x="5092" y="8293"/>
                  </a:cubicBezTo>
                  <a:cubicBezTo>
                    <a:pt x="4728" y="7638"/>
                    <a:pt x="4073" y="7201"/>
                    <a:pt x="3273" y="7201"/>
                  </a:cubicBezTo>
                  <a:cubicBezTo>
                    <a:pt x="2328" y="7201"/>
                    <a:pt x="1455" y="7856"/>
                    <a:pt x="1091" y="8802"/>
                  </a:cubicBezTo>
                  <a:lnTo>
                    <a:pt x="1018" y="8947"/>
                  </a:lnTo>
                  <a:cubicBezTo>
                    <a:pt x="509" y="10256"/>
                    <a:pt x="1673" y="11638"/>
                    <a:pt x="2837" y="11857"/>
                  </a:cubicBezTo>
                  <a:cubicBezTo>
                    <a:pt x="1819" y="13093"/>
                    <a:pt x="2619" y="15057"/>
                    <a:pt x="4292" y="15130"/>
                  </a:cubicBezTo>
                  <a:cubicBezTo>
                    <a:pt x="4728" y="15130"/>
                    <a:pt x="5092" y="15057"/>
                    <a:pt x="5455" y="14839"/>
                  </a:cubicBezTo>
                  <a:cubicBezTo>
                    <a:pt x="5601" y="14839"/>
                    <a:pt x="5746" y="14911"/>
                    <a:pt x="5892" y="14911"/>
                  </a:cubicBezTo>
                  <a:cubicBezTo>
                    <a:pt x="7492" y="14839"/>
                    <a:pt x="7637" y="12584"/>
                    <a:pt x="6037" y="12293"/>
                  </a:cubicBezTo>
                  <a:cubicBezTo>
                    <a:pt x="5819" y="11711"/>
                    <a:pt x="5383" y="11347"/>
                    <a:pt x="4801" y="11202"/>
                  </a:cubicBezTo>
                  <a:cubicBezTo>
                    <a:pt x="5019" y="11056"/>
                    <a:pt x="5164" y="10838"/>
                    <a:pt x="5310" y="10620"/>
                  </a:cubicBezTo>
                  <a:cubicBezTo>
                    <a:pt x="5673" y="11164"/>
                    <a:pt x="6290" y="11454"/>
                    <a:pt x="6915" y="11454"/>
                  </a:cubicBezTo>
                  <a:cubicBezTo>
                    <a:pt x="7292" y="11454"/>
                    <a:pt x="7672" y="11348"/>
                    <a:pt x="8001" y="11129"/>
                  </a:cubicBezTo>
                  <a:lnTo>
                    <a:pt x="8146" y="11056"/>
                  </a:lnTo>
                  <a:cubicBezTo>
                    <a:pt x="9528" y="10256"/>
                    <a:pt x="9528" y="8365"/>
                    <a:pt x="8219" y="7565"/>
                  </a:cubicBezTo>
                  <a:lnTo>
                    <a:pt x="8074" y="7420"/>
                  </a:lnTo>
                  <a:cubicBezTo>
                    <a:pt x="8001" y="7347"/>
                    <a:pt x="7928" y="7347"/>
                    <a:pt x="7856" y="7347"/>
                  </a:cubicBezTo>
                  <a:cubicBezTo>
                    <a:pt x="8219" y="7274"/>
                    <a:pt x="8510" y="7129"/>
                    <a:pt x="8874" y="6983"/>
                  </a:cubicBezTo>
                  <a:cubicBezTo>
                    <a:pt x="9056" y="7165"/>
                    <a:pt x="9310" y="7256"/>
                    <a:pt x="9574" y="7256"/>
                  </a:cubicBezTo>
                  <a:cubicBezTo>
                    <a:pt x="9838" y="7256"/>
                    <a:pt x="10110" y="7165"/>
                    <a:pt x="10329" y="6983"/>
                  </a:cubicBezTo>
                  <a:cubicBezTo>
                    <a:pt x="10619" y="6692"/>
                    <a:pt x="10765" y="6256"/>
                    <a:pt x="10765" y="5820"/>
                  </a:cubicBezTo>
                  <a:cubicBezTo>
                    <a:pt x="10838" y="5310"/>
                    <a:pt x="10547" y="4801"/>
                    <a:pt x="9965" y="4656"/>
                  </a:cubicBezTo>
                  <a:cubicBezTo>
                    <a:pt x="9819" y="3492"/>
                    <a:pt x="8874" y="2619"/>
                    <a:pt x="7710" y="2619"/>
                  </a:cubicBezTo>
                  <a:lnTo>
                    <a:pt x="7346" y="2619"/>
                  </a:lnTo>
                  <a:cubicBezTo>
                    <a:pt x="7710" y="2328"/>
                    <a:pt x="8001" y="1892"/>
                    <a:pt x="8001" y="1383"/>
                  </a:cubicBezTo>
                  <a:cubicBezTo>
                    <a:pt x="8001" y="655"/>
                    <a:pt x="734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1;p62"/>
            <p:cNvSpPr/>
            <p:nvPr/>
          </p:nvSpPr>
          <p:spPr>
            <a:xfrm>
              <a:off x="638750" y="797025"/>
              <a:ext cx="92750" cy="72100"/>
            </a:xfrm>
            <a:custGeom>
              <a:avLst/>
              <a:gdLst/>
              <a:ahLst/>
              <a:cxnLst/>
              <a:rect l="l" t="t" r="r" b="b"/>
              <a:pathLst>
                <a:path w="3710" h="2884" extrusionOk="0">
                  <a:moveTo>
                    <a:pt x="1818" y="0"/>
                  </a:moveTo>
                  <a:cubicBezTo>
                    <a:pt x="1557" y="0"/>
                    <a:pt x="1299" y="91"/>
                    <a:pt x="1091" y="265"/>
                  </a:cubicBezTo>
                  <a:lnTo>
                    <a:pt x="873" y="483"/>
                  </a:lnTo>
                  <a:cubicBezTo>
                    <a:pt x="0" y="1356"/>
                    <a:pt x="655" y="2883"/>
                    <a:pt x="1818" y="2883"/>
                  </a:cubicBezTo>
                  <a:cubicBezTo>
                    <a:pt x="3055" y="2883"/>
                    <a:pt x="3710" y="1356"/>
                    <a:pt x="2837" y="483"/>
                  </a:cubicBezTo>
                  <a:lnTo>
                    <a:pt x="2619" y="337"/>
                  </a:lnTo>
                  <a:cubicBezTo>
                    <a:pt x="2390" y="109"/>
                    <a:pt x="2103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2;p62"/>
            <p:cNvSpPr/>
            <p:nvPr/>
          </p:nvSpPr>
          <p:spPr>
            <a:xfrm>
              <a:off x="607825" y="598150"/>
              <a:ext cx="98225" cy="78225"/>
            </a:xfrm>
            <a:custGeom>
              <a:avLst/>
              <a:gdLst/>
              <a:ahLst/>
              <a:cxnLst/>
              <a:rect l="l" t="t" r="r" b="b"/>
              <a:pathLst>
                <a:path w="3929" h="3129" extrusionOk="0">
                  <a:moveTo>
                    <a:pt x="2037" y="1"/>
                  </a:moveTo>
                  <a:cubicBezTo>
                    <a:pt x="73" y="146"/>
                    <a:pt x="1" y="2983"/>
                    <a:pt x="1964" y="3128"/>
                  </a:cubicBezTo>
                  <a:cubicBezTo>
                    <a:pt x="3928" y="3055"/>
                    <a:pt x="3928" y="219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93;p62"/>
            <p:cNvSpPr/>
            <p:nvPr/>
          </p:nvSpPr>
          <p:spPr>
            <a:xfrm>
              <a:off x="807850" y="556325"/>
              <a:ext cx="94575" cy="70950"/>
            </a:xfrm>
            <a:custGeom>
              <a:avLst/>
              <a:gdLst/>
              <a:ahLst/>
              <a:cxnLst/>
              <a:rect l="l" t="t" r="r" b="b"/>
              <a:pathLst>
                <a:path w="3783" h="2838" extrusionOk="0">
                  <a:moveTo>
                    <a:pt x="1892" y="1"/>
                  </a:moveTo>
                  <a:cubicBezTo>
                    <a:pt x="0" y="1"/>
                    <a:pt x="0" y="2765"/>
                    <a:pt x="1819" y="2837"/>
                  </a:cubicBezTo>
                  <a:cubicBezTo>
                    <a:pt x="3710" y="2837"/>
                    <a:pt x="3783" y="1"/>
                    <a:pt x="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94;p62"/>
            <p:cNvSpPr/>
            <p:nvPr/>
          </p:nvSpPr>
          <p:spPr>
            <a:xfrm>
              <a:off x="896950" y="779075"/>
              <a:ext cx="65475" cy="67300"/>
            </a:xfrm>
            <a:custGeom>
              <a:avLst/>
              <a:gdLst/>
              <a:ahLst/>
              <a:cxnLst/>
              <a:rect l="l" t="t" r="r" b="b"/>
              <a:pathLst>
                <a:path w="2619" h="2692" extrusionOk="0">
                  <a:moveTo>
                    <a:pt x="1310" y="1"/>
                  </a:moveTo>
                  <a:cubicBezTo>
                    <a:pt x="910" y="1"/>
                    <a:pt x="510" y="183"/>
                    <a:pt x="291" y="546"/>
                  </a:cubicBezTo>
                  <a:cubicBezTo>
                    <a:pt x="0" y="1055"/>
                    <a:pt x="0" y="1637"/>
                    <a:pt x="291" y="2146"/>
                  </a:cubicBezTo>
                  <a:cubicBezTo>
                    <a:pt x="510" y="2510"/>
                    <a:pt x="891" y="2692"/>
                    <a:pt x="1273" y="2692"/>
                  </a:cubicBezTo>
                  <a:cubicBezTo>
                    <a:pt x="1655" y="2692"/>
                    <a:pt x="2037" y="2510"/>
                    <a:pt x="2255" y="2146"/>
                  </a:cubicBezTo>
                  <a:cubicBezTo>
                    <a:pt x="2619" y="1710"/>
                    <a:pt x="2619" y="1055"/>
                    <a:pt x="2328" y="546"/>
                  </a:cubicBezTo>
                  <a:cubicBezTo>
                    <a:pt x="2110" y="183"/>
                    <a:pt x="1710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95;p62"/>
            <p:cNvSpPr/>
            <p:nvPr/>
          </p:nvSpPr>
          <p:spPr>
            <a:xfrm>
              <a:off x="749650" y="920000"/>
              <a:ext cx="61850" cy="47300"/>
            </a:xfrm>
            <a:custGeom>
              <a:avLst/>
              <a:gdLst/>
              <a:ahLst/>
              <a:cxnLst/>
              <a:rect l="l" t="t" r="r" b="b"/>
              <a:pathLst>
                <a:path w="2474" h="1892" extrusionOk="0">
                  <a:moveTo>
                    <a:pt x="1237" y="1"/>
                  </a:moveTo>
                  <a:cubicBezTo>
                    <a:pt x="1" y="1"/>
                    <a:pt x="1" y="1892"/>
                    <a:pt x="1237" y="1892"/>
                  </a:cubicBezTo>
                  <a:cubicBezTo>
                    <a:pt x="2474" y="1892"/>
                    <a:pt x="2474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820;p62"/>
          <p:cNvSpPr/>
          <p:nvPr/>
        </p:nvSpPr>
        <p:spPr>
          <a:xfrm>
            <a:off x="4208957" y="505926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rgbClr val="FF0000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41318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EF401A-C185-E20C-F2DE-847FF6A3134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884" y="587999"/>
            <a:ext cx="7684500" cy="1277100"/>
          </a:xfrm>
        </p:spPr>
        <p:txBody>
          <a:bodyPr>
            <a:noAutofit/>
          </a:bodyPr>
          <a:lstStyle/>
          <a:p>
            <a:r>
              <a:rPr lang="x-none" sz="4400" b="1" dirty="0">
                <a:solidFill>
                  <a:schemeClr val="tx1"/>
                </a:solidFill>
              </a:rPr>
              <a:t>LOOK AT THE </a:t>
            </a:r>
            <a:r>
              <a:rPr lang="x-none" sz="4400" b="1" dirty="0" smtClean="0">
                <a:solidFill>
                  <a:schemeClr val="tx1"/>
                </a:solidFill>
              </a:rPr>
              <a:t>PICTURE</a:t>
            </a:r>
            <a:r>
              <a:rPr lang="en-US" sz="4400" b="1" dirty="0" smtClean="0">
                <a:solidFill>
                  <a:schemeClr val="tx1"/>
                </a:solidFill>
              </a:rPr>
              <a:t>S, </a:t>
            </a:r>
            <a:r>
              <a:rPr lang="x-none" sz="4400" b="1" dirty="0" smtClean="0">
                <a:solidFill>
                  <a:schemeClr val="tx1"/>
                </a:solidFill>
              </a:rPr>
              <a:t>SAY </a:t>
            </a:r>
            <a:r>
              <a:rPr lang="x-none" sz="4400" b="1" dirty="0">
                <a:solidFill>
                  <a:schemeClr val="tx1"/>
                </a:solidFill>
              </a:rPr>
              <a:t>THEN </a:t>
            </a:r>
            <a:r>
              <a:rPr lang="x-none" sz="4400" b="1" dirty="0" smtClean="0">
                <a:solidFill>
                  <a:schemeClr val="tx1"/>
                </a:solidFill>
              </a:rPr>
              <a:t>SPELL</a:t>
            </a:r>
            <a:r>
              <a:rPr lang="en-US" sz="4400" b="1" dirty="0" smtClean="0">
                <a:solidFill>
                  <a:schemeClr val="tx1"/>
                </a:solidFill>
              </a:rPr>
              <a:t>!</a:t>
            </a:r>
            <a:r>
              <a:rPr lang="x-none" sz="4400" b="1" dirty="0" smtClean="0">
                <a:solidFill>
                  <a:schemeClr val="tx1"/>
                </a:solidFill>
              </a:rPr>
              <a:t> </a:t>
            </a:r>
            <a:endParaRPr lang="x-none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3" y="2002617"/>
            <a:ext cx="5325035" cy="2995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8427" y="2663017"/>
            <a:ext cx="1275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" y="859073"/>
            <a:ext cx="5593523" cy="3729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3252" y="2092431"/>
            <a:ext cx="1275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1742" y="2257777"/>
            <a:ext cx="2220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4" y="1271936"/>
            <a:ext cx="5450516" cy="36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767" y="768145"/>
            <a:ext cx="182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4" y="1783808"/>
            <a:ext cx="6597692" cy="25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62"/>
          <p:cNvSpPr txBox="1">
            <a:spLocks noGrp="1"/>
          </p:cNvSpPr>
          <p:nvPr>
            <p:ph type="title"/>
          </p:nvPr>
        </p:nvSpPr>
        <p:spPr>
          <a:xfrm>
            <a:off x="-342448" y="1927538"/>
            <a:ext cx="9828264" cy="814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</a:rPr>
              <a:t>L</a:t>
            </a:r>
            <a:r>
              <a:rPr lang="en" sz="6000" dirty="0">
                <a:solidFill>
                  <a:srgbClr val="0070C0"/>
                </a:solidFill>
              </a:rPr>
              <a:t>isten and </a:t>
            </a:r>
            <a:r>
              <a:rPr lang="en" sz="6000" dirty="0" smtClean="0">
                <a:solidFill>
                  <a:srgbClr val="0070C0"/>
                </a:solidFill>
              </a:rPr>
              <a:t>tick or cross.</a:t>
            </a:r>
            <a:endParaRPr sz="6000" dirty="0">
              <a:solidFill>
                <a:srgbClr val="0070C0"/>
              </a:solidFill>
            </a:endParaRPr>
          </a:p>
        </p:txBody>
      </p:sp>
      <p:grpSp>
        <p:nvGrpSpPr>
          <p:cNvPr id="1765" name="Google Shape;1765;p62"/>
          <p:cNvGrpSpPr/>
          <p:nvPr/>
        </p:nvGrpSpPr>
        <p:grpSpPr>
          <a:xfrm>
            <a:off x="3326538" y="565006"/>
            <a:ext cx="707556" cy="754022"/>
            <a:chOff x="2976050" y="735825"/>
            <a:chExt cx="907705" cy="967315"/>
          </a:xfrm>
        </p:grpSpPr>
        <p:sp>
          <p:nvSpPr>
            <p:cNvPr id="1766" name="Google Shape;1766;p62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" name="Google Shape;1771;p62"/>
          <p:cNvSpPr/>
          <p:nvPr/>
        </p:nvSpPr>
        <p:spPr>
          <a:xfrm rot="-900128">
            <a:off x="3466541" y="899111"/>
            <a:ext cx="71681" cy="53513"/>
          </a:xfrm>
          <a:custGeom>
            <a:avLst/>
            <a:gdLst/>
            <a:ahLst/>
            <a:cxnLst/>
            <a:rect l="l" t="t" r="r" b="b"/>
            <a:pathLst>
              <a:path w="3251" h="2427" extrusionOk="0">
                <a:moveTo>
                  <a:pt x="1624" y="0"/>
                </a:moveTo>
                <a:cubicBezTo>
                  <a:pt x="146" y="0"/>
                  <a:pt x="0" y="2427"/>
                  <a:pt x="1590" y="2427"/>
                </a:cubicBezTo>
                <a:cubicBezTo>
                  <a:pt x="1633" y="2427"/>
                  <a:pt x="1678" y="2425"/>
                  <a:pt x="1723" y="2421"/>
                </a:cubicBezTo>
                <a:cubicBezTo>
                  <a:pt x="2523" y="2421"/>
                  <a:pt x="3251" y="1912"/>
                  <a:pt x="3251" y="1258"/>
                </a:cubicBezTo>
                <a:cubicBezTo>
                  <a:pt x="3178" y="530"/>
                  <a:pt x="2596" y="21"/>
                  <a:pt x="1869" y="21"/>
                </a:cubicBezTo>
                <a:cubicBezTo>
                  <a:pt x="1783" y="7"/>
                  <a:pt x="1702" y="0"/>
                  <a:pt x="16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2" name="Google Shape;1772;p62"/>
          <p:cNvGrpSpPr/>
          <p:nvPr/>
        </p:nvGrpSpPr>
        <p:grpSpPr>
          <a:xfrm>
            <a:off x="5118197" y="576581"/>
            <a:ext cx="685709" cy="730811"/>
            <a:chOff x="5274522" y="750674"/>
            <a:chExt cx="879678" cy="937538"/>
          </a:xfrm>
        </p:grpSpPr>
        <p:sp>
          <p:nvSpPr>
            <p:cNvPr id="1773" name="Google Shape;1773;p62"/>
            <p:cNvSpPr/>
            <p:nvPr/>
          </p:nvSpPr>
          <p:spPr>
            <a:xfrm rot="900124" flipH="1">
              <a:off x="5363889" y="828055"/>
              <a:ext cx="700944" cy="782775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 rot="900128" flipH="1">
              <a:off x="5501603" y="924951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 rot="900128" flipH="1">
              <a:off x="5644687" y="1254598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 rot="900128" flipH="1">
              <a:off x="5756279" y="1026300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 rot="900128" flipH="1">
              <a:off x="5632045" y="993365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 rot="900128" flipH="1">
              <a:off x="5605966" y="1099940"/>
              <a:ext cx="71681" cy="53513"/>
            </a:xfrm>
            <a:custGeom>
              <a:avLst/>
              <a:gdLst/>
              <a:ahLst/>
              <a:cxnLst/>
              <a:rect l="l" t="t" r="r" b="b"/>
              <a:pathLst>
                <a:path w="3251" h="2427" extrusionOk="0">
                  <a:moveTo>
                    <a:pt x="1624" y="0"/>
                  </a:moveTo>
                  <a:cubicBezTo>
                    <a:pt x="146" y="0"/>
                    <a:pt x="0" y="2427"/>
                    <a:pt x="1590" y="2427"/>
                  </a:cubicBezTo>
                  <a:cubicBezTo>
                    <a:pt x="1633" y="2427"/>
                    <a:pt x="1678" y="2425"/>
                    <a:pt x="1723" y="2421"/>
                  </a:cubicBezTo>
                  <a:cubicBezTo>
                    <a:pt x="2523" y="2421"/>
                    <a:pt x="3251" y="1912"/>
                    <a:pt x="3251" y="1258"/>
                  </a:cubicBezTo>
                  <a:cubicBezTo>
                    <a:pt x="3178" y="530"/>
                    <a:pt x="2596" y="21"/>
                    <a:pt x="1869" y="21"/>
                  </a:cubicBezTo>
                  <a:cubicBezTo>
                    <a:pt x="1783" y="7"/>
                    <a:pt x="1702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62"/>
          <p:cNvSpPr/>
          <p:nvPr/>
        </p:nvSpPr>
        <p:spPr>
          <a:xfrm>
            <a:off x="4280088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</a:p>
        </p:txBody>
      </p:sp>
      <p:sp>
        <p:nvSpPr>
          <p:cNvPr id="1820" name="Google Shape;1820;p62"/>
          <p:cNvSpPr/>
          <p:nvPr/>
        </p:nvSpPr>
        <p:spPr>
          <a:xfrm>
            <a:off x="4279457" y="534989"/>
            <a:ext cx="584455" cy="8140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0000"/>
                </a:solidFill>
                <a:latin typeface="Nunito;80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1B3FB-DE46-40FB-A915-3A450BDE3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73" y="2680970"/>
            <a:ext cx="2881817" cy="248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3157"/>
            <a:ext cx="9144000" cy="2541497"/>
          </a:xfrm>
          <a:prstGeom prst="rect">
            <a:avLst/>
          </a:prstGeom>
        </p:spPr>
      </p:pic>
      <p:pic>
        <p:nvPicPr>
          <p:cNvPr id="6" name="Track 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3435" y="1203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140</Words>
  <Application>Microsoft Office PowerPoint</Application>
  <PresentationFormat>On-screen Show (16:9)</PresentationFormat>
  <Paragraphs>75</Paragraphs>
  <Slides>19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Caveat Brush</vt:lpstr>
      <vt:lpstr>Nunito ExtraBold</vt:lpstr>
      <vt:lpstr>Barriecito</vt:lpstr>
      <vt:lpstr>Catamaran</vt:lpstr>
      <vt:lpstr>Sport Day</vt:lpstr>
      <vt:lpstr>Verdana</vt:lpstr>
      <vt:lpstr>Nunito</vt:lpstr>
      <vt:lpstr>Bebas Neue</vt:lpstr>
      <vt:lpstr>Arial</vt:lpstr>
      <vt:lpstr>Kristen ITC</vt:lpstr>
      <vt:lpstr>Nunito;800</vt:lpstr>
      <vt:lpstr>Times New Roman</vt:lpstr>
      <vt:lpstr>Raleway</vt:lpstr>
      <vt:lpstr>Biology Subject for Pre-K: Food Chain by Slidesgo</vt:lpstr>
      <vt:lpstr>PowerPoint Presentation</vt:lpstr>
      <vt:lpstr>Contents</vt:lpstr>
      <vt:lpstr>Warm-up and review</vt:lpstr>
      <vt:lpstr>LOOK AT THE PICTURES, SAY THEN SPELL! </vt:lpstr>
      <vt:lpstr>PowerPoint Presentation</vt:lpstr>
      <vt:lpstr>PowerPoint Presentation</vt:lpstr>
      <vt:lpstr>PowerPoint Presentation</vt:lpstr>
      <vt:lpstr>Listen and tick or cross.</vt:lpstr>
      <vt:lpstr>PowerPoint Presentation</vt:lpstr>
      <vt:lpstr>PowerPoint Presentation</vt:lpstr>
      <vt:lpstr>Look, complete and read.</vt:lpstr>
      <vt:lpstr>PowerPoint Presentation</vt:lpstr>
      <vt:lpstr>PowerPoint Presentation</vt:lpstr>
      <vt:lpstr>PowerPoint Presentation</vt:lpstr>
      <vt:lpstr>Let’s sing.</vt:lpstr>
      <vt:lpstr>PowerPoint Presentation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modified xsi:type="dcterms:W3CDTF">2024-12-04T14:21:51Z</dcterms:modified>
</cp:coreProperties>
</file>