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70" r:id="rId2"/>
    <p:sldId id="257" r:id="rId3"/>
    <p:sldId id="375" r:id="rId4"/>
    <p:sldId id="371" r:id="rId5"/>
    <p:sldId id="386" r:id="rId6"/>
    <p:sldId id="372" r:id="rId7"/>
    <p:sldId id="385" r:id="rId8"/>
    <p:sldId id="374" r:id="rId9"/>
    <p:sldId id="389" r:id="rId10"/>
    <p:sldId id="256" r:id="rId11"/>
    <p:sldId id="387" r:id="rId12"/>
    <p:sldId id="390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391" r:id="rId21"/>
    <p:sldId id="392" r:id="rId22"/>
    <p:sldId id="401" r:id="rId23"/>
    <p:sldId id="400" r:id="rId24"/>
    <p:sldId id="40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A3E"/>
    <a:srgbClr val="00BFDF"/>
    <a:srgbClr val="FFFFCC"/>
    <a:srgbClr val="660033"/>
    <a:srgbClr val="9900CC"/>
    <a:srgbClr val="339933"/>
    <a:srgbClr val="006600"/>
    <a:srgbClr val="00CC66"/>
    <a:srgbClr val="BC4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907" autoAdjust="0"/>
  </p:normalViewPr>
  <p:slideViewPr>
    <p:cSldViewPr snapToGrid="0">
      <p:cViewPr varScale="1">
        <p:scale>
          <a:sx n="62" d="100"/>
          <a:sy n="62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C0366-78A7-4904-95CF-D1BC31A1D625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F34CB-2ABE-4CE2-B756-BDEBDDEE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2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74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Game: Do you have…?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53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Game: Do you have…?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33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Game: Do you have…?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87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Game: Do you have…?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96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Game: Do you have…?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77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Game: Do you have…?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65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Game: Do you have…?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79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Game: Do you have…?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47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41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0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63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tells pupils to put their school things on the desk. 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them: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have a pen/book/ruler…?</a:t>
            </a:r>
            <a:endParaRPr lang="en-US" b="0" dirty="0" smtClean="0">
              <a:effectLst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they have that item, say: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Yes, I do. 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not,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say: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No, I don’t.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90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21AC9-6F56-4DB1-875A-8F64A4AEB0A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434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81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ts val="300"/>
              </a:spcBef>
            </a:pPr>
            <a:r>
              <a:rPr lang="en-US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 the song </a:t>
            </a:r>
            <a:r>
              <a:rPr lang="en-US" sz="1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 things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Unit 8, page 57.</a:t>
            </a:r>
            <a:endParaRPr lang="en-US" sz="1800" dirty="0" smtClean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ts val="300"/>
              </a:spcBef>
            </a:pPr>
            <a:r>
              <a:rPr lang="en-US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Ask pupils to sing the song.</a:t>
            </a:r>
            <a:endParaRPr lang="en-US" sz="1800" dirty="0" smtClean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ts val="300"/>
              </a:spcBef>
            </a:pPr>
            <a:r>
              <a:rPr lang="en-US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Invite some of them to the board to role play and do action, the rest of the pupils will sing.</a:t>
            </a:r>
            <a:endParaRPr lang="en-US" sz="1800" dirty="0" smtClean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ts val="300"/>
              </a:spcBef>
            </a:pPr>
            <a:r>
              <a:rPr lang="en-US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baseline="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pupils to sing this song with some 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en-US" sz="1800" baseline="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covered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When they finish singing, check the lyrics.</a:t>
            </a: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57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8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ts val="300"/>
              </a:spcBef>
            </a:pP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15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62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59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Game: LUCKY WHEEL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four groups. 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Each group takes turns to pick a number.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Look  at the picture cue and answer the question on the slide.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573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Game: Do you have…?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3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437F-CB41-44C7-97D5-2DC7EE0A0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BA80C-1AA5-4291-B489-60E06B5A8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097BF-AF8F-4E71-A3DA-257C2D67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20D8-C8BA-42D3-A5B9-1E366E70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F31EB-2081-4961-9B93-D4790EBE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3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B6AC-5B65-469C-BD4F-0A560417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352FE-D3C5-45B0-9749-DC7FFF60B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7A332-D8C5-4CD1-92B9-AC2490DA6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12E59-7E39-4887-BDAE-035B2C28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22D5C-0594-4A8D-9F32-B955DFB8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5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DBED43-7CC1-4145-98FA-7526B94EB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FF74D-CD79-4F41-A01B-B59BF3FE4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86C97-EB0B-4E2D-9A0C-06A4710B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81E91-01CB-4D7B-8A2F-1D3F99EA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F92C4-FE69-470D-A0B1-BF993127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3"/>
          <p:cNvGrpSpPr/>
          <p:nvPr/>
        </p:nvGrpSpPr>
        <p:grpSpPr>
          <a:xfrm rot="5400000" flipH="1">
            <a:off x="2986017" y="-646720"/>
            <a:ext cx="5990452" cy="8151448"/>
            <a:chOff x="1282762" y="26746"/>
            <a:chExt cx="6692744" cy="5156534"/>
          </a:xfrm>
        </p:grpSpPr>
        <p:sp>
          <p:nvSpPr>
            <p:cNvPr id="40" name="Google Shape;40;p3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3"/>
          <p:cNvSpPr txBox="1">
            <a:spLocks noGrp="1"/>
          </p:cNvSpPr>
          <p:nvPr>
            <p:ph type="title" hasCustomPrompt="1"/>
          </p:nvPr>
        </p:nvSpPr>
        <p:spPr>
          <a:xfrm>
            <a:off x="3537700" y="1473237"/>
            <a:ext cx="4482800" cy="17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3574207" y="4176511"/>
            <a:ext cx="3266400" cy="9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1062095" y="1488228"/>
            <a:ext cx="19687" cy="17512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3"/>
          <p:cNvSpPr/>
          <p:nvPr/>
        </p:nvSpPr>
        <p:spPr>
          <a:xfrm rot="-4564996">
            <a:off x="9798545" y="539879"/>
            <a:ext cx="815561" cy="877892"/>
          </a:xfrm>
          <a:custGeom>
            <a:avLst/>
            <a:gdLst/>
            <a:ahLst/>
            <a:cxnLst/>
            <a:rect l="l" t="t" r="r" b="b"/>
            <a:pathLst>
              <a:path w="24468" h="26338" extrusionOk="0">
                <a:moveTo>
                  <a:pt x="9681" y="26282"/>
                </a:moveTo>
                <a:cubicBezTo>
                  <a:pt x="9430" y="26310"/>
                  <a:pt x="9235" y="26282"/>
                  <a:pt x="8984" y="26338"/>
                </a:cubicBezTo>
                <a:lnTo>
                  <a:pt x="8509" y="26254"/>
                </a:lnTo>
                <a:cubicBezTo>
                  <a:pt x="8537" y="26170"/>
                  <a:pt x="8258" y="26114"/>
                  <a:pt x="8621" y="26059"/>
                </a:cubicBezTo>
                <a:cubicBezTo>
                  <a:pt x="8537" y="26059"/>
                  <a:pt x="8398" y="26086"/>
                  <a:pt x="8314" y="26059"/>
                </a:cubicBezTo>
                <a:cubicBezTo>
                  <a:pt x="8286" y="25835"/>
                  <a:pt x="8231" y="25584"/>
                  <a:pt x="8231" y="25333"/>
                </a:cubicBezTo>
                <a:cubicBezTo>
                  <a:pt x="8231" y="25249"/>
                  <a:pt x="8119" y="25166"/>
                  <a:pt x="8119" y="25054"/>
                </a:cubicBezTo>
                <a:cubicBezTo>
                  <a:pt x="7868" y="25054"/>
                  <a:pt x="7617" y="25026"/>
                  <a:pt x="7366" y="24970"/>
                </a:cubicBezTo>
                <a:lnTo>
                  <a:pt x="7310" y="24970"/>
                </a:lnTo>
                <a:cubicBezTo>
                  <a:pt x="7059" y="25026"/>
                  <a:pt x="6836" y="25026"/>
                  <a:pt x="6612" y="24970"/>
                </a:cubicBezTo>
                <a:cubicBezTo>
                  <a:pt x="6417" y="24998"/>
                  <a:pt x="6250" y="24970"/>
                  <a:pt x="6082" y="24943"/>
                </a:cubicBezTo>
                <a:cubicBezTo>
                  <a:pt x="5859" y="24915"/>
                  <a:pt x="5636" y="24859"/>
                  <a:pt x="5441" y="24775"/>
                </a:cubicBezTo>
                <a:cubicBezTo>
                  <a:pt x="5385" y="24775"/>
                  <a:pt x="5273" y="24719"/>
                  <a:pt x="5217" y="24719"/>
                </a:cubicBezTo>
                <a:cubicBezTo>
                  <a:pt x="4911" y="24552"/>
                  <a:pt x="4743" y="24496"/>
                  <a:pt x="4520" y="24329"/>
                </a:cubicBezTo>
                <a:cubicBezTo>
                  <a:pt x="4185" y="24078"/>
                  <a:pt x="3878" y="23771"/>
                  <a:pt x="3599" y="23436"/>
                </a:cubicBezTo>
                <a:cubicBezTo>
                  <a:pt x="3571" y="23352"/>
                  <a:pt x="3432" y="23129"/>
                  <a:pt x="3348" y="22962"/>
                </a:cubicBezTo>
                <a:cubicBezTo>
                  <a:pt x="3292" y="22794"/>
                  <a:pt x="3237" y="22627"/>
                  <a:pt x="3181" y="22460"/>
                </a:cubicBezTo>
                <a:cubicBezTo>
                  <a:pt x="3181" y="22404"/>
                  <a:pt x="3125" y="22320"/>
                  <a:pt x="3097" y="22292"/>
                </a:cubicBezTo>
                <a:cubicBezTo>
                  <a:pt x="3097" y="22153"/>
                  <a:pt x="3069" y="22041"/>
                  <a:pt x="3097" y="21902"/>
                </a:cubicBezTo>
                <a:cubicBezTo>
                  <a:pt x="3097" y="21706"/>
                  <a:pt x="3041" y="21399"/>
                  <a:pt x="3097" y="21316"/>
                </a:cubicBezTo>
                <a:cubicBezTo>
                  <a:pt x="3097" y="21009"/>
                  <a:pt x="3097" y="20730"/>
                  <a:pt x="3041" y="20451"/>
                </a:cubicBezTo>
                <a:cubicBezTo>
                  <a:pt x="3041" y="20395"/>
                  <a:pt x="3013" y="20311"/>
                  <a:pt x="2985" y="20256"/>
                </a:cubicBezTo>
                <a:cubicBezTo>
                  <a:pt x="2790" y="19949"/>
                  <a:pt x="2539" y="19670"/>
                  <a:pt x="2288" y="19391"/>
                </a:cubicBezTo>
                <a:cubicBezTo>
                  <a:pt x="2149" y="19251"/>
                  <a:pt x="2009" y="19084"/>
                  <a:pt x="1897" y="18888"/>
                </a:cubicBezTo>
                <a:cubicBezTo>
                  <a:pt x="1842" y="18861"/>
                  <a:pt x="1786" y="18833"/>
                  <a:pt x="1758" y="18861"/>
                </a:cubicBezTo>
                <a:cubicBezTo>
                  <a:pt x="1367" y="18358"/>
                  <a:pt x="1033" y="17521"/>
                  <a:pt x="1060" y="17187"/>
                </a:cubicBezTo>
                <a:cubicBezTo>
                  <a:pt x="1060" y="17131"/>
                  <a:pt x="1033" y="17075"/>
                  <a:pt x="1005" y="17019"/>
                </a:cubicBezTo>
                <a:cubicBezTo>
                  <a:pt x="921" y="16796"/>
                  <a:pt x="865" y="16601"/>
                  <a:pt x="781" y="16433"/>
                </a:cubicBezTo>
                <a:cubicBezTo>
                  <a:pt x="670" y="15959"/>
                  <a:pt x="558" y="15652"/>
                  <a:pt x="447" y="15094"/>
                </a:cubicBezTo>
                <a:cubicBezTo>
                  <a:pt x="335" y="14480"/>
                  <a:pt x="279" y="13811"/>
                  <a:pt x="196" y="13113"/>
                </a:cubicBezTo>
                <a:cubicBezTo>
                  <a:pt x="112" y="12528"/>
                  <a:pt x="84" y="11942"/>
                  <a:pt x="56" y="11356"/>
                </a:cubicBezTo>
                <a:cubicBezTo>
                  <a:pt x="56" y="11021"/>
                  <a:pt x="0" y="10658"/>
                  <a:pt x="28" y="10184"/>
                </a:cubicBezTo>
                <a:cubicBezTo>
                  <a:pt x="28" y="9793"/>
                  <a:pt x="84" y="9403"/>
                  <a:pt x="168" y="9012"/>
                </a:cubicBezTo>
                <a:cubicBezTo>
                  <a:pt x="223" y="8789"/>
                  <a:pt x="335" y="8566"/>
                  <a:pt x="502" y="8371"/>
                </a:cubicBezTo>
                <a:cubicBezTo>
                  <a:pt x="781" y="6222"/>
                  <a:pt x="1479" y="4046"/>
                  <a:pt x="2985" y="2456"/>
                </a:cubicBezTo>
                <a:cubicBezTo>
                  <a:pt x="4604" y="754"/>
                  <a:pt x="6975" y="1"/>
                  <a:pt x="9346" y="1"/>
                </a:cubicBezTo>
                <a:lnTo>
                  <a:pt x="9877" y="1"/>
                </a:lnTo>
                <a:cubicBezTo>
                  <a:pt x="10490" y="29"/>
                  <a:pt x="11104" y="112"/>
                  <a:pt x="11718" y="252"/>
                </a:cubicBezTo>
                <a:cubicBezTo>
                  <a:pt x="11718" y="252"/>
                  <a:pt x="11718" y="252"/>
                  <a:pt x="11690" y="280"/>
                </a:cubicBezTo>
                <a:lnTo>
                  <a:pt x="11718" y="280"/>
                </a:lnTo>
                <a:cubicBezTo>
                  <a:pt x="13308" y="642"/>
                  <a:pt x="14843" y="1200"/>
                  <a:pt x="16293" y="1982"/>
                </a:cubicBezTo>
                <a:cubicBezTo>
                  <a:pt x="16405" y="1982"/>
                  <a:pt x="16517" y="2010"/>
                  <a:pt x="16600" y="2065"/>
                </a:cubicBezTo>
                <a:cubicBezTo>
                  <a:pt x="16712" y="1870"/>
                  <a:pt x="17939" y="2512"/>
                  <a:pt x="18581" y="3014"/>
                </a:cubicBezTo>
                <a:cubicBezTo>
                  <a:pt x="18581" y="3070"/>
                  <a:pt x="18581" y="3098"/>
                  <a:pt x="18637" y="3126"/>
                </a:cubicBezTo>
                <a:cubicBezTo>
                  <a:pt x="18860" y="3209"/>
                  <a:pt x="19000" y="3209"/>
                  <a:pt x="19195" y="3293"/>
                </a:cubicBezTo>
                <a:cubicBezTo>
                  <a:pt x="19362" y="3405"/>
                  <a:pt x="19558" y="3544"/>
                  <a:pt x="19725" y="3628"/>
                </a:cubicBezTo>
                <a:cubicBezTo>
                  <a:pt x="19864" y="3795"/>
                  <a:pt x="20032" y="3907"/>
                  <a:pt x="20199" y="4018"/>
                </a:cubicBezTo>
                <a:cubicBezTo>
                  <a:pt x="20255" y="4074"/>
                  <a:pt x="20283" y="4130"/>
                  <a:pt x="20339" y="4186"/>
                </a:cubicBezTo>
                <a:cubicBezTo>
                  <a:pt x="20450" y="4269"/>
                  <a:pt x="20590" y="4353"/>
                  <a:pt x="20729" y="4437"/>
                </a:cubicBezTo>
                <a:cubicBezTo>
                  <a:pt x="20785" y="4493"/>
                  <a:pt x="20869" y="4576"/>
                  <a:pt x="20925" y="4632"/>
                </a:cubicBezTo>
                <a:cubicBezTo>
                  <a:pt x="20952" y="4604"/>
                  <a:pt x="21120" y="4772"/>
                  <a:pt x="21231" y="4827"/>
                </a:cubicBezTo>
                <a:cubicBezTo>
                  <a:pt x="21287" y="4855"/>
                  <a:pt x="21287" y="4827"/>
                  <a:pt x="21343" y="4855"/>
                </a:cubicBezTo>
                <a:cubicBezTo>
                  <a:pt x="21399" y="4883"/>
                  <a:pt x="21371" y="4911"/>
                  <a:pt x="21399" y="4939"/>
                </a:cubicBezTo>
                <a:cubicBezTo>
                  <a:pt x="21427" y="4939"/>
                  <a:pt x="21427" y="4939"/>
                  <a:pt x="21455" y="4939"/>
                </a:cubicBezTo>
                <a:cubicBezTo>
                  <a:pt x="21455" y="4939"/>
                  <a:pt x="21510" y="4995"/>
                  <a:pt x="21566" y="5051"/>
                </a:cubicBezTo>
                <a:cubicBezTo>
                  <a:pt x="21706" y="5134"/>
                  <a:pt x="21817" y="5246"/>
                  <a:pt x="21957" y="5357"/>
                </a:cubicBezTo>
                <a:cubicBezTo>
                  <a:pt x="22041" y="5497"/>
                  <a:pt x="22124" y="5609"/>
                  <a:pt x="22208" y="5748"/>
                </a:cubicBezTo>
                <a:cubicBezTo>
                  <a:pt x="22124" y="5720"/>
                  <a:pt x="21985" y="5636"/>
                  <a:pt x="21985" y="5720"/>
                </a:cubicBezTo>
                <a:cubicBezTo>
                  <a:pt x="22124" y="5915"/>
                  <a:pt x="22264" y="6083"/>
                  <a:pt x="22375" y="6278"/>
                </a:cubicBezTo>
                <a:cubicBezTo>
                  <a:pt x="22459" y="6418"/>
                  <a:pt x="22515" y="6557"/>
                  <a:pt x="22571" y="6697"/>
                </a:cubicBezTo>
                <a:cubicBezTo>
                  <a:pt x="22710" y="6920"/>
                  <a:pt x="22794" y="7003"/>
                  <a:pt x="22850" y="7115"/>
                </a:cubicBezTo>
                <a:cubicBezTo>
                  <a:pt x="22878" y="7115"/>
                  <a:pt x="22878" y="7059"/>
                  <a:pt x="22905" y="7115"/>
                </a:cubicBezTo>
                <a:cubicBezTo>
                  <a:pt x="22933" y="7115"/>
                  <a:pt x="22850" y="6976"/>
                  <a:pt x="22905" y="7003"/>
                </a:cubicBezTo>
                <a:cubicBezTo>
                  <a:pt x="23045" y="7031"/>
                  <a:pt x="23129" y="6892"/>
                  <a:pt x="23212" y="6780"/>
                </a:cubicBezTo>
                <a:cubicBezTo>
                  <a:pt x="23296" y="6669"/>
                  <a:pt x="23408" y="6585"/>
                  <a:pt x="23603" y="6780"/>
                </a:cubicBezTo>
                <a:cubicBezTo>
                  <a:pt x="23882" y="7031"/>
                  <a:pt x="24189" y="7980"/>
                  <a:pt x="24217" y="8510"/>
                </a:cubicBezTo>
                <a:cubicBezTo>
                  <a:pt x="24217" y="8650"/>
                  <a:pt x="24189" y="8761"/>
                  <a:pt x="24133" y="8789"/>
                </a:cubicBezTo>
                <a:cubicBezTo>
                  <a:pt x="24217" y="9654"/>
                  <a:pt x="24049" y="10156"/>
                  <a:pt x="23910" y="10212"/>
                </a:cubicBezTo>
                <a:cubicBezTo>
                  <a:pt x="23993" y="10296"/>
                  <a:pt x="24161" y="10240"/>
                  <a:pt x="24272" y="10296"/>
                </a:cubicBezTo>
                <a:cubicBezTo>
                  <a:pt x="24384" y="10435"/>
                  <a:pt x="24468" y="10602"/>
                  <a:pt x="24468" y="10798"/>
                </a:cubicBezTo>
                <a:cubicBezTo>
                  <a:pt x="24440" y="11133"/>
                  <a:pt x="24384" y="11495"/>
                  <a:pt x="24300" y="11830"/>
                </a:cubicBezTo>
                <a:cubicBezTo>
                  <a:pt x="24245" y="12081"/>
                  <a:pt x="24133" y="12304"/>
                  <a:pt x="23966" y="12472"/>
                </a:cubicBezTo>
                <a:cubicBezTo>
                  <a:pt x="23882" y="12528"/>
                  <a:pt x="23854" y="12332"/>
                  <a:pt x="23714" y="12472"/>
                </a:cubicBezTo>
                <a:cubicBezTo>
                  <a:pt x="23631" y="12723"/>
                  <a:pt x="23547" y="12946"/>
                  <a:pt x="23436" y="13169"/>
                </a:cubicBezTo>
                <a:cubicBezTo>
                  <a:pt x="23380" y="13281"/>
                  <a:pt x="23268" y="13364"/>
                  <a:pt x="23212" y="13532"/>
                </a:cubicBezTo>
                <a:cubicBezTo>
                  <a:pt x="23101" y="13727"/>
                  <a:pt x="22989" y="14006"/>
                  <a:pt x="22878" y="14201"/>
                </a:cubicBezTo>
                <a:cubicBezTo>
                  <a:pt x="22626" y="14648"/>
                  <a:pt x="22459" y="14732"/>
                  <a:pt x="22320" y="14759"/>
                </a:cubicBezTo>
                <a:cubicBezTo>
                  <a:pt x="22096" y="15262"/>
                  <a:pt x="21789" y="15736"/>
                  <a:pt x="21427" y="16154"/>
                </a:cubicBezTo>
                <a:cubicBezTo>
                  <a:pt x="21343" y="16238"/>
                  <a:pt x="21287" y="16266"/>
                  <a:pt x="21176" y="16378"/>
                </a:cubicBezTo>
                <a:cubicBezTo>
                  <a:pt x="20925" y="16768"/>
                  <a:pt x="20590" y="17131"/>
                  <a:pt x="20227" y="17410"/>
                </a:cubicBezTo>
                <a:cubicBezTo>
                  <a:pt x="20088" y="17577"/>
                  <a:pt x="19976" y="17717"/>
                  <a:pt x="19864" y="17884"/>
                </a:cubicBezTo>
                <a:cubicBezTo>
                  <a:pt x="19725" y="17996"/>
                  <a:pt x="19502" y="18219"/>
                  <a:pt x="19334" y="18358"/>
                </a:cubicBezTo>
                <a:cubicBezTo>
                  <a:pt x="19334" y="18275"/>
                  <a:pt x="19167" y="18386"/>
                  <a:pt x="19083" y="18386"/>
                </a:cubicBezTo>
                <a:cubicBezTo>
                  <a:pt x="19000" y="18498"/>
                  <a:pt x="19055" y="18526"/>
                  <a:pt x="19055" y="18610"/>
                </a:cubicBezTo>
                <a:cubicBezTo>
                  <a:pt x="18972" y="18693"/>
                  <a:pt x="19000" y="18610"/>
                  <a:pt x="18944" y="18665"/>
                </a:cubicBezTo>
                <a:cubicBezTo>
                  <a:pt x="18888" y="18693"/>
                  <a:pt x="19055" y="18637"/>
                  <a:pt x="19055" y="18693"/>
                </a:cubicBezTo>
                <a:cubicBezTo>
                  <a:pt x="18916" y="19084"/>
                  <a:pt x="19111" y="19195"/>
                  <a:pt x="18665" y="19753"/>
                </a:cubicBezTo>
                <a:cubicBezTo>
                  <a:pt x="18386" y="19977"/>
                  <a:pt x="17884" y="20590"/>
                  <a:pt x="17688" y="20590"/>
                </a:cubicBezTo>
                <a:cubicBezTo>
                  <a:pt x="17632" y="20674"/>
                  <a:pt x="17549" y="20814"/>
                  <a:pt x="17549" y="20869"/>
                </a:cubicBezTo>
                <a:cubicBezTo>
                  <a:pt x="17381" y="21065"/>
                  <a:pt x="17214" y="21260"/>
                  <a:pt x="17019" y="21427"/>
                </a:cubicBezTo>
                <a:cubicBezTo>
                  <a:pt x="16907" y="21539"/>
                  <a:pt x="16823" y="21651"/>
                  <a:pt x="16712" y="21790"/>
                </a:cubicBezTo>
                <a:cubicBezTo>
                  <a:pt x="16489" y="21985"/>
                  <a:pt x="16293" y="22125"/>
                  <a:pt x="16098" y="22320"/>
                </a:cubicBezTo>
                <a:cubicBezTo>
                  <a:pt x="15903" y="22487"/>
                  <a:pt x="15680" y="22599"/>
                  <a:pt x="15456" y="22711"/>
                </a:cubicBezTo>
                <a:cubicBezTo>
                  <a:pt x="15401" y="22683"/>
                  <a:pt x="15401" y="22599"/>
                  <a:pt x="15317" y="22655"/>
                </a:cubicBezTo>
                <a:cubicBezTo>
                  <a:pt x="15233" y="22739"/>
                  <a:pt x="15177" y="22878"/>
                  <a:pt x="15122" y="22990"/>
                </a:cubicBezTo>
                <a:cubicBezTo>
                  <a:pt x="15066" y="23101"/>
                  <a:pt x="14926" y="23213"/>
                  <a:pt x="14843" y="23352"/>
                </a:cubicBezTo>
                <a:cubicBezTo>
                  <a:pt x="14619" y="23492"/>
                  <a:pt x="14424" y="23659"/>
                  <a:pt x="14201" y="23827"/>
                </a:cubicBezTo>
                <a:cubicBezTo>
                  <a:pt x="13950" y="23966"/>
                  <a:pt x="13699" y="24106"/>
                  <a:pt x="13420" y="24189"/>
                </a:cubicBezTo>
                <a:cubicBezTo>
                  <a:pt x="13280" y="24050"/>
                  <a:pt x="13308" y="23799"/>
                  <a:pt x="13141" y="23659"/>
                </a:cubicBezTo>
                <a:cubicBezTo>
                  <a:pt x="12750" y="24022"/>
                  <a:pt x="12862" y="24245"/>
                  <a:pt x="12443" y="24580"/>
                </a:cubicBezTo>
                <a:cubicBezTo>
                  <a:pt x="12443" y="24692"/>
                  <a:pt x="12276" y="24803"/>
                  <a:pt x="12192" y="24915"/>
                </a:cubicBezTo>
                <a:cubicBezTo>
                  <a:pt x="12081" y="25054"/>
                  <a:pt x="11802" y="25249"/>
                  <a:pt x="11662" y="25389"/>
                </a:cubicBezTo>
                <a:cubicBezTo>
                  <a:pt x="11606" y="25417"/>
                  <a:pt x="11578" y="25445"/>
                  <a:pt x="11523" y="25445"/>
                </a:cubicBezTo>
                <a:cubicBezTo>
                  <a:pt x="11244" y="25724"/>
                  <a:pt x="10881" y="25947"/>
                  <a:pt x="10490" y="26059"/>
                </a:cubicBezTo>
                <a:cubicBezTo>
                  <a:pt x="10183" y="26142"/>
                  <a:pt x="9932" y="26226"/>
                  <a:pt x="9681" y="26282"/>
                </a:cubicBezTo>
                <a:close/>
                <a:moveTo>
                  <a:pt x="13476" y="23938"/>
                </a:moveTo>
                <a:cubicBezTo>
                  <a:pt x="13476" y="23966"/>
                  <a:pt x="13531" y="23938"/>
                  <a:pt x="13615" y="23855"/>
                </a:cubicBezTo>
                <a:cubicBezTo>
                  <a:pt x="13559" y="23855"/>
                  <a:pt x="13503" y="23882"/>
                  <a:pt x="13476" y="23938"/>
                </a:cubicBezTo>
                <a:close/>
                <a:moveTo>
                  <a:pt x="12164" y="24719"/>
                </a:moveTo>
                <a:cubicBezTo>
                  <a:pt x="12164" y="24719"/>
                  <a:pt x="12220" y="24719"/>
                  <a:pt x="12276" y="24692"/>
                </a:cubicBezTo>
                <a:cubicBezTo>
                  <a:pt x="12276" y="24664"/>
                  <a:pt x="12248" y="24664"/>
                  <a:pt x="12164" y="24719"/>
                </a:cubicBezTo>
                <a:close/>
                <a:moveTo>
                  <a:pt x="11774" y="24301"/>
                </a:moveTo>
                <a:cubicBezTo>
                  <a:pt x="11690" y="24357"/>
                  <a:pt x="11634" y="24357"/>
                  <a:pt x="11662" y="24385"/>
                </a:cubicBezTo>
                <a:cubicBezTo>
                  <a:pt x="11690" y="24385"/>
                  <a:pt x="11718" y="24357"/>
                  <a:pt x="11746" y="24357"/>
                </a:cubicBezTo>
                <a:cubicBezTo>
                  <a:pt x="11746" y="24357"/>
                  <a:pt x="11802" y="24329"/>
                  <a:pt x="11774" y="24301"/>
                </a:cubicBezTo>
                <a:close/>
                <a:moveTo>
                  <a:pt x="20952" y="4772"/>
                </a:moveTo>
                <a:cubicBezTo>
                  <a:pt x="20952" y="4772"/>
                  <a:pt x="20952" y="4827"/>
                  <a:pt x="21008" y="4883"/>
                </a:cubicBezTo>
                <a:cubicBezTo>
                  <a:pt x="21036" y="4883"/>
                  <a:pt x="21064" y="4911"/>
                  <a:pt x="21064" y="4883"/>
                </a:cubicBezTo>
                <a:cubicBezTo>
                  <a:pt x="21036" y="4855"/>
                  <a:pt x="20980" y="4799"/>
                  <a:pt x="20952" y="4772"/>
                </a:cubicBezTo>
                <a:close/>
                <a:moveTo>
                  <a:pt x="3209" y="22320"/>
                </a:moveTo>
                <a:cubicBezTo>
                  <a:pt x="3264" y="22320"/>
                  <a:pt x="3181" y="22208"/>
                  <a:pt x="3181" y="22153"/>
                </a:cubicBezTo>
                <a:cubicBezTo>
                  <a:pt x="3153" y="22069"/>
                  <a:pt x="3181" y="22264"/>
                  <a:pt x="3209" y="22320"/>
                </a:cubicBezTo>
                <a:close/>
                <a:moveTo>
                  <a:pt x="5385" y="24273"/>
                </a:moveTo>
                <a:cubicBezTo>
                  <a:pt x="4687" y="23855"/>
                  <a:pt x="4101" y="23269"/>
                  <a:pt x="3683" y="22571"/>
                </a:cubicBezTo>
                <a:cubicBezTo>
                  <a:pt x="3711" y="22655"/>
                  <a:pt x="3739" y="22739"/>
                  <a:pt x="3767" y="22822"/>
                </a:cubicBezTo>
                <a:cubicBezTo>
                  <a:pt x="3822" y="23018"/>
                  <a:pt x="3906" y="23213"/>
                  <a:pt x="4018" y="23380"/>
                </a:cubicBezTo>
                <a:cubicBezTo>
                  <a:pt x="3990" y="23436"/>
                  <a:pt x="4046" y="23492"/>
                  <a:pt x="4101" y="23576"/>
                </a:cubicBezTo>
                <a:cubicBezTo>
                  <a:pt x="4325" y="23771"/>
                  <a:pt x="4576" y="23966"/>
                  <a:pt x="4827" y="24106"/>
                </a:cubicBezTo>
                <a:cubicBezTo>
                  <a:pt x="4938" y="24106"/>
                  <a:pt x="5245" y="24273"/>
                  <a:pt x="5385" y="24273"/>
                </a:cubicBezTo>
                <a:close/>
                <a:moveTo>
                  <a:pt x="6947" y="24970"/>
                </a:moveTo>
                <a:cubicBezTo>
                  <a:pt x="6947" y="24943"/>
                  <a:pt x="6891" y="24915"/>
                  <a:pt x="6836" y="24887"/>
                </a:cubicBezTo>
                <a:cubicBezTo>
                  <a:pt x="6780" y="24859"/>
                  <a:pt x="6891" y="24915"/>
                  <a:pt x="6947" y="24943"/>
                </a:cubicBezTo>
                <a:close/>
                <a:moveTo>
                  <a:pt x="8621" y="25361"/>
                </a:moveTo>
                <a:lnTo>
                  <a:pt x="8621" y="25333"/>
                </a:lnTo>
                <a:cubicBezTo>
                  <a:pt x="8537" y="25333"/>
                  <a:pt x="8509" y="25361"/>
                  <a:pt x="8509" y="25389"/>
                </a:cubicBezTo>
                <a:close/>
                <a:moveTo>
                  <a:pt x="10351" y="25612"/>
                </a:moveTo>
                <a:cubicBezTo>
                  <a:pt x="10602" y="25501"/>
                  <a:pt x="10574" y="25389"/>
                  <a:pt x="10853" y="25249"/>
                </a:cubicBezTo>
                <a:cubicBezTo>
                  <a:pt x="10965" y="25082"/>
                  <a:pt x="11132" y="24915"/>
                  <a:pt x="11299" y="24831"/>
                </a:cubicBezTo>
                <a:cubicBezTo>
                  <a:pt x="11244" y="24747"/>
                  <a:pt x="11523" y="24552"/>
                  <a:pt x="11550" y="24413"/>
                </a:cubicBezTo>
                <a:cubicBezTo>
                  <a:pt x="11634" y="24385"/>
                  <a:pt x="11690" y="24329"/>
                  <a:pt x="11746" y="24273"/>
                </a:cubicBezTo>
                <a:cubicBezTo>
                  <a:pt x="11746" y="24273"/>
                  <a:pt x="11690" y="24273"/>
                  <a:pt x="11690" y="24245"/>
                </a:cubicBezTo>
                <a:lnTo>
                  <a:pt x="11718" y="24217"/>
                </a:lnTo>
                <a:cubicBezTo>
                  <a:pt x="11160" y="24496"/>
                  <a:pt x="10574" y="24719"/>
                  <a:pt x="9960" y="24859"/>
                </a:cubicBezTo>
                <a:cubicBezTo>
                  <a:pt x="10072" y="25110"/>
                  <a:pt x="10183" y="25333"/>
                  <a:pt x="10323" y="25584"/>
                </a:cubicBezTo>
                <a:close/>
                <a:moveTo>
                  <a:pt x="11383" y="25445"/>
                </a:moveTo>
                <a:lnTo>
                  <a:pt x="11383" y="25417"/>
                </a:lnTo>
                <a:lnTo>
                  <a:pt x="11272" y="25445"/>
                </a:lnTo>
                <a:cubicBezTo>
                  <a:pt x="11244" y="25501"/>
                  <a:pt x="11272" y="25501"/>
                  <a:pt x="11383" y="25445"/>
                </a:cubicBezTo>
                <a:close/>
                <a:moveTo>
                  <a:pt x="11132" y="25640"/>
                </a:moveTo>
                <a:cubicBezTo>
                  <a:pt x="11188" y="25612"/>
                  <a:pt x="11244" y="25612"/>
                  <a:pt x="11299" y="25584"/>
                </a:cubicBezTo>
                <a:cubicBezTo>
                  <a:pt x="11299" y="25556"/>
                  <a:pt x="11299" y="25528"/>
                  <a:pt x="11216" y="25584"/>
                </a:cubicBezTo>
                <a:cubicBezTo>
                  <a:pt x="11216" y="25612"/>
                  <a:pt x="11104" y="25640"/>
                  <a:pt x="11132" y="25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/>
          <p:nvPr/>
        </p:nvSpPr>
        <p:spPr>
          <a:xfrm>
            <a:off x="2574767" y="4251900"/>
            <a:ext cx="580333" cy="530133"/>
          </a:xfrm>
          <a:custGeom>
            <a:avLst/>
            <a:gdLst/>
            <a:ahLst/>
            <a:cxnLst/>
            <a:rect l="l" t="t" r="r" b="b"/>
            <a:pathLst>
              <a:path w="17410" h="15904" extrusionOk="0">
                <a:moveTo>
                  <a:pt x="809" y="12862"/>
                </a:moveTo>
                <a:cubicBezTo>
                  <a:pt x="698" y="12750"/>
                  <a:pt x="670" y="12611"/>
                  <a:pt x="530" y="12499"/>
                </a:cubicBezTo>
                <a:cubicBezTo>
                  <a:pt x="475" y="12388"/>
                  <a:pt x="447" y="12276"/>
                  <a:pt x="391" y="12192"/>
                </a:cubicBezTo>
                <a:cubicBezTo>
                  <a:pt x="447" y="12192"/>
                  <a:pt x="363" y="11997"/>
                  <a:pt x="530" y="12192"/>
                </a:cubicBezTo>
                <a:cubicBezTo>
                  <a:pt x="530" y="12137"/>
                  <a:pt x="447" y="12081"/>
                  <a:pt x="447" y="12025"/>
                </a:cubicBezTo>
                <a:cubicBezTo>
                  <a:pt x="558" y="11886"/>
                  <a:pt x="698" y="11802"/>
                  <a:pt x="809" y="11690"/>
                </a:cubicBezTo>
                <a:cubicBezTo>
                  <a:pt x="865" y="11662"/>
                  <a:pt x="865" y="11579"/>
                  <a:pt x="921" y="11523"/>
                </a:cubicBezTo>
                <a:cubicBezTo>
                  <a:pt x="837" y="11383"/>
                  <a:pt x="754" y="11244"/>
                  <a:pt x="698" y="11076"/>
                </a:cubicBezTo>
                <a:lnTo>
                  <a:pt x="670" y="11049"/>
                </a:lnTo>
                <a:cubicBezTo>
                  <a:pt x="558" y="10937"/>
                  <a:pt x="447" y="10798"/>
                  <a:pt x="391" y="10658"/>
                </a:cubicBezTo>
                <a:cubicBezTo>
                  <a:pt x="335" y="10574"/>
                  <a:pt x="279" y="10463"/>
                  <a:pt x="224" y="10351"/>
                </a:cubicBezTo>
                <a:cubicBezTo>
                  <a:pt x="168" y="10212"/>
                  <a:pt x="112" y="10072"/>
                  <a:pt x="84" y="9905"/>
                </a:cubicBezTo>
                <a:cubicBezTo>
                  <a:pt x="56" y="9905"/>
                  <a:pt x="56" y="9821"/>
                  <a:pt x="28" y="9793"/>
                </a:cubicBezTo>
                <a:cubicBezTo>
                  <a:pt x="28" y="9542"/>
                  <a:pt x="0" y="9430"/>
                  <a:pt x="0" y="9235"/>
                </a:cubicBezTo>
                <a:cubicBezTo>
                  <a:pt x="0" y="8956"/>
                  <a:pt x="56" y="8677"/>
                  <a:pt x="168" y="8398"/>
                </a:cubicBezTo>
                <a:cubicBezTo>
                  <a:pt x="196" y="8342"/>
                  <a:pt x="251" y="8175"/>
                  <a:pt x="335" y="8063"/>
                </a:cubicBezTo>
                <a:cubicBezTo>
                  <a:pt x="391" y="7952"/>
                  <a:pt x="475" y="7868"/>
                  <a:pt x="558" y="7784"/>
                </a:cubicBezTo>
                <a:cubicBezTo>
                  <a:pt x="586" y="7757"/>
                  <a:pt x="614" y="7701"/>
                  <a:pt x="614" y="7673"/>
                </a:cubicBezTo>
                <a:cubicBezTo>
                  <a:pt x="698" y="7617"/>
                  <a:pt x="754" y="7561"/>
                  <a:pt x="837" y="7505"/>
                </a:cubicBezTo>
                <a:cubicBezTo>
                  <a:pt x="949" y="7450"/>
                  <a:pt x="1088" y="7310"/>
                  <a:pt x="1200" y="7310"/>
                </a:cubicBezTo>
                <a:cubicBezTo>
                  <a:pt x="1367" y="7199"/>
                  <a:pt x="1507" y="7087"/>
                  <a:pt x="1674" y="6975"/>
                </a:cubicBezTo>
                <a:cubicBezTo>
                  <a:pt x="1702" y="6920"/>
                  <a:pt x="1730" y="6892"/>
                  <a:pt x="1730" y="6864"/>
                </a:cubicBezTo>
                <a:cubicBezTo>
                  <a:pt x="1842" y="6641"/>
                  <a:pt x="1925" y="6389"/>
                  <a:pt x="1981" y="6138"/>
                </a:cubicBezTo>
                <a:cubicBezTo>
                  <a:pt x="2009" y="5999"/>
                  <a:pt x="2065" y="5859"/>
                  <a:pt x="2121" y="5720"/>
                </a:cubicBezTo>
                <a:cubicBezTo>
                  <a:pt x="2121" y="5692"/>
                  <a:pt x="2121" y="5664"/>
                  <a:pt x="2093" y="5636"/>
                </a:cubicBezTo>
                <a:cubicBezTo>
                  <a:pt x="2204" y="5246"/>
                  <a:pt x="2455" y="4883"/>
                  <a:pt x="2790" y="4632"/>
                </a:cubicBezTo>
                <a:cubicBezTo>
                  <a:pt x="2790" y="4604"/>
                  <a:pt x="2818" y="4576"/>
                  <a:pt x="2846" y="4548"/>
                </a:cubicBezTo>
                <a:cubicBezTo>
                  <a:pt x="2930" y="4409"/>
                  <a:pt x="3041" y="4297"/>
                  <a:pt x="3097" y="4185"/>
                </a:cubicBezTo>
                <a:cubicBezTo>
                  <a:pt x="3320" y="3934"/>
                  <a:pt x="3432" y="3767"/>
                  <a:pt x="3711" y="3516"/>
                </a:cubicBezTo>
                <a:cubicBezTo>
                  <a:pt x="4018" y="3237"/>
                  <a:pt x="4408" y="2930"/>
                  <a:pt x="4771" y="2623"/>
                </a:cubicBezTo>
                <a:cubicBezTo>
                  <a:pt x="5134" y="2316"/>
                  <a:pt x="5301" y="2177"/>
                  <a:pt x="5692" y="1898"/>
                </a:cubicBezTo>
                <a:cubicBezTo>
                  <a:pt x="5887" y="1758"/>
                  <a:pt x="6082" y="1591"/>
                  <a:pt x="6361" y="1423"/>
                </a:cubicBezTo>
                <a:cubicBezTo>
                  <a:pt x="6585" y="1312"/>
                  <a:pt x="6836" y="1172"/>
                  <a:pt x="7087" y="1089"/>
                </a:cubicBezTo>
                <a:cubicBezTo>
                  <a:pt x="7226" y="1033"/>
                  <a:pt x="7394" y="1033"/>
                  <a:pt x="7561" y="1033"/>
                </a:cubicBezTo>
                <a:cubicBezTo>
                  <a:pt x="8900" y="391"/>
                  <a:pt x="10379" y="1"/>
                  <a:pt x="11830" y="252"/>
                </a:cubicBezTo>
                <a:cubicBezTo>
                  <a:pt x="13392" y="614"/>
                  <a:pt x="14759" y="1563"/>
                  <a:pt x="15596" y="2930"/>
                </a:cubicBezTo>
                <a:cubicBezTo>
                  <a:pt x="15652" y="3042"/>
                  <a:pt x="15735" y="3153"/>
                  <a:pt x="15791" y="3237"/>
                </a:cubicBezTo>
                <a:cubicBezTo>
                  <a:pt x="16014" y="3600"/>
                  <a:pt x="16210" y="3990"/>
                  <a:pt x="16349" y="4381"/>
                </a:cubicBezTo>
                <a:cubicBezTo>
                  <a:pt x="16349" y="4381"/>
                  <a:pt x="16321" y="4381"/>
                  <a:pt x="16321" y="4381"/>
                </a:cubicBezTo>
                <a:lnTo>
                  <a:pt x="16321" y="4381"/>
                </a:lnTo>
                <a:cubicBezTo>
                  <a:pt x="16712" y="5413"/>
                  <a:pt x="16935" y="6501"/>
                  <a:pt x="17047" y="7589"/>
                </a:cubicBezTo>
                <a:cubicBezTo>
                  <a:pt x="17103" y="7645"/>
                  <a:pt x="17103" y="7729"/>
                  <a:pt x="17130" y="7812"/>
                </a:cubicBezTo>
                <a:cubicBezTo>
                  <a:pt x="17270" y="7812"/>
                  <a:pt x="17382" y="8733"/>
                  <a:pt x="17298" y="9263"/>
                </a:cubicBezTo>
                <a:cubicBezTo>
                  <a:pt x="17270" y="9291"/>
                  <a:pt x="17270" y="9319"/>
                  <a:pt x="17270" y="9375"/>
                </a:cubicBezTo>
                <a:cubicBezTo>
                  <a:pt x="17298" y="9514"/>
                  <a:pt x="17354" y="9598"/>
                  <a:pt x="17409" y="9737"/>
                </a:cubicBezTo>
                <a:cubicBezTo>
                  <a:pt x="17382" y="9877"/>
                  <a:pt x="17382" y="10016"/>
                  <a:pt x="17409" y="10156"/>
                </a:cubicBezTo>
                <a:cubicBezTo>
                  <a:pt x="17382" y="10295"/>
                  <a:pt x="17354" y="10435"/>
                  <a:pt x="17354" y="10574"/>
                </a:cubicBezTo>
                <a:cubicBezTo>
                  <a:pt x="17354" y="10602"/>
                  <a:pt x="17326" y="10658"/>
                  <a:pt x="17326" y="10686"/>
                </a:cubicBezTo>
                <a:cubicBezTo>
                  <a:pt x="17298" y="10798"/>
                  <a:pt x="17298" y="10909"/>
                  <a:pt x="17326" y="10993"/>
                </a:cubicBezTo>
                <a:cubicBezTo>
                  <a:pt x="17298" y="11076"/>
                  <a:pt x="17298" y="11132"/>
                  <a:pt x="17270" y="11188"/>
                </a:cubicBezTo>
                <a:cubicBezTo>
                  <a:pt x="17298" y="11188"/>
                  <a:pt x="17270" y="11355"/>
                  <a:pt x="17270" y="11439"/>
                </a:cubicBezTo>
                <a:cubicBezTo>
                  <a:pt x="17270" y="11523"/>
                  <a:pt x="17298" y="11495"/>
                  <a:pt x="17298" y="11523"/>
                </a:cubicBezTo>
                <a:cubicBezTo>
                  <a:pt x="17298" y="11551"/>
                  <a:pt x="17298" y="11551"/>
                  <a:pt x="17270" y="11579"/>
                </a:cubicBezTo>
                <a:cubicBezTo>
                  <a:pt x="17270" y="11607"/>
                  <a:pt x="17270" y="11579"/>
                  <a:pt x="17270" y="11607"/>
                </a:cubicBezTo>
                <a:cubicBezTo>
                  <a:pt x="17270" y="11634"/>
                  <a:pt x="17270" y="11662"/>
                  <a:pt x="17242" y="11718"/>
                </a:cubicBezTo>
                <a:cubicBezTo>
                  <a:pt x="17242" y="11830"/>
                  <a:pt x="17242" y="11941"/>
                  <a:pt x="17214" y="12081"/>
                </a:cubicBezTo>
                <a:cubicBezTo>
                  <a:pt x="17186" y="12165"/>
                  <a:pt x="17130" y="12276"/>
                  <a:pt x="17103" y="12360"/>
                </a:cubicBezTo>
                <a:cubicBezTo>
                  <a:pt x="17103" y="12304"/>
                  <a:pt x="17075" y="12192"/>
                  <a:pt x="17019" y="12220"/>
                </a:cubicBezTo>
                <a:cubicBezTo>
                  <a:pt x="16963" y="12360"/>
                  <a:pt x="16935" y="12499"/>
                  <a:pt x="16851" y="12667"/>
                </a:cubicBezTo>
                <a:cubicBezTo>
                  <a:pt x="16824" y="12750"/>
                  <a:pt x="16768" y="12834"/>
                  <a:pt x="16684" y="12918"/>
                </a:cubicBezTo>
                <a:cubicBezTo>
                  <a:pt x="16628" y="13057"/>
                  <a:pt x="16600" y="13141"/>
                  <a:pt x="16572" y="13225"/>
                </a:cubicBezTo>
                <a:cubicBezTo>
                  <a:pt x="16572" y="13225"/>
                  <a:pt x="16600" y="13225"/>
                  <a:pt x="16572" y="13281"/>
                </a:cubicBezTo>
                <a:cubicBezTo>
                  <a:pt x="16517" y="13308"/>
                  <a:pt x="16600" y="13197"/>
                  <a:pt x="16628" y="13225"/>
                </a:cubicBezTo>
                <a:cubicBezTo>
                  <a:pt x="16628" y="13253"/>
                  <a:pt x="16768" y="13308"/>
                  <a:pt x="16851" y="13308"/>
                </a:cubicBezTo>
                <a:cubicBezTo>
                  <a:pt x="16963" y="13308"/>
                  <a:pt x="17047" y="13364"/>
                  <a:pt x="16991" y="13532"/>
                </a:cubicBezTo>
                <a:cubicBezTo>
                  <a:pt x="16851" y="13922"/>
                  <a:pt x="16572" y="14285"/>
                  <a:pt x="16238" y="14536"/>
                </a:cubicBezTo>
                <a:cubicBezTo>
                  <a:pt x="16154" y="14564"/>
                  <a:pt x="16070" y="14620"/>
                  <a:pt x="16042" y="14592"/>
                </a:cubicBezTo>
                <a:cubicBezTo>
                  <a:pt x="15596" y="14954"/>
                  <a:pt x="15261" y="15038"/>
                  <a:pt x="15150" y="15010"/>
                </a:cubicBezTo>
                <a:cubicBezTo>
                  <a:pt x="15150" y="15066"/>
                  <a:pt x="15233" y="15150"/>
                  <a:pt x="15233" y="15206"/>
                </a:cubicBezTo>
                <a:cubicBezTo>
                  <a:pt x="15205" y="15345"/>
                  <a:pt x="15150" y="15429"/>
                  <a:pt x="15038" y="15512"/>
                </a:cubicBezTo>
                <a:cubicBezTo>
                  <a:pt x="14843" y="15624"/>
                  <a:pt x="14619" y="15736"/>
                  <a:pt x="14368" y="15791"/>
                </a:cubicBezTo>
                <a:cubicBezTo>
                  <a:pt x="14229" y="15847"/>
                  <a:pt x="14062" y="15875"/>
                  <a:pt x="13894" y="15847"/>
                </a:cubicBezTo>
                <a:cubicBezTo>
                  <a:pt x="13838" y="15819"/>
                  <a:pt x="13950" y="15736"/>
                  <a:pt x="13810" y="15708"/>
                </a:cubicBezTo>
                <a:cubicBezTo>
                  <a:pt x="13643" y="15764"/>
                  <a:pt x="13476" y="15791"/>
                  <a:pt x="13308" y="15819"/>
                </a:cubicBezTo>
                <a:cubicBezTo>
                  <a:pt x="13225" y="15819"/>
                  <a:pt x="13113" y="15819"/>
                  <a:pt x="13029" y="15819"/>
                </a:cubicBezTo>
                <a:cubicBezTo>
                  <a:pt x="12862" y="15819"/>
                  <a:pt x="12667" y="15875"/>
                  <a:pt x="12527" y="15875"/>
                </a:cubicBezTo>
                <a:cubicBezTo>
                  <a:pt x="12164" y="15903"/>
                  <a:pt x="12081" y="15847"/>
                  <a:pt x="11997" y="15764"/>
                </a:cubicBezTo>
                <a:cubicBezTo>
                  <a:pt x="11634" y="15847"/>
                  <a:pt x="11244" y="15847"/>
                  <a:pt x="10881" y="15791"/>
                </a:cubicBezTo>
                <a:cubicBezTo>
                  <a:pt x="10797" y="15791"/>
                  <a:pt x="10742" y="15764"/>
                  <a:pt x="10658" y="15736"/>
                </a:cubicBezTo>
                <a:cubicBezTo>
                  <a:pt x="10323" y="15736"/>
                  <a:pt x="10016" y="15680"/>
                  <a:pt x="9709" y="15568"/>
                </a:cubicBezTo>
                <a:cubicBezTo>
                  <a:pt x="9570" y="15568"/>
                  <a:pt x="9458" y="15540"/>
                  <a:pt x="9319" y="15540"/>
                </a:cubicBezTo>
                <a:cubicBezTo>
                  <a:pt x="9179" y="15512"/>
                  <a:pt x="8956" y="15485"/>
                  <a:pt x="8844" y="15429"/>
                </a:cubicBezTo>
                <a:cubicBezTo>
                  <a:pt x="8872" y="15401"/>
                  <a:pt x="8761" y="15345"/>
                  <a:pt x="8733" y="15289"/>
                </a:cubicBezTo>
                <a:cubicBezTo>
                  <a:pt x="8621" y="15289"/>
                  <a:pt x="8649" y="15345"/>
                  <a:pt x="8593" y="15345"/>
                </a:cubicBezTo>
                <a:cubicBezTo>
                  <a:pt x="8537" y="15373"/>
                  <a:pt x="8593" y="15317"/>
                  <a:pt x="8537" y="15317"/>
                </a:cubicBezTo>
                <a:cubicBezTo>
                  <a:pt x="8482" y="15317"/>
                  <a:pt x="8593" y="15373"/>
                  <a:pt x="8537" y="15401"/>
                </a:cubicBezTo>
                <a:cubicBezTo>
                  <a:pt x="8259" y="15457"/>
                  <a:pt x="8259" y="15596"/>
                  <a:pt x="7784" y="15568"/>
                </a:cubicBezTo>
                <a:cubicBezTo>
                  <a:pt x="7561" y="15485"/>
                  <a:pt x="7031" y="15429"/>
                  <a:pt x="6947" y="15317"/>
                </a:cubicBezTo>
                <a:cubicBezTo>
                  <a:pt x="6891" y="15317"/>
                  <a:pt x="6780" y="15317"/>
                  <a:pt x="6752" y="15345"/>
                </a:cubicBezTo>
                <a:cubicBezTo>
                  <a:pt x="6557" y="15345"/>
                  <a:pt x="6389" y="15289"/>
                  <a:pt x="6222" y="15233"/>
                </a:cubicBezTo>
                <a:cubicBezTo>
                  <a:pt x="6110" y="15233"/>
                  <a:pt x="6027" y="15233"/>
                  <a:pt x="5915" y="15206"/>
                </a:cubicBezTo>
                <a:cubicBezTo>
                  <a:pt x="5748" y="15150"/>
                  <a:pt x="5580" y="15094"/>
                  <a:pt x="5385" y="15066"/>
                </a:cubicBezTo>
                <a:cubicBezTo>
                  <a:pt x="5218" y="15010"/>
                  <a:pt x="5078" y="14927"/>
                  <a:pt x="4911" y="14843"/>
                </a:cubicBezTo>
                <a:cubicBezTo>
                  <a:pt x="4911" y="14815"/>
                  <a:pt x="4966" y="14759"/>
                  <a:pt x="4911" y="14731"/>
                </a:cubicBezTo>
                <a:cubicBezTo>
                  <a:pt x="4827" y="14731"/>
                  <a:pt x="4743" y="14731"/>
                  <a:pt x="4660" y="14759"/>
                </a:cubicBezTo>
                <a:cubicBezTo>
                  <a:pt x="4576" y="14759"/>
                  <a:pt x="4436" y="14731"/>
                  <a:pt x="4381" y="14731"/>
                </a:cubicBezTo>
                <a:cubicBezTo>
                  <a:pt x="4185" y="14648"/>
                  <a:pt x="4018" y="14620"/>
                  <a:pt x="3850" y="14536"/>
                </a:cubicBezTo>
                <a:cubicBezTo>
                  <a:pt x="3683" y="14452"/>
                  <a:pt x="3516" y="14341"/>
                  <a:pt x="3348" y="14229"/>
                </a:cubicBezTo>
                <a:cubicBezTo>
                  <a:pt x="3376" y="14090"/>
                  <a:pt x="3544" y="14006"/>
                  <a:pt x="3544" y="13866"/>
                </a:cubicBezTo>
                <a:cubicBezTo>
                  <a:pt x="3209" y="13783"/>
                  <a:pt x="3125" y="13922"/>
                  <a:pt x="2762" y="13811"/>
                </a:cubicBezTo>
                <a:cubicBezTo>
                  <a:pt x="2707" y="13839"/>
                  <a:pt x="2567" y="13783"/>
                  <a:pt x="2483" y="13811"/>
                </a:cubicBezTo>
                <a:cubicBezTo>
                  <a:pt x="2400" y="13811"/>
                  <a:pt x="2149" y="13699"/>
                  <a:pt x="2009" y="13671"/>
                </a:cubicBezTo>
                <a:cubicBezTo>
                  <a:pt x="1981" y="13643"/>
                  <a:pt x="1953" y="13643"/>
                  <a:pt x="1925" y="13615"/>
                </a:cubicBezTo>
                <a:cubicBezTo>
                  <a:pt x="1674" y="13560"/>
                  <a:pt x="1423" y="13448"/>
                  <a:pt x="1200" y="13253"/>
                </a:cubicBezTo>
                <a:cubicBezTo>
                  <a:pt x="1088" y="13113"/>
                  <a:pt x="949" y="13002"/>
                  <a:pt x="809" y="12862"/>
                </a:cubicBezTo>
                <a:close/>
                <a:moveTo>
                  <a:pt x="3544" y="14145"/>
                </a:moveTo>
                <a:cubicBezTo>
                  <a:pt x="3544" y="14145"/>
                  <a:pt x="3599" y="14173"/>
                  <a:pt x="3655" y="14201"/>
                </a:cubicBezTo>
                <a:cubicBezTo>
                  <a:pt x="3627" y="14173"/>
                  <a:pt x="3599" y="14145"/>
                  <a:pt x="3571" y="14145"/>
                </a:cubicBezTo>
                <a:close/>
                <a:moveTo>
                  <a:pt x="2623" y="13699"/>
                </a:moveTo>
                <a:cubicBezTo>
                  <a:pt x="2623" y="13699"/>
                  <a:pt x="2651" y="13727"/>
                  <a:pt x="2679" y="13755"/>
                </a:cubicBezTo>
                <a:cubicBezTo>
                  <a:pt x="2707" y="13783"/>
                  <a:pt x="2679" y="13727"/>
                  <a:pt x="2623" y="13699"/>
                </a:cubicBezTo>
                <a:close/>
                <a:moveTo>
                  <a:pt x="2707" y="13336"/>
                </a:moveTo>
                <a:cubicBezTo>
                  <a:pt x="2651" y="13308"/>
                  <a:pt x="2623" y="13308"/>
                  <a:pt x="2623" y="13308"/>
                </a:cubicBezTo>
                <a:cubicBezTo>
                  <a:pt x="2651" y="13336"/>
                  <a:pt x="2651" y="13336"/>
                  <a:pt x="2679" y="13364"/>
                </a:cubicBezTo>
                <a:cubicBezTo>
                  <a:pt x="2679" y="13364"/>
                  <a:pt x="2707" y="13336"/>
                  <a:pt x="2707" y="13336"/>
                </a:cubicBezTo>
                <a:close/>
                <a:moveTo>
                  <a:pt x="17186" y="11272"/>
                </a:moveTo>
                <a:cubicBezTo>
                  <a:pt x="17186" y="11272"/>
                  <a:pt x="17158" y="11300"/>
                  <a:pt x="17158" y="11355"/>
                </a:cubicBezTo>
                <a:cubicBezTo>
                  <a:pt x="17130" y="11411"/>
                  <a:pt x="17158" y="11411"/>
                  <a:pt x="17158" y="11383"/>
                </a:cubicBezTo>
                <a:cubicBezTo>
                  <a:pt x="17186" y="11355"/>
                  <a:pt x="17186" y="11300"/>
                  <a:pt x="17186" y="11272"/>
                </a:cubicBezTo>
                <a:close/>
                <a:moveTo>
                  <a:pt x="670" y="7757"/>
                </a:moveTo>
                <a:cubicBezTo>
                  <a:pt x="670" y="7784"/>
                  <a:pt x="726" y="7701"/>
                  <a:pt x="754" y="7673"/>
                </a:cubicBezTo>
                <a:cubicBezTo>
                  <a:pt x="782" y="7645"/>
                  <a:pt x="670" y="7729"/>
                  <a:pt x="670" y="7729"/>
                </a:cubicBezTo>
                <a:close/>
                <a:moveTo>
                  <a:pt x="363" y="9709"/>
                </a:moveTo>
                <a:cubicBezTo>
                  <a:pt x="335" y="9151"/>
                  <a:pt x="447" y="8621"/>
                  <a:pt x="698" y="8119"/>
                </a:cubicBezTo>
                <a:lnTo>
                  <a:pt x="586" y="8259"/>
                </a:lnTo>
                <a:cubicBezTo>
                  <a:pt x="503" y="8370"/>
                  <a:pt x="419" y="8482"/>
                  <a:pt x="363" y="8593"/>
                </a:cubicBezTo>
                <a:cubicBezTo>
                  <a:pt x="335" y="8593"/>
                  <a:pt x="307" y="8649"/>
                  <a:pt x="279" y="8733"/>
                </a:cubicBezTo>
                <a:cubicBezTo>
                  <a:pt x="251" y="8928"/>
                  <a:pt x="251" y="9124"/>
                  <a:pt x="279" y="9319"/>
                </a:cubicBezTo>
                <a:cubicBezTo>
                  <a:pt x="307" y="9375"/>
                  <a:pt x="307" y="9626"/>
                  <a:pt x="363" y="9682"/>
                </a:cubicBezTo>
                <a:close/>
                <a:moveTo>
                  <a:pt x="558" y="10853"/>
                </a:moveTo>
                <a:lnTo>
                  <a:pt x="558" y="10770"/>
                </a:lnTo>
                <a:cubicBezTo>
                  <a:pt x="558" y="10714"/>
                  <a:pt x="558" y="10798"/>
                  <a:pt x="558" y="10853"/>
                </a:cubicBezTo>
                <a:close/>
                <a:moveTo>
                  <a:pt x="949" y="11941"/>
                </a:moveTo>
                <a:lnTo>
                  <a:pt x="949" y="11941"/>
                </a:lnTo>
                <a:cubicBezTo>
                  <a:pt x="921" y="11913"/>
                  <a:pt x="893" y="11886"/>
                  <a:pt x="893" y="11913"/>
                </a:cubicBezTo>
                <a:close/>
                <a:moveTo>
                  <a:pt x="1451" y="13002"/>
                </a:moveTo>
                <a:cubicBezTo>
                  <a:pt x="1591" y="13085"/>
                  <a:pt x="1646" y="13029"/>
                  <a:pt x="1842" y="13169"/>
                </a:cubicBezTo>
                <a:cubicBezTo>
                  <a:pt x="1981" y="13141"/>
                  <a:pt x="2121" y="13197"/>
                  <a:pt x="2232" y="13253"/>
                </a:cubicBezTo>
                <a:cubicBezTo>
                  <a:pt x="2260" y="13169"/>
                  <a:pt x="2483" y="13253"/>
                  <a:pt x="2567" y="13253"/>
                </a:cubicBezTo>
                <a:cubicBezTo>
                  <a:pt x="2623" y="13281"/>
                  <a:pt x="2651" y="13281"/>
                  <a:pt x="2707" y="13308"/>
                </a:cubicBezTo>
                <a:cubicBezTo>
                  <a:pt x="2707" y="13308"/>
                  <a:pt x="2679" y="13253"/>
                  <a:pt x="2707" y="13253"/>
                </a:cubicBezTo>
                <a:lnTo>
                  <a:pt x="2734" y="13253"/>
                </a:lnTo>
                <a:cubicBezTo>
                  <a:pt x="2372" y="13029"/>
                  <a:pt x="2037" y="12778"/>
                  <a:pt x="1702" y="12499"/>
                </a:cubicBezTo>
                <a:cubicBezTo>
                  <a:pt x="1619" y="12667"/>
                  <a:pt x="1535" y="12806"/>
                  <a:pt x="1479" y="13002"/>
                </a:cubicBezTo>
                <a:close/>
                <a:moveTo>
                  <a:pt x="1898" y="13532"/>
                </a:moveTo>
                <a:lnTo>
                  <a:pt x="1898" y="13532"/>
                </a:lnTo>
                <a:lnTo>
                  <a:pt x="1842" y="13476"/>
                </a:lnTo>
                <a:cubicBezTo>
                  <a:pt x="1842" y="13476"/>
                  <a:pt x="1870" y="13476"/>
                  <a:pt x="1898" y="13532"/>
                </a:cubicBezTo>
                <a:close/>
                <a:moveTo>
                  <a:pt x="1702" y="13476"/>
                </a:moveTo>
                <a:cubicBezTo>
                  <a:pt x="1730" y="13504"/>
                  <a:pt x="1786" y="13504"/>
                  <a:pt x="1814" y="13532"/>
                </a:cubicBezTo>
                <a:cubicBezTo>
                  <a:pt x="1814" y="13532"/>
                  <a:pt x="1842" y="13532"/>
                  <a:pt x="1786" y="13476"/>
                </a:cubicBezTo>
                <a:cubicBezTo>
                  <a:pt x="1758" y="13448"/>
                  <a:pt x="1702" y="13448"/>
                  <a:pt x="1702" y="134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3"/>
          <p:cNvSpPr/>
          <p:nvPr/>
        </p:nvSpPr>
        <p:spPr>
          <a:xfrm>
            <a:off x="-216716" y="5786518"/>
            <a:ext cx="1552133" cy="1438700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3"/>
          <p:cNvSpPr/>
          <p:nvPr/>
        </p:nvSpPr>
        <p:spPr>
          <a:xfrm rot="-4564996">
            <a:off x="8463750" y="485658"/>
            <a:ext cx="882524" cy="1540927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3"/>
          <p:cNvSpPr/>
          <p:nvPr/>
        </p:nvSpPr>
        <p:spPr>
          <a:xfrm>
            <a:off x="10778867" y="1043701"/>
            <a:ext cx="1213667" cy="1085300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3"/>
          <p:cNvSpPr/>
          <p:nvPr/>
        </p:nvSpPr>
        <p:spPr>
          <a:xfrm>
            <a:off x="10579384" y="-202866"/>
            <a:ext cx="1612600" cy="845367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3"/>
          <p:cNvSpPr/>
          <p:nvPr/>
        </p:nvSpPr>
        <p:spPr>
          <a:xfrm rot="-4564996">
            <a:off x="8608077" y="1436780"/>
            <a:ext cx="1445131" cy="1755049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3"/>
          <p:cNvSpPr/>
          <p:nvPr/>
        </p:nvSpPr>
        <p:spPr>
          <a:xfrm>
            <a:off x="491818" y="5095767"/>
            <a:ext cx="1214567" cy="1084367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/>
          <p:nvPr/>
        </p:nvSpPr>
        <p:spPr>
          <a:xfrm>
            <a:off x="1550018" y="5071267"/>
            <a:ext cx="1498033" cy="1703500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3"/>
          <p:cNvSpPr/>
          <p:nvPr/>
        </p:nvSpPr>
        <p:spPr>
          <a:xfrm>
            <a:off x="1922701" y="4684700"/>
            <a:ext cx="430633" cy="411067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3"/>
          <p:cNvSpPr/>
          <p:nvPr/>
        </p:nvSpPr>
        <p:spPr>
          <a:xfrm>
            <a:off x="2465800" y="4955300"/>
            <a:ext cx="655667" cy="784933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>
            <a:off x="10228467" y="1044067"/>
            <a:ext cx="388733" cy="424100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>
            <a:off x="7233267" y="1770318"/>
            <a:ext cx="1135533" cy="643567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>
            <a:off x="2806518" y="5536267"/>
            <a:ext cx="482700" cy="4808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 txBox="1">
            <a:spLocks noGrp="1"/>
          </p:cNvSpPr>
          <p:nvPr>
            <p:ph type="title" idx="2"/>
          </p:nvPr>
        </p:nvSpPr>
        <p:spPr>
          <a:xfrm>
            <a:off x="3577633" y="3242997"/>
            <a:ext cx="4482800" cy="9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457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E276-4EEF-4DC7-A761-9583AB75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27729-367B-4ECC-945D-D15B69351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1A36C-94A5-4427-9BAD-6BE6F8A3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F0CB-CEB0-4102-8C3E-E13F7CE4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C81DE-2A9E-4055-94F7-BA8A87E9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14AE-BF42-45A6-8819-3A7D0A6B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C2451-DE12-4D19-8C15-16367FED9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902D0-952D-4BFE-B74B-9E9A24FD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6E9F2-75ED-4702-B506-1F148505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3F66D-724F-40A6-BDA7-9A9C41C6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9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5548-F82A-479A-8002-C52E6933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4F6B-E66A-4F59-976F-D6E3BAA92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EBFFA-443E-44CD-B411-53C9C2470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8248A-E9F3-43D6-AAA4-FC0722F5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4D5D3-F45D-4113-B857-9F2D7B45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80AFC-5781-404A-91EB-490B9B49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7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0C2F-7C09-4950-963E-86D890DCE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0985B-C2BE-40A5-A4F1-8DAA8815B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4CA55-9A48-4095-A148-A15E44525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C61CE-891D-4DD5-BB5B-F2387D4D1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B004A-7393-43FE-9AF1-76EDB0ECF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A25818-F9E3-451B-8CF9-D293853C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A0D23-09F4-423B-809F-809E8075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78AB7-0C14-4443-AE79-7B18EEB7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1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3101-CFC2-4843-BA8F-0F921BD3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54FC4-F380-4C58-8E19-05F3AFA7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0F0FB-1AC8-429A-9D57-53A7ED25E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EA88-14AE-4529-82E8-2D224454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8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6F196-3D43-4521-AECB-6A0A273D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640B73-101A-4BF2-801E-61D1590A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02B14-FB69-47A2-8CE3-1CAD8D39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5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317B-DA4D-4047-B7DC-F44DFA19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A27BD-9524-44D1-B0D5-C13689C8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051FD-44E9-4534-B8B0-4625A43BE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1B269-6710-47AF-B147-2A7EFF4A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2CF70-BC05-469E-8473-45171E1C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CB416-2175-42DA-8E38-878913D8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05DF-4598-4AC8-B9A9-5CDE6363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E24C9-30D6-423A-BFA3-1745B2867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64E5-0CA3-4F20-AE2F-9E3C44575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B0299-BF2B-4A0D-A45E-15A1C2AA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A1143-813F-4D03-A85D-30AE8AD5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7574C-1076-4333-A12F-4F197246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6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A85DA2-38C3-481E-A87A-2660DDCC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5BE40-B39D-48B5-A759-DC4360933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39D6A-FF28-43AD-8F9B-2E139BA2B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51003-8139-4886-B7D4-613B447DE265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22B12-DD74-4058-9A65-C475DE535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A786A-B6BF-471B-A5BB-FD997CAC8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0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18.gif"/><Relationship Id="rId18" Type="http://schemas.openxmlformats.org/officeDocument/2006/relationships/slide" Target="slide20.xml"/><Relationship Id="rId3" Type="http://schemas.openxmlformats.org/officeDocument/2006/relationships/image" Target="../media/image17.png"/><Relationship Id="rId7" Type="http://schemas.openxmlformats.org/officeDocument/2006/relationships/slide" Target="slide14.xml"/><Relationship Id="rId12" Type="http://schemas.openxmlformats.org/officeDocument/2006/relationships/slide" Target="slide19.xml"/><Relationship Id="rId17" Type="http://schemas.openxmlformats.org/officeDocument/2006/relationships/slide" Target="slide9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8.xml"/><Relationship Id="rId5" Type="http://schemas.openxmlformats.org/officeDocument/2006/relationships/slide" Target="slide12.xml"/><Relationship Id="rId15" Type="http://schemas.openxmlformats.org/officeDocument/2006/relationships/image" Target="../media/image20.gif"/><Relationship Id="rId10" Type="http://schemas.openxmlformats.org/officeDocument/2006/relationships/slide" Target="slide17.xml"/><Relationship Id="rId4" Type="http://schemas.openxmlformats.org/officeDocument/2006/relationships/slide" Target="slide11.xml"/><Relationship Id="rId9" Type="http://schemas.openxmlformats.org/officeDocument/2006/relationships/slide" Target="slide16.xml"/><Relationship Id="rId1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35.png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9440CE-9A1A-476A-AA15-9A7490159A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62" y="2991242"/>
            <a:ext cx="8327300" cy="3693928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691FADD-DF2D-4CC7-864A-5554C83D54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4177" y="-14177"/>
            <a:ext cx="2469537" cy="2548549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F34CE572-4C6A-478E-9469-0DDD03C41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" y="208466"/>
            <a:ext cx="943195" cy="47987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FEACB60C-DAD1-4389-996E-51D4FC915CC2}"/>
              </a:ext>
            </a:extLst>
          </p:cNvPr>
          <p:cNvSpPr txBox="1"/>
          <p:nvPr/>
        </p:nvSpPr>
        <p:spPr>
          <a:xfrm>
            <a:off x="521863" y="454811"/>
            <a:ext cx="922164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6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8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D3F20BC-8679-4F5A-A33D-02506E776912}"/>
              </a:ext>
            </a:extLst>
          </p:cNvPr>
          <p:cNvSpPr txBox="1"/>
          <p:nvPr/>
        </p:nvSpPr>
        <p:spPr>
          <a:xfrm>
            <a:off x="4124153" y="2412415"/>
            <a:ext cx="3464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Period 3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542FD9-950E-448E-B9C8-6A68F02BF2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99" b="7277"/>
          <a:stretch/>
        </p:blipFill>
        <p:spPr>
          <a:xfrm>
            <a:off x="-14177" y="5773003"/>
            <a:ext cx="4581525" cy="10986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50ECFE-DDD7-4A2B-A7E0-01ED1442CD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99" b="7277"/>
          <a:stretch/>
        </p:blipFill>
        <p:spPr>
          <a:xfrm flipH="1">
            <a:off x="4553700" y="5773003"/>
            <a:ext cx="4581525" cy="10986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100926-127F-434B-A6E6-C1371644F0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99" b="7277"/>
          <a:stretch/>
        </p:blipFill>
        <p:spPr>
          <a:xfrm>
            <a:off x="9135225" y="5773003"/>
            <a:ext cx="4581525" cy="109864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B68A860-F3A0-4FED-A164-16AEEF153F98}"/>
              </a:ext>
            </a:extLst>
          </p:cNvPr>
          <p:cNvGrpSpPr/>
          <p:nvPr/>
        </p:nvGrpSpPr>
        <p:grpSpPr>
          <a:xfrm>
            <a:off x="3219695" y="239647"/>
            <a:ext cx="7230484" cy="2181529"/>
            <a:chOff x="3219695" y="239647"/>
            <a:chExt cx="7230484" cy="21815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696FE74-2AC2-4D32-B90B-A3B1361E90E7}"/>
                </a:ext>
              </a:extLst>
            </p:cNvPr>
            <p:cNvGrpSpPr/>
            <p:nvPr/>
          </p:nvGrpSpPr>
          <p:grpSpPr>
            <a:xfrm>
              <a:off x="3219695" y="239647"/>
              <a:ext cx="7230484" cy="2181529"/>
              <a:chOff x="3219695" y="239647"/>
              <a:chExt cx="7230484" cy="218152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764D6AC-6C43-420E-842F-297F4F3BA2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19695" y="239647"/>
                <a:ext cx="7230484" cy="218152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20E7B4B-41B5-4654-8257-72B3907B99FB}"/>
                  </a:ext>
                </a:extLst>
              </p:cNvPr>
              <p:cNvSpPr/>
              <p:nvPr/>
            </p:nvSpPr>
            <p:spPr>
              <a:xfrm>
                <a:off x="6610350" y="1609725"/>
                <a:ext cx="381000" cy="476250"/>
              </a:xfrm>
              <a:prstGeom prst="rect">
                <a:avLst/>
              </a:prstGeom>
              <a:solidFill>
                <a:srgbClr val="00BF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Hộp Văn bản 13">
              <a:extLst>
                <a:ext uri="{FF2B5EF4-FFF2-40B4-BE49-F238E27FC236}">
                  <a16:creationId xmlns:a16="http://schemas.microsoft.com/office/drawing/2014/main" id="{F7815685-49BD-4488-9006-30066E1E7FC3}"/>
                </a:ext>
              </a:extLst>
            </p:cNvPr>
            <p:cNvSpPr txBox="1"/>
            <p:nvPr/>
          </p:nvSpPr>
          <p:spPr>
            <a:xfrm>
              <a:off x="6610350" y="1542160"/>
              <a:ext cx="60977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36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haroni" panose="02010803020104030203" pitchFamily="2" charset="-79"/>
                </a:rPr>
                <a:t>2</a:t>
              </a:r>
              <a:endPara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C32F6477-C704-4010-8ECF-23F6757F49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9" name="Google Shape;159;p1"/>
          <p:cNvGrpSpPr/>
          <p:nvPr/>
        </p:nvGrpSpPr>
        <p:grpSpPr>
          <a:xfrm>
            <a:off x="5799858" y="462610"/>
            <a:ext cx="5042125" cy="5036855"/>
            <a:chOff x="5425622" y="292790"/>
            <a:chExt cx="5834378" cy="5828280"/>
          </a:xfrm>
        </p:grpSpPr>
        <p:pic>
          <p:nvPicPr>
            <p:cNvPr id="160" name="Google Shape;160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1"/>
            <p:cNvSpPr txBox="1"/>
            <p:nvPr/>
          </p:nvSpPr>
          <p:spPr>
            <a:xfrm rot="-6650339">
              <a:off x="6674685" y="1269286"/>
              <a:ext cx="2025648" cy="676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30</a:t>
              </a:r>
              <a:endParaRPr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2" name="Google Shape;162;p1"/>
            <p:cNvSpPr txBox="1"/>
            <p:nvPr/>
          </p:nvSpPr>
          <p:spPr>
            <a:xfrm rot="-9367408">
              <a:off x="5742637" y="2184872"/>
              <a:ext cx="2025648" cy="676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40</a:t>
              </a:r>
              <a:endParaRPr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3" name="Google Shape;163;p1"/>
            <p:cNvSpPr txBox="1"/>
            <p:nvPr/>
          </p:nvSpPr>
          <p:spPr>
            <a:xfrm rot="-4009724">
              <a:off x="8020996" y="1266361"/>
              <a:ext cx="2025648" cy="676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20</a:t>
              </a:r>
              <a:endParaRPr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4" name="Google Shape;164;p1"/>
            <p:cNvSpPr txBox="1"/>
            <p:nvPr/>
          </p:nvSpPr>
          <p:spPr>
            <a:xfrm rot="-1444915">
              <a:off x="8917980" y="2189476"/>
              <a:ext cx="2025648" cy="676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10</a:t>
              </a:r>
              <a:endParaRPr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5" name="Google Shape;165;p1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50</a:t>
              </a:r>
              <a:endParaRPr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6" name="Google Shape;166;p1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60</a:t>
              </a:r>
              <a:endParaRPr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7" name="Google Shape;167;p1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70</a:t>
              </a:r>
              <a:endParaRPr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8" name="Google Shape;168;p1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80</a:t>
              </a:r>
              <a:endParaRPr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69" name="Google Shape;169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>
            <a:hlinkClick r:id="rId4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sz="44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2" name="Google Shape;172;p1">
            <a:hlinkClick r:id="rId5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 sz="44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3" name="Google Shape;173;p1">
            <a:hlinkClick r:id="rId6" action="ppaction://hlinksldjump"/>
          </p:cNvPr>
          <p:cNvSpPr/>
          <p:nvPr/>
        </p:nvSpPr>
        <p:spPr>
          <a:xfrm>
            <a:off x="3923935" y="2186964"/>
            <a:ext cx="1337700" cy="13377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 sz="44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4" name="Google Shape;174;p1">
            <a:hlinkClick r:id="rId7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endParaRPr sz="44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5" name="Google Shape;175;p1">
            <a:hlinkClick r:id="rId8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</a:t>
            </a:r>
            <a:endParaRPr sz="44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6" name="Google Shape;176;p1">
            <a:hlinkClick r:id="rId9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400" b="1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7" name="Google Shape;177;p1">
            <a:hlinkClick r:id="rId10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7</a:t>
            </a:r>
            <a:endParaRPr sz="44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8" name="Google Shape;178;p1">
            <a:hlinkClick r:id="rId11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</a:t>
            </a:r>
            <a:endParaRPr sz="44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9" name="Google Shape;179;p1">
            <a:hlinkClick r:id="rId12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4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0" name="Google Shape;180;p1"/>
          <p:cNvSpPr/>
          <p:nvPr/>
        </p:nvSpPr>
        <p:spPr>
          <a:xfrm>
            <a:off x="402426" y="95110"/>
            <a:ext cx="512191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LUCKY WHEEL</a:t>
            </a:r>
            <a:endParaRPr dirty="0"/>
          </a:p>
        </p:txBody>
      </p:sp>
      <p:pic>
        <p:nvPicPr>
          <p:cNvPr id="181" name="Google Shape;181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24807" y="8455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829739" y="12074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919150" y="6802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111830" y="478508"/>
            <a:ext cx="714375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646194" y="2397345"/>
            <a:ext cx="1354214" cy="115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714152" y="-693733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">
            <a:hlinkClick r:id="rId17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181;p1">
            <a:extLst>
              <a:ext uri="{FF2B5EF4-FFF2-40B4-BE49-F238E27FC236}">
                <a16:creationId xmlns:a16="http://schemas.microsoft.com/office/drawing/2014/main" id="{11EE7FE3-EA44-4C62-AC72-D1517544CB27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77207" y="9979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82;p1">
            <a:extLst>
              <a:ext uri="{FF2B5EF4-FFF2-40B4-BE49-F238E27FC236}">
                <a16:creationId xmlns:a16="http://schemas.microsoft.com/office/drawing/2014/main" id="{523DC524-A38F-422C-861D-810B9039CB96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982139" y="13598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83;p1">
            <a:extLst>
              <a:ext uri="{FF2B5EF4-FFF2-40B4-BE49-F238E27FC236}">
                <a16:creationId xmlns:a16="http://schemas.microsoft.com/office/drawing/2014/main" id="{200D1AD2-18A1-4E31-968C-6CF98D8D03A9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071550" y="8326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184;p1">
            <a:extLst>
              <a:ext uri="{FF2B5EF4-FFF2-40B4-BE49-F238E27FC236}">
                <a16:creationId xmlns:a16="http://schemas.microsoft.com/office/drawing/2014/main" id="{7713CFFF-E4FE-4D10-9201-C3030AA05664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264230" y="630908"/>
            <a:ext cx="714375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rrow: Right 1">
            <a:hlinkClick r:id="rId18" action="ppaction://hlinksldjump"/>
            <a:extLst>
              <a:ext uri="{FF2B5EF4-FFF2-40B4-BE49-F238E27FC236}">
                <a16:creationId xmlns:a16="http://schemas.microsoft.com/office/drawing/2014/main" id="{9FB46B56-CA1F-4F14-98B5-43619AA8544C}"/>
              </a:ext>
            </a:extLst>
          </p:cNvPr>
          <p:cNvSpPr/>
          <p:nvPr/>
        </p:nvSpPr>
        <p:spPr>
          <a:xfrm>
            <a:off x="10418315" y="5862678"/>
            <a:ext cx="1691829" cy="84908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activity</a:t>
            </a:r>
          </a:p>
        </p:txBody>
      </p:sp>
      <p:sp>
        <p:nvSpPr>
          <p:cNvPr id="170" name="Google Shape;170;p1"/>
          <p:cNvSpPr/>
          <p:nvPr/>
        </p:nvSpPr>
        <p:spPr>
          <a:xfrm>
            <a:off x="11149486" y="2602572"/>
            <a:ext cx="1042514" cy="77189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SPIN</a:t>
            </a:r>
            <a:endParaRPr sz="2600" b="1" i="0" u="none" strike="noStrike" cap="none" dirty="0">
              <a:solidFill>
                <a:sysClr val="windowText" lastClr="000000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3" name="Oval 2"/>
          <p:cNvSpPr/>
          <p:nvPr/>
        </p:nvSpPr>
        <p:spPr>
          <a:xfrm>
            <a:off x="7708668" y="2412891"/>
            <a:ext cx="1218290" cy="11273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58232" y="2687823"/>
            <a:ext cx="1017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</p:childTnLst>
        </p:cTn>
      </p:par>
    </p:tnLst>
    <p:bldLst>
      <p:bldP spid="1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75AD54-BE7D-4091-AFE0-22947F816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972" y="3604847"/>
            <a:ext cx="3353268" cy="52394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6E881-08AF-4C50-818B-F6EA8C895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254" y="3953227"/>
            <a:ext cx="3186746" cy="48911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8B526F-BA06-4773-A199-36222BDD7F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80547">
            <a:off x="198327" y="-382025"/>
            <a:ext cx="3761343" cy="3173045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639314FE-27F7-4764-8771-2BE7260C0C18}"/>
              </a:ext>
            </a:extLst>
          </p:cNvPr>
          <p:cNvSpPr/>
          <p:nvPr/>
        </p:nvSpPr>
        <p:spPr>
          <a:xfrm>
            <a:off x="6684733" y="237343"/>
            <a:ext cx="4885943" cy="1732133"/>
          </a:xfrm>
          <a:prstGeom prst="wedgeRectCallout">
            <a:avLst>
              <a:gd name="adj1" fmla="val 32267"/>
              <a:gd name="adj2" fmla="val 13857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Do you have a pen?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8844EB-A57D-4EBD-A296-A7BB0E3BD0A9}"/>
              </a:ext>
            </a:extLst>
          </p:cNvPr>
          <p:cNvSpPr/>
          <p:nvPr/>
        </p:nvSpPr>
        <p:spPr>
          <a:xfrm>
            <a:off x="1820386" y="1204498"/>
            <a:ext cx="801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8A3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</a:t>
            </a:r>
            <a:endParaRPr lang="en-US" sz="5400" b="0" cap="none" spc="0" dirty="0">
              <a:ln w="0"/>
              <a:solidFill>
                <a:srgbClr val="008A3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67A19C3C-1D02-46E5-AA27-E2D3C11F31AB}"/>
              </a:ext>
            </a:extLst>
          </p:cNvPr>
          <p:cNvSpPr/>
          <p:nvPr/>
        </p:nvSpPr>
        <p:spPr>
          <a:xfrm>
            <a:off x="2989297" y="2238678"/>
            <a:ext cx="3353268" cy="923331"/>
          </a:xfrm>
          <a:prstGeom prst="wedgeRectCallout">
            <a:avLst>
              <a:gd name="adj1" fmla="val -66845"/>
              <a:gd name="adj2" fmla="val 11572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…………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5E6E1-FB3F-4D68-BE3C-5185401749C7}"/>
              </a:ext>
            </a:extLst>
          </p:cNvPr>
          <p:cNvSpPr/>
          <p:nvPr/>
        </p:nvSpPr>
        <p:spPr>
          <a:xfrm>
            <a:off x="3479120" y="2111546"/>
            <a:ext cx="2654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Yes, I do.</a:t>
            </a:r>
          </a:p>
        </p:txBody>
      </p:sp>
      <p:sp>
        <p:nvSpPr>
          <p:cNvPr id="13" name="Action Button: Go Home 1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F33BAD61-9828-4041-8781-E65AA4305303}"/>
              </a:ext>
            </a:extLst>
          </p:cNvPr>
          <p:cNvSpPr/>
          <p:nvPr/>
        </p:nvSpPr>
        <p:spPr>
          <a:xfrm>
            <a:off x="7650422" y="6102867"/>
            <a:ext cx="109791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03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32B37-FD25-4899-8D57-EE9CE0B8E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972" y="3604847"/>
            <a:ext cx="3353268" cy="52394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74832F-3B4A-4708-8CC1-0AE5CA462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254" y="3953227"/>
            <a:ext cx="3186746" cy="4891101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EE87190A-9D91-4FC0-9576-2B31A79289D7}"/>
              </a:ext>
            </a:extLst>
          </p:cNvPr>
          <p:cNvSpPr/>
          <p:nvPr/>
        </p:nvSpPr>
        <p:spPr>
          <a:xfrm>
            <a:off x="6684733" y="237343"/>
            <a:ext cx="4885943" cy="1732133"/>
          </a:xfrm>
          <a:prstGeom prst="wedgeRectCallout">
            <a:avLst>
              <a:gd name="adj1" fmla="val 32267"/>
              <a:gd name="adj2" fmla="val 13857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Do you have a book?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0A984A-E0B0-4DBD-9D80-49BFE3418C82}"/>
              </a:ext>
            </a:extLst>
          </p:cNvPr>
          <p:cNvSpPr/>
          <p:nvPr/>
        </p:nvSpPr>
        <p:spPr>
          <a:xfrm>
            <a:off x="2633407" y="1023305"/>
            <a:ext cx="918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8A3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</a:t>
            </a:r>
            <a:endParaRPr lang="en-US" sz="5400" b="0" cap="none" spc="0" dirty="0">
              <a:ln w="0"/>
              <a:solidFill>
                <a:srgbClr val="008A3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6D87405-EFC7-43B1-A0ED-403D2D19169D}"/>
              </a:ext>
            </a:extLst>
          </p:cNvPr>
          <p:cNvSpPr/>
          <p:nvPr/>
        </p:nvSpPr>
        <p:spPr>
          <a:xfrm>
            <a:off x="2989297" y="2238678"/>
            <a:ext cx="3353268" cy="923331"/>
          </a:xfrm>
          <a:prstGeom prst="wedgeRectCallout">
            <a:avLst>
              <a:gd name="adj1" fmla="val -66845"/>
              <a:gd name="adj2" fmla="val 11572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…………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831394-8EB7-40B8-845B-BA9CC12F74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00" y="318593"/>
            <a:ext cx="2880128" cy="19200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31F232-E38A-4E43-B946-A8B2266A71D0}"/>
              </a:ext>
            </a:extLst>
          </p:cNvPr>
          <p:cNvSpPr/>
          <p:nvPr/>
        </p:nvSpPr>
        <p:spPr>
          <a:xfrm>
            <a:off x="3223740" y="2127828"/>
            <a:ext cx="3089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-1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No, I don’t.</a:t>
            </a:r>
          </a:p>
        </p:txBody>
      </p:sp>
      <p:sp>
        <p:nvSpPr>
          <p:cNvPr id="11" name="Action Button: Go Home 1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A1158827-9393-4618-814C-4CBB06C2294F}"/>
              </a:ext>
            </a:extLst>
          </p:cNvPr>
          <p:cNvSpPr/>
          <p:nvPr/>
        </p:nvSpPr>
        <p:spPr>
          <a:xfrm>
            <a:off x="7755929" y="5940911"/>
            <a:ext cx="109791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6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969BC96-DD94-4D35-85E7-41F30D8E5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8755">
            <a:off x="-99648" y="-84027"/>
            <a:ext cx="3320008" cy="2854533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639314FE-27F7-4764-8771-2BE7260C0C18}"/>
              </a:ext>
            </a:extLst>
          </p:cNvPr>
          <p:cNvSpPr/>
          <p:nvPr/>
        </p:nvSpPr>
        <p:spPr>
          <a:xfrm>
            <a:off x="6684733" y="237343"/>
            <a:ext cx="4885943" cy="1732133"/>
          </a:xfrm>
          <a:prstGeom prst="wedgeRectCallout">
            <a:avLst>
              <a:gd name="adj1" fmla="val -937"/>
              <a:gd name="adj2" fmla="val 8238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Do you have a ruler?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8844EB-A57D-4EBD-A296-A7BB0E3BD0A9}"/>
              </a:ext>
            </a:extLst>
          </p:cNvPr>
          <p:cNvSpPr/>
          <p:nvPr/>
        </p:nvSpPr>
        <p:spPr>
          <a:xfrm>
            <a:off x="2087951" y="1113148"/>
            <a:ext cx="918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8A3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</a:t>
            </a:r>
            <a:endParaRPr lang="en-US" sz="5400" b="0" cap="none" spc="0" dirty="0">
              <a:ln w="0"/>
              <a:solidFill>
                <a:srgbClr val="008A3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67A19C3C-1D02-46E5-AA27-E2D3C11F31AB}"/>
              </a:ext>
            </a:extLst>
          </p:cNvPr>
          <p:cNvSpPr/>
          <p:nvPr/>
        </p:nvSpPr>
        <p:spPr>
          <a:xfrm>
            <a:off x="2989297" y="2238678"/>
            <a:ext cx="3353268" cy="923331"/>
          </a:xfrm>
          <a:prstGeom prst="wedgeRectCallout">
            <a:avLst>
              <a:gd name="adj1" fmla="val -66845"/>
              <a:gd name="adj2" fmla="val 11572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…………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EDFD91-F66D-4F8C-A3C3-0B0DDF604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483" y="3916494"/>
            <a:ext cx="2888935" cy="3656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B52CC7-4086-40E4-ADD8-618C934CD3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2504" y="3397909"/>
            <a:ext cx="2606750" cy="46938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946FAA3-321E-4C21-88B9-F3DC501383BC}"/>
              </a:ext>
            </a:extLst>
          </p:cNvPr>
          <p:cNvSpPr/>
          <p:nvPr/>
        </p:nvSpPr>
        <p:spPr>
          <a:xfrm>
            <a:off x="3195687" y="2157325"/>
            <a:ext cx="3145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pc="-1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No, I don’t.</a:t>
            </a:r>
          </a:p>
        </p:txBody>
      </p:sp>
      <p:sp>
        <p:nvSpPr>
          <p:cNvPr id="14" name="Action Button: Go Home 1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5DC7C63-C591-46C3-925A-2777F114EFE5}"/>
              </a:ext>
            </a:extLst>
          </p:cNvPr>
          <p:cNvSpPr/>
          <p:nvPr/>
        </p:nvSpPr>
        <p:spPr>
          <a:xfrm>
            <a:off x="7344594" y="6102867"/>
            <a:ext cx="109791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5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639314FE-27F7-4764-8771-2BE7260C0C18}"/>
              </a:ext>
            </a:extLst>
          </p:cNvPr>
          <p:cNvSpPr/>
          <p:nvPr/>
        </p:nvSpPr>
        <p:spPr>
          <a:xfrm>
            <a:off x="6684733" y="237343"/>
            <a:ext cx="4885943" cy="1732133"/>
          </a:xfrm>
          <a:prstGeom prst="wedgeRectCallout">
            <a:avLst>
              <a:gd name="adj1" fmla="val 32267"/>
              <a:gd name="adj2" fmla="val 13857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Do you have a pencil?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8844EB-A57D-4EBD-A296-A7BB0E3BD0A9}"/>
              </a:ext>
            </a:extLst>
          </p:cNvPr>
          <p:cNvSpPr/>
          <p:nvPr/>
        </p:nvSpPr>
        <p:spPr>
          <a:xfrm>
            <a:off x="1820386" y="1204498"/>
            <a:ext cx="801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8A3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</a:t>
            </a:r>
            <a:endParaRPr lang="en-US" sz="5400" b="0" cap="none" spc="0" dirty="0">
              <a:ln w="0"/>
              <a:solidFill>
                <a:srgbClr val="008A3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67A19C3C-1D02-46E5-AA27-E2D3C11F31AB}"/>
              </a:ext>
            </a:extLst>
          </p:cNvPr>
          <p:cNvSpPr/>
          <p:nvPr/>
        </p:nvSpPr>
        <p:spPr>
          <a:xfrm>
            <a:off x="2989297" y="2238678"/>
            <a:ext cx="3353268" cy="923331"/>
          </a:xfrm>
          <a:prstGeom prst="wedgeRectCallout">
            <a:avLst>
              <a:gd name="adj1" fmla="val -66845"/>
              <a:gd name="adj2" fmla="val 11572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…………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40048A-E850-4320-8D6E-2AE592E0B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0937">
            <a:off x="68096" y="-179662"/>
            <a:ext cx="3005528" cy="28119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31FDEA-E2C3-4475-8050-4385CD92E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483" y="3916494"/>
            <a:ext cx="2888935" cy="36567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B43B29-D010-4356-BAA3-8755CC67D7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2504" y="3397909"/>
            <a:ext cx="2606750" cy="469388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BAE0DFE-0F26-4430-93C5-5F7B87AB6ED6}"/>
              </a:ext>
            </a:extLst>
          </p:cNvPr>
          <p:cNvSpPr/>
          <p:nvPr/>
        </p:nvSpPr>
        <p:spPr>
          <a:xfrm>
            <a:off x="3441106" y="2127828"/>
            <a:ext cx="2654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Yes, I do.</a:t>
            </a:r>
          </a:p>
        </p:txBody>
      </p:sp>
      <p:sp>
        <p:nvSpPr>
          <p:cNvPr id="16" name="Action Button: Go Home 1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F173558-DDF5-4DCC-900C-A59E301294F4}"/>
              </a:ext>
            </a:extLst>
          </p:cNvPr>
          <p:cNvSpPr/>
          <p:nvPr/>
        </p:nvSpPr>
        <p:spPr>
          <a:xfrm>
            <a:off x="7344594" y="6102867"/>
            <a:ext cx="109791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5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16E881-08AF-4C50-818B-F6EA8C895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18" y="3500982"/>
            <a:ext cx="3186746" cy="4891101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639314FE-27F7-4764-8771-2BE7260C0C18}"/>
              </a:ext>
            </a:extLst>
          </p:cNvPr>
          <p:cNvSpPr/>
          <p:nvPr/>
        </p:nvSpPr>
        <p:spPr>
          <a:xfrm>
            <a:off x="6684733" y="237343"/>
            <a:ext cx="4885943" cy="1732133"/>
          </a:xfrm>
          <a:prstGeom prst="wedgeRectCallout">
            <a:avLst>
              <a:gd name="adj1" fmla="val 32267"/>
              <a:gd name="adj2" fmla="val 13857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Do you have a ruler?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8844EB-A57D-4EBD-A296-A7BB0E3BD0A9}"/>
              </a:ext>
            </a:extLst>
          </p:cNvPr>
          <p:cNvSpPr/>
          <p:nvPr/>
        </p:nvSpPr>
        <p:spPr>
          <a:xfrm>
            <a:off x="1820386" y="1204498"/>
            <a:ext cx="801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8A3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</a:t>
            </a:r>
            <a:endParaRPr lang="en-US" sz="5400" b="0" cap="none" spc="0" dirty="0">
              <a:ln w="0"/>
              <a:solidFill>
                <a:srgbClr val="008A3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67A19C3C-1D02-46E5-AA27-E2D3C11F31AB}"/>
              </a:ext>
            </a:extLst>
          </p:cNvPr>
          <p:cNvSpPr/>
          <p:nvPr/>
        </p:nvSpPr>
        <p:spPr>
          <a:xfrm>
            <a:off x="2989297" y="2238678"/>
            <a:ext cx="3353268" cy="923331"/>
          </a:xfrm>
          <a:prstGeom prst="wedgeRectCallout">
            <a:avLst>
              <a:gd name="adj1" fmla="val -66845"/>
              <a:gd name="adj2" fmla="val 11572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…………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18841C-770B-47C5-8A8D-042FECAD7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6524">
            <a:off x="-274397" y="-552292"/>
            <a:ext cx="3851377" cy="33114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EC9BE5-E271-4453-AF14-BD3C107F40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551" y="3508356"/>
            <a:ext cx="3267531" cy="52871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18AA600-1056-40A6-9A89-DD9E1BCA9B44}"/>
              </a:ext>
            </a:extLst>
          </p:cNvPr>
          <p:cNvSpPr/>
          <p:nvPr/>
        </p:nvSpPr>
        <p:spPr>
          <a:xfrm>
            <a:off x="3441106" y="2127828"/>
            <a:ext cx="2654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Yes, I do.</a:t>
            </a:r>
          </a:p>
        </p:txBody>
      </p:sp>
      <p:sp>
        <p:nvSpPr>
          <p:cNvPr id="14" name="Action Button: Go Home 1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837E8CE-10B1-48F2-8FAF-622960B58785}"/>
              </a:ext>
            </a:extLst>
          </p:cNvPr>
          <p:cNvSpPr/>
          <p:nvPr/>
        </p:nvSpPr>
        <p:spPr>
          <a:xfrm>
            <a:off x="7386652" y="6102867"/>
            <a:ext cx="109791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2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EE87190A-9D91-4FC0-9576-2B31A79289D7}"/>
              </a:ext>
            </a:extLst>
          </p:cNvPr>
          <p:cNvSpPr/>
          <p:nvPr/>
        </p:nvSpPr>
        <p:spPr>
          <a:xfrm>
            <a:off x="6684733" y="237343"/>
            <a:ext cx="4885943" cy="1732133"/>
          </a:xfrm>
          <a:prstGeom prst="wedgeRectCallout">
            <a:avLst>
              <a:gd name="adj1" fmla="val 32267"/>
              <a:gd name="adj2" fmla="val 13857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Do you have a pen?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0A984A-E0B0-4DBD-9D80-49BFE3418C82}"/>
              </a:ext>
            </a:extLst>
          </p:cNvPr>
          <p:cNvSpPr/>
          <p:nvPr/>
        </p:nvSpPr>
        <p:spPr>
          <a:xfrm>
            <a:off x="2633407" y="1023305"/>
            <a:ext cx="918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8A3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</a:t>
            </a:r>
            <a:endParaRPr lang="en-US" sz="5400" b="0" cap="none" spc="0" dirty="0">
              <a:ln w="0"/>
              <a:solidFill>
                <a:srgbClr val="008A3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6D87405-EFC7-43B1-A0ED-403D2D19169D}"/>
              </a:ext>
            </a:extLst>
          </p:cNvPr>
          <p:cNvSpPr/>
          <p:nvPr/>
        </p:nvSpPr>
        <p:spPr>
          <a:xfrm>
            <a:off x="2989297" y="2238678"/>
            <a:ext cx="3353268" cy="923331"/>
          </a:xfrm>
          <a:prstGeom prst="wedgeRectCallout">
            <a:avLst>
              <a:gd name="adj1" fmla="val -66845"/>
              <a:gd name="adj2" fmla="val 11572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…………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218491-D170-4054-8D28-F2F7F1C67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68239">
            <a:off x="-74920" y="-153909"/>
            <a:ext cx="3247477" cy="28173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D2F7DA-9D62-4551-B4A6-8980E4F59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18" y="3500982"/>
            <a:ext cx="3186746" cy="48911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1F4B7E-D0AB-4528-A34D-90273D896C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551" y="3508356"/>
            <a:ext cx="3267531" cy="52871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F0E476-996E-41EF-91E0-1BBDDD35A28E}"/>
              </a:ext>
            </a:extLst>
          </p:cNvPr>
          <p:cNvSpPr/>
          <p:nvPr/>
        </p:nvSpPr>
        <p:spPr>
          <a:xfrm>
            <a:off x="3195687" y="2127828"/>
            <a:ext cx="3145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pc="-1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No, I don’t.</a:t>
            </a:r>
          </a:p>
        </p:txBody>
      </p:sp>
      <p:sp>
        <p:nvSpPr>
          <p:cNvPr id="13" name="Action Button: Go Home 1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96127B58-548F-48A5-842D-1734691A50CA}"/>
              </a:ext>
            </a:extLst>
          </p:cNvPr>
          <p:cNvSpPr/>
          <p:nvPr/>
        </p:nvSpPr>
        <p:spPr>
          <a:xfrm>
            <a:off x="7439406" y="6102867"/>
            <a:ext cx="109791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8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EE87190A-9D91-4FC0-9576-2B31A79289D7}"/>
              </a:ext>
            </a:extLst>
          </p:cNvPr>
          <p:cNvSpPr/>
          <p:nvPr/>
        </p:nvSpPr>
        <p:spPr>
          <a:xfrm>
            <a:off x="6684733" y="237343"/>
            <a:ext cx="4885943" cy="1732133"/>
          </a:xfrm>
          <a:prstGeom prst="wedgeRectCallout">
            <a:avLst>
              <a:gd name="adj1" fmla="val 32267"/>
              <a:gd name="adj2" fmla="val 13857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Do you have a book?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0A984A-E0B0-4DBD-9D80-49BFE3418C82}"/>
              </a:ext>
            </a:extLst>
          </p:cNvPr>
          <p:cNvSpPr/>
          <p:nvPr/>
        </p:nvSpPr>
        <p:spPr>
          <a:xfrm>
            <a:off x="2633407" y="1023305"/>
            <a:ext cx="918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8A3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</a:t>
            </a:r>
            <a:endParaRPr lang="en-US" sz="5400" b="0" cap="none" spc="0" dirty="0">
              <a:ln w="0"/>
              <a:solidFill>
                <a:srgbClr val="008A3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6D87405-EFC7-43B1-A0ED-403D2D19169D}"/>
              </a:ext>
            </a:extLst>
          </p:cNvPr>
          <p:cNvSpPr/>
          <p:nvPr/>
        </p:nvSpPr>
        <p:spPr>
          <a:xfrm>
            <a:off x="2989297" y="2238678"/>
            <a:ext cx="3353268" cy="923331"/>
          </a:xfrm>
          <a:prstGeom prst="wedgeRectCallout">
            <a:avLst>
              <a:gd name="adj1" fmla="val -66845"/>
              <a:gd name="adj2" fmla="val 11572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…………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F22893-3145-45A1-B53C-ECEAC8471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03" y="116834"/>
            <a:ext cx="2719413" cy="18129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AF5515-7E43-4ED7-B6D7-C5ACCFB85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003" y="3239132"/>
            <a:ext cx="2886075" cy="5191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2A08A2-ABAC-4F74-A736-AA4A2B30B0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176" y="3428999"/>
            <a:ext cx="3105583" cy="54966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B985831-E1DC-44D1-873C-4138072D85AF}"/>
              </a:ext>
            </a:extLst>
          </p:cNvPr>
          <p:cNvSpPr/>
          <p:nvPr/>
        </p:nvSpPr>
        <p:spPr>
          <a:xfrm>
            <a:off x="3195687" y="2127828"/>
            <a:ext cx="3145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pc="-1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No, I don’t.</a:t>
            </a:r>
          </a:p>
        </p:txBody>
      </p:sp>
      <p:sp>
        <p:nvSpPr>
          <p:cNvPr id="14" name="Action Button: Go Home 1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75918629-30F2-49F1-9184-A522322C78BC}"/>
              </a:ext>
            </a:extLst>
          </p:cNvPr>
          <p:cNvSpPr/>
          <p:nvPr/>
        </p:nvSpPr>
        <p:spPr>
          <a:xfrm>
            <a:off x="7386652" y="6102867"/>
            <a:ext cx="109791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9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639314FE-27F7-4764-8771-2BE7260C0C18}"/>
              </a:ext>
            </a:extLst>
          </p:cNvPr>
          <p:cNvSpPr/>
          <p:nvPr/>
        </p:nvSpPr>
        <p:spPr>
          <a:xfrm>
            <a:off x="6684733" y="237343"/>
            <a:ext cx="4885943" cy="1732133"/>
          </a:xfrm>
          <a:prstGeom prst="wedgeRectCallout">
            <a:avLst>
              <a:gd name="adj1" fmla="val 32267"/>
              <a:gd name="adj2" fmla="val 13857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Do you have a pencil?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67A19C3C-1D02-46E5-AA27-E2D3C11F31AB}"/>
              </a:ext>
            </a:extLst>
          </p:cNvPr>
          <p:cNvSpPr/>
          <p:nvPr/>
        </p:nvSpPr>
        <p:spPr>
          <a:xfrm>
            <a:off x="2989297" y="2238678"/>
            <a:ext cx="3353268" cy="923331"/>
          </a:xfrm>
          <a:prstGeom prst="wedgeRectCallout">
            <a:avLst>
              <a:gd name="adj1" fmla="val -66845"/>
              <a:gd name="adj2" fmla="val 11572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…………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40048A-E850-4320-8D6E-2AE592E0B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0937">
            <a:off x="-8398" y="51707"/>
            <a:ext cx="3005528" cy="28119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47AF61-7532-4AF8-B73F-0331C5933C76}"/>
              </a:ext>
            </a:extLst>
          </p:cNvPr>
          <p:cNvSpPr/>
          <p:nvPr/>
        </p:nvSpPr>
        <p:spPr>
          <a:xfrm>
            <a:off x="1689511" y="1474840"/>
            <a:ext cx="7587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8A3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</a:t>
            </a:r>
            <a:endParaRPr lang="en-US" sz="5400" b="0" cap="none" spc="0" dirty="0">
              <a:ln w="0"/>
              <a:solidFill>
                <a:srgbClr val="008A3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C08132-2079-4369-B6A6-6B06429A6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003" y="3239132"/>
            <a:ext cx="2886075" cy="5191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1A607D-A9FD-4DBB-9E22-26BB4FCFAD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176" y="3428999"/>
            <a:ext cx="3105583" cy="54966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F2213EF-949C-4C5D-9A6C-4DAFA47050FD}"/>
              </a:ext>
            </a:extLst>
          </p:cNvPr>
          <p:cNvSpPr/>
          <p:nvPr/>
        </p:nvSpPr>
        <p:spPr>
          <a:xfrm>
            <a:off x="3195687" y="2127828"/>
            <a:ext cx="3145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pc="-1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No, I don’t.</a:t>
            </a:r>
          </a:p>
        </p:txBody>
      </p:sp>
      <p:sp>
        <p:nvSpPr>
          <p:cNvPr id="16" name="Action Button: Go Home 1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4BC6F767-4E0B-452B-87B4-0EAD3AA579AD}"/>
              </a:ext>
            </a:extLst>
          </p:cNvPr>
          <p:cNvSpPr/>
          <p:nvPr/>
        </p:nvSpPr>
        <p:spPr>
          <a:xfrm>
            <a:off x="7333898" y="6102867"/>
            <a:ext cx="109791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9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16E881-08AF-4C50-818B-F6EA8C895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18" y="3500982"/>
            <a:ext cx="3186746" cy="4891101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639314FE-27F7-4764-8771-2BE7260C0C18}"/>
              </a:ext>
            </a:extLst>
          </p:cNvPr>
          <p:cNvSpPr/>
          <p:nvPr/>
        </p:nvSpPr>
        <p:spPr>
          <a:xfrm>
            <a:off x="6684733" y="237343"/>
            <a:ext cx="4885943" cy="1732133"/>
          </a:xfrm>
          <a:prstGeom prst="wedgeRectCallout">
            <a:avLst>
              <a:gd name="adj1" fmla="val 32267"/>
              <a:gd name="adj2" fmla="val 13857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Do you have a ruler?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8844EB-A57D-4EBD-A296-A7BB0E3BD0A9}"/>
              </a:ext>
            </a:extLst>
          </p:cNvPr>
          <p:cNvSpPr/>
          <p:nvPr/>
        </p:nvSpPr>
        <p:spPr>
          <a:xfrm>
            <a:off x="1820386" y="1204498"/>
            <a:ext cx="801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8A3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</a:t>
            </a:r>
            <a:endParaRPr lang="en-US" sz="5400" b="0" cap="none" spc="0" dirty="0">
              <a:ln w="0"/>
              <a:solidFill>
                <a:srgbClr val="008A3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67A19C3C-1D02-46E5-AA27-E2D3C11F31AB}"/>
              </a:ext>
            </a:extLst>
          </p:cNvPr>
          <p:cNvSpPr/>
          <p:nvPr/>
        </p:nvSpPr>
        <p:spPr>
          <a:xfrm>
            <a:off x="2989297" y="2238678"/>
            <a:ext cx="3353268" cy="923331"/>
          </a:xfrm>
          <a:prstGeom prst="wedgeRectCallout">
            <a:avLst>
              <a:gd name="adj1" fmla="val -66845"/>
              <a:gd name="adj2" fmla="val 11572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…………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18841C-770B-47C5-8A8D-042FECAD7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6524">
            <a:off x="-274397" y="-552292"/>
            <a:ext cx="3851377" cy="33114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EC9BE5-E271-4453-AF14-BD3C107F40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551" y="3508356"/>
            <a:ext cx="3267531" cy="52871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C62093-5FBD-4C14-9DCA-3D7976486286}"/>
              </a:ext>
            </a:extLst>
          </p:cNvPr>
          <p:cNvSpPr/>
          <p:nvPr/>
        </p:nvSpPr>
        <p:spPr>
          <a:xfrm>
            <a:off x="3441106" y="2127828"/>
            <a:ext cx="2654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Yes, I do.</a:t>
            </a:r>
          </a:p>
        </p:txBody>
      </p:sp>
      <p:sp>
        <p:nvSpPr>
          <p:cNvPr id="14" name="Action Button: Go Home 1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D79E18D8-F71B-4758-B64E-85B5B9E53E22}"/>
              </a:ext>
            </a:extLst>
          </p:cNvPr>
          <p:cNvSpPr/>
          <p:nvPr/>
        </p:nvSpPr>
        <p:spPr>
          <a:xfrm>
            <a:off x="7245975" y="6102867"/>
            <a:ext cx="109791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9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CFE9B5-C6C2-4F56-A6F4-7A53B1155B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04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图片 29">
            <a:extLst>
              <a:ext uri="{FF2B5EF4-FFF2-40B4-BE49-F238E27FC236}">
                <a16:creationId xmlns:a16="http://schemas.microsoft.com/office/drawing/2014/main" id="{3DF0D751-5EC7-4B93-B2D8-9E92D2F140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44" y="-278382"/>
            <a:ext cx="3190575" cy="27062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54">
            <a:extLst>
              <a:ext uri="{FF2B5EF4-FFF2-40B4-BE49-F238E27FC236}">
                <a16:creationId xmlns:a16="http://schemas.microsoft.com/office/drawing/2014/main" id="{1BB68989-D362-49CE-B767-85A3A3E3EF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237" y="204979"/>
            <a:ext cx="2075118" cy="22293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3B4C3E9-E8E7-4817-8888-C8DA960E84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24" y="587382"/>
            <a:ext cx="926817" cy="789765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C8E0F342-0EC5-4D10-90B5-C5252F5E99B6}"/>
              </a:ext>
            </a:extLst>
          </p:cNvPr>
          <p:cNvSpPr txBox="1">
            <a:spLocks/>
          </p:cNvSpPr>
          <p:nvPr/>
        </p:nvSpPr>
        <p:spPr>
          <a:xfrm>
            <a:off x="-287385" y="587383"/>
            <a:ext cx="3325091" cy="12989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smtClean="0">
                <a:ln w="10160">
                  <a:solidFill>
                    <a:srgbClr val="BC460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Contents</a:t>
            </a:r>
            <a:endParaRPr lang="en-US" sz="4500" b="1" dirty="0">
              <a:ln w="10160">
                <a:solidFill>
                  <a:srgbClr val="BC460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F251390-2385-40BD-93BD-04137184F4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999" y="1670599"/>
            <a:ext cx="926817" cy="78976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ADA5322-C816-4C32-B8D7-0F3F44C519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427" y="2762511"/>
            <a:ext cx="926817" cy="7897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922475B-7FE6-4FF5-BFB1-2F87D55BD3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88" y="4039356"/>
            <a:ext cx="926817" cy="78976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13D9159-811A-4564-AC88-50D2EF7B61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558" y="4986264"/>
            <a:ext cx="926817" cy="789765"/>
          </a:xfrm>
          <a:prstGeom prst="rect">
            <a:avLst/>
          </a:prstGeom>
        </p:spPr>
      </p:pic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45412A68-E125-4200-BE07-2124E7B9A03B}"/>
              </a:ext>
            </a:extLst>
          </p:cNvPr>
          <p:cNvSpPr txBox="1">
            <a:spLocks/>
          </p:cNvSpPr>
          <p:nvPr/>
        </p:nvSpPr>
        <p:spPr>
          <a:xfrm>
            <a:off x="4354407" y="365257"/>
            <a:ext cx="6331996" cy="5101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Warm-up 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review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E7D4A43-DAF9-4B63-A66D-BE065D39CC19}"/>
              </a:ext>
            </a:extLst>
          </p:cNvPr>
          <p:cNvSpPr/>
          <p:nvPr/>
        </p:nvSpPr>
        <p:spPr>
          <a:xfrm>
            <a:off x="3452676" y="234443"/>
            <a:ext cx="9348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①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78ADC04-FCA1-44A3-BBEA-26FC54B5A6D7}"/>
              </a:ext>
            </a:extLst>
          </p:cNvPr>
          <p:cNvSpPr/>
          <p:nvPr/>
        </p:nvSpPr>
        <p:spPr>
          <a:xfrm>
            <a:off x="3414372" y="1337864"/>
            <a:ext cx="9348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②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73FBAC4-3D75-4FA0-9C12-9BA492182756}"/>
              </a:ext>
            </a:extLst>
          </p:cNvPr>
          <p:cNvSpPr/>
          <p:nvPr/>
        </p:nvSpPr>
        <p:spPr>
          <a:xfrm>
            <a:off x="3390323" y="2507587"/>
            <a:ext cx="9348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③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A6C37D-618F-4DA3-ADA4-29F869DFC789}"/>
              </a:ext>
            </a:extLst>
          </p:cNvPr>
          <p:cNvSpPr/>
          <p:nvPr/>
        </p:nvSpPr>
        <p:spPr>
          <a:xfrm>
            <a:off x="3380604" y="3629967"/>
            <a:ext cx="9348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④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0A94001-15F5-4AE4-854E-BE89F3DF32AD}"/>
              </a:ext>
            </a:extLst>
          </p:cNvPr>
          <p:cNvSpPr/>
          <p:nvPr/>
        </p:nvSpPr>
        <p:spPr>
          <a:xfrm>
            <a:off x="3380604" y="4702231"/>
            <a:ext cx="9348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⑤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9C7071E4-5178-42CC-9854-B97B1E44409D}"/>
              </a:ext>
            </a:extLst>
          </p:cNvPr>
          <p:cNvSpPr txBox="1">
            <a:spLocks/>
          </p:cNvSpPr>
          <p:nvPr/>
        </p:nvSpPr>
        <p:spPr>
          <a:xfrm>
            <a:off x="4354406" y="1474610"/>
            <a:ext cx="6331996" cy="5101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repeat.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2C70EF8C-3384-41C8-9C49-FECBBF0F8121}"/>
              </a:ext>
            </a:extLst>
          </p:cNvPr>
          <p:cNvSpPr txBox="1">
            <a:spLocks/>
          </p:cNvSpPr>
          <p:nvPr/>
        </p:nvSpPr>
        <p:spPr>
          <a:xfrm>
            <a:off x="4354405" y="2607050"/>
            <a:ext cx="6331996" cy="5101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Listen, point and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say.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20F36A46-0B78-4E0E-AABB-6D8B98BC3B63}"/>
              </a:ext>
            </a:extLst>
          </p:cNvPr>
          <p:cNvSpPr txBox="1">
            <a:spLocks/>
          </p:cNvSpPr>
          <p:nvPr/>
        </p:nvSpPr>
        <p:spPr>
          <a:xfrm>
            <a:off x="4354404" y="3764042"/>
            <a:ext cx="6331996" cy="5101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talk.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F48FD554-D29C-4E50-B852-09A719B33486}"/>
              </a:ext>
            </a:extLst>
          </p:cNvPr>
          <p:cNvSpPr txBox="1">
            <a:spLocks/>
          </p:cNvSpPr>
          <p:nvPr/>
        </p:nvSpPr>
        <p:spPr>
          <a:xfrm>
            <a:off x="4426567" y="4829121"/>
            <a:ext cx="6331996" cy="5101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 corner and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wrap-up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5B264F9-F33F-458B-AE53-AEAAD241053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4"/>
          <a:stretch/>
        </p:blipFill>
        <p:spPr>
          <a:xfrm>
            <a:off x="-425634" y="3301696"/>
            <a:ext cx="3793538" cy="369392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A23705C-0ECB-4E95-B568-310261EF2C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3" t="481" r="391" b="-481"/>
          <a:stretch/>
        </p:blipFill>
        <p:spPr>
          <a:xfrm>
            <a:off x="9529317" y="3277028"/>
            <a:ext cx="3793538" cy="3693928"/>
          </a:xfrm>
          <a:prstGeom prst="rect">
            <a:avLst/>
          </a:prstGeom>
        </p:spPr>
      </p:pic>
      <p:pic>
        <p:nvPicPr>
          <p:cNvPr id="26" name="图片 28">
            <a:extLst>
              <a:ext uri="{FF2B5EF4-FFF2-40B4-BE49-F238E27FC236}">
                <a16:creationId xmlns:a16="http://schemas.microsoft.com/office/drawing/2014/main" id="{29A87B27-A9A8-42C8-93FF-EB63ECBF27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F5C89D-152F-4713-9303-8DB721538E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86AAEE-203D-4EFA-B82C-7E1DD87946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60" y="1599808"/>
            <a:ext cx="1641913" cy="13991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FA2E13-CB81-48A7-B5C7-5F7F941F24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712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DAA6E229-C055-46C5-BDD1-3B0CF381D3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57369"/>
            <a:ext cx="4906376" cy="39808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2F342C-B599-4CB2-963B-026EC1967324}"/>
              </a:ext>
            </a:extLst>
          </p:cNvPr>
          <p:cNvSpPr/>
          <p:nvPr/>
        </p:nvSpPr>
        <p:spPr>
          <a:xfrm>
            <a:off x="3117950" y="837644"/>
            <a:ext cx="15472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④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8D859B4-54AF-4814-B500-82C389CAEC68}"/>
              </a:ext>
            </a:extLst>
          </p:cNvPr>
          <p:cNvSpPr txBox="1">
            <a:spLocks/>
          </p:cNvSpPr>
          <p:nvPr/>
        </p:nvSpPr>
        <p:spPr>
          <a:xfrm>
            <a:off x="4665168" y="1055166"/>
            <a:ext cx="7061414" cy="8883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  <a:cs typeface="Leelawadee" panose="020B0502040204020203" pitchFamily="34" charset="-34"/>
              </a:rPr>
              <a:t>Let’s </a:t>
            </a:r>
            <a:r>
              <a:rPr lang="en-US" sz="6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  <a:cs typeface="Leelawadee" panose="020B0502040204020203" pitchFamily="34" charset="-34"/>
              </a:rPr>
              <a:t>talk.</a:t>
            </a:r>
            <a:endParaRPr lang="en-US" sz="6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masis MT Pro Black" panose="02040A04050005020304" pitchFamily="18" charset="0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172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982"/>
            <a:ext cx="12192000" cy="606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F5C89D-152F-4713-9303-8DB721538E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86AAEE-203D-4EFA-B82C-7E1DD87946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3743"/>
            <a:ext cx="1641913" cy="13991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FA2E13-CB81-48A7-B5C7-5F7F941F24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712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DAA6E229-C055-46C5-BDD1-3B0CF381D3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57369"/>
            <a:ext cx="4906376" cy="3980824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8D859B4-54AF-4814-B500-82C389CAEC68}"/>
              </a:ext>
            </a:extLst>
          </p:cNvPr>
          <p:cNvSpPr txBox="1">
            <a:spLocks/>
          </p:cNvSpPr>
          <p:nvPr/>
        </p:nvSpPr>
        <p:spPr>
          <a:xfrm>
            <a:off x="2477154" y="690291"/>
            <a:ext cx="10233245" cy="8883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  <a:cs typeface="Leelawadee" panose="020B0502040204020203" pitchFamily="34" charset="-34"/>
              </a:rPr>
              <a:t>Fun corner and </a:t>
            </a:r>
            <a:r>
              <a:rPr lang="en-US" sz="6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  <a:cs typeface="Leelawadee" panose="020B0502040204020203" pitchFamily="34" charset="-34"/>
              </a:rPr>
              <a:t>wrap-up</a:t>
            </a:r>
            <a:endParaRPr lang="en-US" sz="6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masis MT Pro Black" panose="02040A04050005020304" pitchFamily="18" charset="0"/>
              <a:cs typeface="Leelawadee" panose="020B05020402040202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7EE9CD-00DF-42E8-82B1-2CEBF25469B6}"/>
              </a:ext>
            </a:extLst>
          </p:cNvPr>
          <p:cNvSpPr/>
          <p:nvPr/>
        </p:nvSpPr>
        <p:spPr>
          <a:xfrm>
            <a:off x="1131494" y="487516"/>
            <a:ext cx="15472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⑤</a:t>
            </a:r>
          </a:p>
        </p:txBody>
      </p:sp>
    </p:spTree>
    <p:extLst>
      <p:ext uri="{BB962C8B-B14F-4D97-AF65-F5344CB8AC3E}">
        <p14:creationId xmlns:p14="http://schemas.microsoft.com/office/powerpoint/2010/main" val="35025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26A6E30-1047-413C-9F05-608787ACC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3933"/>
          </a:xfrm>
          <a:prstGeom prst="rect">
            <a:avLst/>
          </a:prstGeom>
        </p:spPr>
      </p:pic>
      <p:pic>
        <p:nvPicPr>
          <p:cNvPr id="3" name="Hình ảnh 2" descr="Ảnh có chứa đồ chơi&#10;&#10;Mô tả được tạo tự động">
            <a:extLst>
              <a:ext uri="{FF2B5EF4-FFF2-40B4-BE49-F238E27FC236}">
                <a16:creationId xmlns:a16="http://schemas.microsoft.com/office/drawing/2014/main" id="{99587E57-9D1D-4D1A-B63F-F90C87AE0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95" y="2470036"/>
            <a:ext cx="6858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372B4D5-C666-4FA3-A84D-2BE640C216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26" y="2815424"/>
            <a:ext cx="2082115" cy="32533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70D4AB4-1B86-4219-9F15-1486F9236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973" y="2992279"/>
            <a:ext cx="1780445" cy="33538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3CF2097-A237-495F-A63F-2D5C437C3C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1975" y="2992279"/>
            <a:ext cx="1792025" cy="322328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10C08C2-2F22-4DE0-9FB1-B0B3E0E790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84" y="4380380"/>
            <a:ext cx="866487" cy="57765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3039D36-9E0A-4B41-95A7-3D8C855E8D3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4678">
            <a:off x="5260587" y="3969100"/>
            <a:ext cx="1377246" cy="119483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7E8274C-500F-4A1F-AB25-DFA0164A219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6524">
            <a:off x="2093653" y="4222381"/>
            <a:ext cx="887507" cy="76307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A003D54-030F-436A-8E11-1A0463D748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930" y="4315089"/>
            <a:ext cx="866487" cy="57765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B9668F3-CCAF-4358-8805-260322E451B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916">
            <a:off x="8782438" y="4061850"/>
            <a:ext cx="1158760" cy="108413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9463C4D-6E78-49DA-933D-3AC96E276B9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916">
            <a:off x="1736360" y="3929043"/>
            <a:ext cx="1158760" cy="108413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C704300-8FE6-48F6-BF7D-C27301FDC48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6524">
            <a:off x="9363176" y="4180319"/>
            <a:ext cx="887507" cy="763076"/>
          </a:xfrm>
          <a:prstGeom prst="rect">
            <a:avLst/>
          </a:prstGeom>
        </p:spPr>
      </p:pic>
      <p:sp>
        <p:nvSpPr>
          <p:cNvPr id="51" name="Speech Bubble: Rectangle 50">
            <a:extLst>
              <a:ext uri="{FF2B5EF4-FFF2-40B4-BE49-F238E27FC236}">
                <a16:creationId xmlns:a16="http://schemas.microsoft.com/office/drawing/2014/main" id="{D3745850-02F2-458D-9AEE-8820A2D90F27}"/>
              </a:ext>
            </a:extLst>
          </p:cNvPr>
          <p:cNvSpPr/>
          <p:nvPr/>
        </p:nvSpPr>
        <p:spPr>
          <a:xfrm>
            <a:off x="7792790" y="648176"/>
            <a:ext cx="2553977" cy="1075518"/>
          </a:xfrm>
          <a:prstGeom prst="wedgeRectCallout">
            <a:avLst>
              <a:gd name="adj1" fmla="val 70136"/>
              <a:gd name="adj2" fmla="val 197438"/>
            </a:avLst>
          </a:prstGeom>
          <a:solidFill>
            <a:srgbClr val="FFFFFF">
              <a:alpha val="7098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Do you have a ruler?</a:t>
            </a:r>
          </a:p>
        </p:txBody>
      </p:sp>
      <p:sp>
        <p:nvSpPr>
          <p:cNvPr id="52" name="Speech Bubble: Rectangle 51">
            <a:extLst>
              <a:ext uri="{FF2B5EF4-FFF2-40B4-BE49-F238E27FC236}">
                <a16:creationId xmlns:a16="http://schemas.microsoft.com/office/drawing/2014/main" id="{CF8FFD05-B3BF-4D27-A6FD-1B9BD2D1624B}"/>
              </a:ext>
            </a:extLst>
          </p:cNvPr>
          <p:cNvSpPr/>
          <p:nvPr/>
        </p:nvSpPr>
        <p:spPr>
          <a:xfrm>
            <a:off x="702546" y="1494942"/>
            <a:ext cx="2519359" cy="693713"/>
          </a:xfrm>
          <a:prstGeom prst="wedgeRectCallout">
            <a:avLst>
              <a:gd name="adj1" fmla="val -24268"/>
              <a:gd name="adj2" fmla="val 151212"/>
            </a:avLst>
          </a:prstGeom>
          <a:solidFill>
            <a:srgbClr val="FFFFFF">
              <a:alpha val="7098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Yes, I do.</a:t>
            </a:r>
            <a:endParaRPr lang="en-US" sz="3600" dirty="0"/>
          </a:p>
        </p:txBody>
      </p:sp>
      <p:sp>
        <p:nvSpPr>
          <p:cNvPr id="54" name="Speech Bubble: Rectangle 53">
            <a:extLst>
              <a:ext uri="{FF2B5EF4-FFF2-40B4-BE49-F238E27FC236}">
                <a16:creationId xmlns:a16="http://schemas.microsoft.com/office/drawing/2014/main" id="{57B734B3-8298-4476-B201-6DED659DF486}"/>
              </a:ext>
            </a:extLst>
          </p:cNvPr>
          <p:cNvSpPr/>
          <p:nvPr/>
        </p:nvSpPr>
        <p:spPr>
          <a:xfrm>
            <a:off x="7027146" y="1964771"/>
            <a:ext cx="2519359" cy="693713"/>
          </a:xfrm>
          <a:prstGeom prst="wedgeRectCallout">
            <a:avLst>
              <a:gd name="adj1" fmla="val -17288"/>
              <a:gd name="adj2" fmla="val 153747"/>
            </a:avLst>
          </a:prstGeom>
          <a:solidFill>
            <a:srgbClr val="FFFFFF">
              <a:alpha val="7098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Yes, I do.</a:t>
            </a:r>
            <a:endParaRPr lang="en-US" sz="3600" dirty="0"/>
          </a:p>
        </p:txBody>
      </p:sp>
      <p:sp>
        <p:nvSpPr>
          <p:cNvPr id="55" name="Speech Bubble: Rectangle 54">
            <a:extLst>
              <a:ext uri="{FF2B5EF4-FFF2-40B4-BE49-F238E27FC236}">
                <a16:creationId xmlns:a16="http://schemas.microsoft.com/office/drawing/2014/main" id="{25BD43BC-591E-477A-A10A-0130DA2B1F19}"/>
              </a:ext>
            </a:extLst>
          </p:cNvPr>
          <p:cNvSpPr/>
          <p:nvPr/>
        </p:nvSpPr>
        <p:spPr>
          <a:xfrm>
            <a:off x="4247668" y="973077"/>
            <a:ext cx="2519359" cy="693713"/>
          </a:xfrm>
          <a:prstGeom prst="wedgeRectCallout">
            <a:avLst>
              <a:gd name="adj1" fmla="val -24268"/>
              <a:gd name="adj2" fmla="val 151212"/>
            </a:avLst>
          </a:prstGeom>
          <a:solidFill>
            <a:srgbClr val="FFFFFF">
              <a:alpha val="7098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No, I don’t.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264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4" grpId="0" animBg="1"/>
      <p:bldP spid="5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597" y="525058"/>
            <a:ext cx="4534616" cy="41103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8168" y="5062349"/>
            <a:ext cx="591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Website</a:t>
            </a:r>
            <a:r>
              <a:rPr lang="en-US" sz="2000" dirty="0">
                <a:solidFill>
                  <a:srgbClr val="0070C0"/>
                </a:solidFill>
              </a:rPr>
              <a:t>: </a:t>
            </a:r>
            <a:r>
              <a:rPr lang="en-US" sz="2000" i="1" dirty="0">
                <a:solidFill>
                  <a:srgbClr val="0070C0"/>
                </a:solidFill>
              </a:rPr>
              <a:t>sachmem.vn</a:t>
            </a:r>
          </a:p>
          <a:p>
            <a:pPr algn="ctr"/>
            <a:r>
              <a:rPr lang="en-US" sz="2000" b="1" dirty="0" err="1">
                <a:solidFill>
                  <a:srgbClr val="0070C0"/>
                </a:solidFill>
              </a:rPr>
              <a:t>Fanpage</a:t>
            </a:r>
            <a:r>
              <a:rPr lang="en-US" sz="2000" dirty="0">
                <a:solidFill>
                  <a:srgbClr val="0070C0"/>
                </a:solidFill>
              </a:rPr>
              <a:t>: </a:t>
            </a:r>
            <a:r>
              <a:rPr lang="en-US" sz="2000" i="1" dirty="0">
                <a:solidFill>
                  <a:srgbClr val="0070C0"/>
                </a:solidFill>
              </a:rPr>
              <a:t>www.facebook.com/sachmem.vn</a:t>
            </a:r>
            <a:endParaRPr lang="en-GB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CBE67F-A50A-4338-946F-1F22212C5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3B4C3E9-E8E7-4817-8888-C8DA960E8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13" y="1534092"/>
            <a:ext cx="1641913" cy="1399119"/>
          </a:xfrm>
          <a:prstGeom prst="rect">
            <a:avLst/>
          </a:prstGeom>
        </p:spPr>
      </p:pic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45412A68-E125-4200-BE07-2124E7B9A03B}"/>
              </a:ext>
            </a:extLst>
          </p:cNvPr>
          <p:cNvSpPr txBox="1">
            <a:spLocks/>
          </p:cNvSpPr>
          <p:nvPr/>
        </p:nvSpPr>
        <p:spPr>
          <a:xfrm>
            <a:off x="3975794" y="1063610"/>
            <a:ext cx="7841190" cy="13006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Warm-up </a:t>
            </a:r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review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7E20EAD1-764F-43C3-B272-4583E9418F05}"/>
              </a:ext>
            </a:extLst>
          </p:cNvPr>
          <p:cNvSpPr txBox="1">
            <a:spLocks/>
          </p:cNvSpPr>
          <p:nvPr/>
        </p:nvSpPr>
        <p:spPr>
          <a:xfrm>
            <a:off x="7496565" y="1826037"/>
            <a:ext cx="6419467" cy="7342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E7D4A43-DAF9-4B63-A66D-BE065D39CC19}"/>
              </a:ext>
            </a:extLst>
          </p:cNvPr>
          <p:cNvSpPr/>
          <p:nvPr/>
        </p:nvSpPr>
        <p:spPr>
          <a:xfrm>
            <a:off x="2652852" y="824639"/>
            <a:ext cx="14109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①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5B264F9-F33F-458B-AE53-AEAAD24105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712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</p:spPr>
      </p:pic>
      <p:pic>
        <p:nvPicPr>
          <p:cNvPr id="27" name="图片 1">
            <a:extLst>
              <a:ext uri="{FF2B5EF4-FFF2-40B4-BE49-F238E27FC236}">
                <a16:creationId xmlns:a16="http://schemas.microsoft.com/office/drawing/2014/main" id="{114AC61A-B28E-485E-A4C2-CBFDDCA0F31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57369"/>
            <a:ext cx="4906376" cy="398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8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9751"/>
            <a:ext cx="12001500" cy="6372225"/>
          </a:xfrm>
          <a:prstGeom prst="rect">
            <a:avLst/>
          </a:prstGeom>
        </p:spPr>
      </p:pic>
      <p:pic>
        <p:nvPicPr>
          <p:cNvPr id="3" name="Track 80">
            <a:hlinkClick r:id="" action="ppaction://media"/>
            <a:extLst>
              <a:ext uri="{FF2B5EF4-FFF2-40B4-BE49-F238E27FC236}">
                <a16:creationId xmlns:a16="http://schemas.microsoft.com/office/drawing/2014/main" id="{637D5A39-2614-48CB-89A3-0DC93A908D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18733" y="239102"/>
            <a:ext cx="609600" cy="6096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B413887-6733-4792-9172-D7E92AF97821}"/>
              </a:ext>
            </a:extLst>
          </p:cNvPr>
          <p:cNvSpPr/>
          <p:nvPr/>
        </p:nvSpPr>
        <p:spPr>
          <a:xfrm>
            <a:off x="7583214" y="2250831"/>
            <a:ext cx="839817" cy="42203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00701F-C5F4-4AE0-8378-7E211A9C958C}"/>
              </a:ext>
            </a:extLst>
          </p:cNvPr>
          <p:cNvSpPr/>
          <p:nvPr/>
        </p:nvSpPr>
        <p:spPr>
          <a:xfrm>
            <a:off x="6166340" y="2772507"/>
            <a:ext cx="808892" cy="42203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D99FD7-6898-4805-8956-9D16A4FA7998}"/>
              </a:ext>
            </a:extLst>
          </p:cNvPr>
          <p:cNvSpPr/>
          <p:nvPr/>
        </p:nvSpPr>
        <p:spPr>
          <a:xfrm>
            <a:off x="6131170" y="3311772"/>
            <a:ext cx="808892" cy="42203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C540151-438F-48C1-8E47-5DEE21E28770}"/>
              </a:ext>
            </a:extLst>
          </p:cNvPr>
          <p:cNvSpPr/>
          <p:nvPr/>
        </p:nvSpPr>
        <p:spPr>
          <a:xfrm>
            <a:off x="4853545" y="3833451"/>
            <a:ext cx="2098058" cy="42203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0FD618-0BD9-4A8B-B201-EF8A5F7C2F9E}"/>
              </a:ext>
            </a:extLst>
          </p:cNvPr>
          <p:cNvSpPr/>
          <p:nvPr/>
        </p:nvSpPr>
        <p:spPr>
          <a:xfrm>
            <a:off x="7209693" y="4520589"/>
            <a:ext cx="808892" cy="42203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2176D5-08E3-4747-84E9-0227F5E0D77B}"/>
              </a:ext>
            </a:extLst>
          </p:cNvPr>
          <p:cNvSpPr/>
          <p:nvPr/>
        </p:nvSpPr>
        <p:spPr>
          <a:xfrm>
            <a:off x="6166340" y="5059850"/>
            <a:ext cx="808892" cy="42203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357E480-5BA0-4830-B3EF-9660B5A95B76}"/>
              </a:ext>
            </a:extLst>
          </p:cNvPr>
          <p:cNvSpPr/>
          <p:nvPr/>
        </p:nvSpPr>
        <p:spPr>
          <a:xfrm>
            <a:off x="6131170" y="5599115"/>
            <a:ext cx="808892" cy="42203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66BAE70-E706-4D03-953A-6C6A3EECE106}"/>
              </a:ext>
            </a:extLst>
          </p:cNvPr>
          <p:cNvSpPr/>
          <p:nvPr/>
        </p:nvSpPr>
        <p:spPr>
          <a:xfrm>
            <a:off x="4853545" y="6120794"/>
            <a:ext cx="2098058" cy="42203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05251B-06CC-4E9B-97D9-786172CED0E8}"/>
              </a:ext>
            </a:extLst>
          </p:cNvPr>
          <p:cNvSpPr/>
          <p:nvPr/>
        </p:nvSpPr>
        <p:spPr>
          <a:xfrm>
            <a:off x="474785" y="239102"/>
            <a:ext cx="861646" cy="903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5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000E3F2-9591-4C1E-ABBC-6A81BDD6DB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3B4C3E9-E8E7-4817-8888-C8DA960E84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21" y="1520587"/>
            <a:ext cx="1641913" cy="139911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5B264F9-F33F-458B-AE53-AEAAD24105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712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</p:spPr>
      </p:pic>
      <p:pic>
        <p:nvPicPr>
          <p:cNvPr id="27" name="图片 1">
            <a:extLst>
              <a:ext uri="{FF2B5EF4-FFF2-40B4-BE49-F238E27FC236}">
                <a16:creationId xmlns:a16="http://schemas.microsoft.com/office/drawing/2014/main" id="{114AC61A-B28E-485E-A4C2-CBFDDCA0F3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57369"/>
            <a:ext cx="4906376" cy="39808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A2ADAA8-1A05-4B87-BF47-D130714B1EEC}"/>
              </a:ext>
            </a:extLst>
          </p:cNvPr>
          <p:cNvSpPr/>
          <p:nvPr/>
        </p:nvSpPr>
        <p:spPr>
          <a:xfrm>
            <a:off x="2556143" y="780325"/>
            <a:ext cx="10041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②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6E14961-8C54-42D0-BE64-4DFF0C7CBD3D}"/>
              </a:ext>
            </a:extLst>
          </p:cNvPr>
          <p:cNvSpPr txBox="1">
            <a:spLocks/>
          </p:cNvSpPr>
          <p:nvPr/>
        </p:nvSpPr>
        <p:spPr>
          <a:xfrm>
            <a:off x="3677311" y="1026194"/>
            <a:ext cx="7884068" cy="9544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  <a:cs typeface="Leelawadee" panose="020B0502040204020203" pitchFamily="34" charset="-34"/>
              </a:rPr>
              <a:t>Look, listen and </a:t>
            </a:r>
            <a:r>
              <a:rPr lang="en-US" sz="5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  <a:cs typeface="Leelawadee" panose="020B0502040204020203" pitchFamily="34" charset="-34"/>
              </a:rPr>
              <a:t>repeat.</a:t>
            </a:r>
            <a:endParaRPr lang="en-US" sz="5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masis MT Pro Black" panose="02040A04050005020304" pitchFamily="18" charset="0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39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16638"/>
            <a:ext cx="12191999" cy="48291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0CFA4D-15CD-4BEB-BC3C-6042311442C0}"/>
              </a:ext>
            </a:extLst>
          </p:cNvPr>
          <p:cNvSpPr/>
          <p:nvPr/>
        </p:nvSpPr>
        <p:spPr>
          <a:xfrm>
            <a:off x="1081670" y="2120020"/>
            <a:ext cx="2820593" cy="417961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2913B8-ED2D-4355-B919-FAFDFE21CD49}"/>
              </a:ext>
            </a:extLst>
          </p:cNvPr>
          <p:cNvSpPr/>
          <p:nvPr/>
        </p:nvSpPr>
        <p:spPr>
          <a:xfrm>
            <a:off x="4343698" y="2521782"/>
            <a:ext cx="1268826" cy="409339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6341DF-057B-4FF3-BBE4-257C81E3091C}"/>
              </a:ext>
            </a:extLst>
          </p:cNvPr>
          <p:cNvSpPr/>
          <p:nvPr/>
        </p:nvSpPr>
        <p:spPr>
          <a:xfrm>
            <a:off x="8828690" y="2103821"/>
            <a:ext cx="2921874" cy="434160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A794E0-3B8D-4D30-9133-316A3386C8F8}"/>
              </a:ext>
            </a:extLst>
          </p:cNvPr>
          <p:cNvSpPr/>
          <p:nvPr/>
        </p:nvSpPr>
        <p:spPr>
          <a:xfrm>
            <a:off x="9582225" y="2931121"/>
            <a:ext cx="1687674" cy="417998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pic>
        <p:nvPicPr>
          <p:cNvPr id="8" name="Track 81">
            <a:hlinkClick r:id="" action="ppaction://media"/>
            <a:extLst>
              <a:ext uri="{FF2B5EF4-FFF2-40B4-BE49-F238E27FC236}">
                <a16:creationId xmlns:a16="http://schemas.microsoft.com/office/drawing/2014/main" id="{0E810AD1-DC84-4B82-AA3A-A43F24C0E5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40154" y="13275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4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34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000E3F2-9591-4C1E-ABBC-6A81BDD6DB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3B4C3E9-E8E7-4817-8888-C8DA960E8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7" y="1471507"/>
            <a:ext cx="1641913" cy="139911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5B264F9-F33F-458B-AE53-AEAAD24105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712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</p:spPr>
      </p:pic>
      <p:pic>
        <p:nvPicPr>
          <p:cNvPr id="27" name="图片 1">
            <a:extLst>
              <a:ext uri="{FF2B5EF4-FFF2-40B4-BE49-F238E27FC236}">
                <a16:creationId xmlns:a16="http://schemas.microsoft.com/office/drawing/2014/main" id="{114AC61A-B28E-485E-A4C2-CBFDDCA0F31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57369"/>
            <a:ext cx="4906376" cy="3980824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6E14961-8C54-42D0-BE64-4DFF0C7CBD3D}"/>
              </a:ext>
            </a:extLst>
          </p:cNvPr>
          <p:cNvSpPr txBox="1">
            <a:spLocks/>
          </p:cNvSpPr>
          <p:nvPr/>
        </p:nvSpPr>
        <p:spPr>
          <a:xfrm>
            <a:off x="3575504" y="994277"/>
            <a:ext cx="7318467" cy="9544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  <a:cs typeface="Leelawadee" panose="020B0502040204020203" pitchFamily="34" charset="-34"/>
              </a:rPr>
              <a:t>Listen, point and </a:t>
            </a:r>
            <a:r>
              <a:rPr lang="en-US" sz="5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  <a:cs typeface="Leelawadee" panose="020B0502040204020203" pitchFamily="34" charset="-34"/>
              </a:rPr>
              <a:t>say.</a:t>
            </a:r>
            <a:endParaRPr lang="en-US" sz="5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masis MT Pro Black" panose="02040A04050005020304" pitchFamily="18" charset="0"/>
              <a:cs typeface="Leelawadee" panose="020B05020402040202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3CAB7D-B6D3-4431-ACB0-83B0DA1671B7}"/>
              </a:ext>
            </a:extLst>
          </p:cNvPr>
          <p:cNvSpPr/>
          <p:nvPr/>
        </p:nvSpPr>
        <p:spPr>
          <a:xfrm>
            <a:off x="2164540" y="749466"/>
            <a:ext cx="14109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13524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324"/>
            <a:ext cx="12192000" cy="60633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45B0E1-0375-4C37-9024-232BA50CCFD2}"/>
              </a:ext>
            </a:extLst>
          </p:cNvPr>
          <p:cNvSpPr/>
          <p:nvPr/>
        </p:nvSpPr>
        <p:spPr>
          <a:xfrm>
            <a:off x="770914" y="1384158"/>
            <a:ext cx="2989162" cy="4632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pic>
        <p:nvPicPr>
          <p:cNvPr id="10" name="Track 82">
            <a:hlinkClick r:id="" action="ppaction://media"/>
            <a:extLst>
              <a:ext uri="{FF2B5EF4-FFF2-40B4-BE49-F238E27FC236}">
                <a16:creationId xmlns:a16="http://schemas.microsoft.com/office/drawing/2014/main" id="{D14F6292-2AD0-4BC0-8A4F-B267EA7D3E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95587" y="6405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3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4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323"/>
            <a:ext cx="12192000" cy="60633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00532A-B87D-496C-83CE-3349419DF4A4}"/>
              </a:ext>
            </a:extLst>
          </p:cNvPr>
          <p:cNvSpPr/>
          <p:nvPr/>
        </p:nvSpPr>
        <p:spPr>
          <a:xfrm>
            <a:off x="818223" y="1258033"/>
            <a:ext cx="2989162" cy="4632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A3E449-9DCA-44F3-8D94-35C737AED2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0537">
            <a:off x="4331631" y="2567143"/>
            <a:ext cx="994081" cy="1723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BFBC83-76AB-4E9E-9311-0A5163274D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25322">
            <a:off x="11095846" y="396177"/>
            <a:ext cx="994081" cy="1723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EF8CA1-7B94-415E-9184-736E9A9863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0537">
            <a:off x="4484031" y="4990268"/>
            <a:ext cx="994081" cy="17237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4B191-3A3E-4A9A-99A0-5837354FC9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9248">
            <a:off x="8808613" y="4978128"/>
            <a:ext cx="994081" cy="1723712"/>
          </a:xfrm>
          <a:prstGeom prst="rect">
            <a:avLst/>
          </a:prstGeom>
        </p:spPr>
      </p:pic>
      <p:pic>
        <p:nvPicPr>
          <p:cNvPr id="10" name="Track 82">
            <a:hlinkClick r:id="" action="ppaction://media"/>
            <a:extLst>
              <a:ext uri="{FF2B5EF4-FFF2-40B4-BE49-F238E27FC236}">
                <a16:creationId xmlns:a16="http://schemas.microsoft.com/office/drawing/2014/main" id="{D14F6292-2AD0-4BC0-8A4F-B267EA7D3E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95587" y="6405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9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24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829</TotalTime>
  <Words>388</Words>
  <Application>Microsoft Office PowerPoint</Application>
  <PresentationFormat>Widescreen</PresentationFormat>
  <Paragraphs>127</Paragraphs>
  <Slides>24</Slides>
  <Notes>22</Notes>
  <HiddenSlides>0</HiddenSlides>
  <MMClips>4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.VnTime</vt:lpstr>
      <vt:lpstr>Aharoni</vt:lpstr>
      <vt:lpstr>Amasis MT Pro Black</vt:lpstr>
      <vt:lpstr>Arial</vt:lpstr>
      <vt:lpstr>Arial Black</vt:lpstr>
      <vt:lpstr>Berlin Sans FB Demi</vt:lpstr>
      <vt:lpstr>Calibri</vt:lpstr>
      <vt:lpstr>Calibri Light</vt:lpstr>
      <vt:lpstr>Leelawadee</vt:lpstr>
      <vt:lpstr>Sport Day</vt:lpstr>
      <vt:lpstr>Tahoma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82</cp:revision>
  <dcterms:created xsi:type="dcterms:W3CDTF">2022-02-27T05:20:23Z</dcterms:created>
  <dcterms:modified xsi:type="dcterms:W3CDTF">2024-12-04T14:15:12Z</dcterms:modified>
</cp:coreProperties>
</file>