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1" r:id="rId2"/>
    <p:sldId id="290" r:id="rId3"/>
    <p:sldId id="286" r:id="rId4"/>
    <p:sldId id="287" r:id="rId5"/>
    <p:sldId id="262" r:id="rId6"/>
    <p:sldId id="261" r:id="rId7"/>
    <p:sldId id="288" r:id="rId8"/>
    <p:sldId id="259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C0DCD-9AE7-4276-A42B-FBE32010A27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845F-CE7B-4FF6-B8DC-E322C7F76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F3A58-DEE7-44FE-8E3F-71F98875EC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B5AE5D6-C4C3-4599-9A4F-3252702E2F1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663963-43F5-4DC5-9553-954423D6D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18" y="1304365"/>
            <a:ext cx="8095378" cy="134470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vi-VN" sz="36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TRƯỜNG 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TIỂU HỌC</a:t>
            </a:r>
            <a:r>
              <a:rPr lang="vi-VN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</a:rPr>
              <a:t>BÁT TRANG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10" y="2162840"/>
            <a:ext cx="8387593" cy="24590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6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1424" y="3393403"/>
            <a:ext cx="5822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thu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4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32452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9297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Thi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sắc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           </a:t>
            </a:r>
            <a:endParaRPr lang="en-US" sz="3200" b="1" dirty="0">
              <a:solidFill>
                <a:schemeClr val="tx2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8511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MĨ THUẬT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SẮC MÀU THIÊN NHIÊN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0"/>
            <a:ext cx="411628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08" y="3331264"/>
            <a:ext cx="44246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74" y="157481"/>
            <a:ext cx="4754614" cy="30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90" y="548680"/>
            <a:ext cx="4352397" cy="611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16578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6064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GÌ- MÀU GÌ?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5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423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332" y="2276872"/>
            <a:ext cx="460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77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884039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BF9CC-774B-48D3-AEA2-DC0D180F80D2}"/>
              </a:ext>
            </a:extLst>
          </p:cNvPr>
          <p:cNvSpPr txBox="1"/>
          <p:nvPr/>
        </p:nvSpPr>
        <p:spPr>
          <a:xfrm>
            <a:off x="611560" y="176807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34522-FD14-4B8B-A22A-BC9CB78E4C96}:2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233</TotalTime>
  <Words>71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HP001 4 hàng</vt:lpstr>
      <vt:lpstr>Times New Roman</vt:lpstr>
      <vt:lpstr>Wingdings 2</vt:lpstr>
      <vt:lpstr>Austin</vt:lpstr>
      <vt:lpstr> TRƯỜNG TIỂU HỌC BÁT TRANG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STD_HP</cp:lastModifiedBy>
  <cp:revision>24</cp:revision>
  <dcterms:created xsi:type="dcterms:W3CDTF">2021-07-16T14:18:37Z</dcterms:created>
  <dcterms:modified xsi:type="dcterms:W3CDTF">2024-12-03T08:43:30Z</dcterms:modified>
</cp:coreProperties>
</file>