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46" r:id="rId2"/>
    <p:sldId id="355" r:id="rId3"/>
    <p:sldId id="260" r:id="rId4"/>
    <p:sldId id="343" r:id="rId5"/>
    <p:sldId id="351" r:id="rId6"/>
    <p:sldId id="352" r:id="rId7"/>
    <p:sldId id="347" r:id="rId8"/>
    <p:sldId id="354" r:id="rId9"/>
    <p:sldId id="331" r:id="rId10"/>
    <p:sldId id="342" r:id="rId11"/>
  </p:sldIdLst>
  <p:sldSz cx="12192000" cy="6858000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66"/>
    <a:srgbClr val="C4BD97"/>
    <a:srgbClr val="9E9D96"/>
    <a:srgbClr val="B9CDE5"/>
    <a:srgbClr val="FCD5B5"/>
    <a:srgbClr val="B7DEE8"/>
    <a:srgbClr val="E6B9B8"/>
    <a:srgbClr val="9DD04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19C10-A6FE-4E8E-99D5-BACDBC9829DF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3E091-DC8C-4161-8488-75F28D4AA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6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89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A267-51CF-4D62-9371-248D62156C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BE171-5AF5-4A97-87EE-8443BCB78F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8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buNone/>
            </a:pPr>
            <a:fld id="{9A0DB2DC-4C9A-4742-B13C-FB6460FD3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2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76" y="-7725"/>
            <a:ext cx="12265076" cy="68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3" y="388869"/>
            <a:ext cx="9799092" cy="520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76" y="4731961"/>
            <a:ext cx="12164992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22" y="4851375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3647728" y="1498432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071" y="3224526"/>
            <a:ext cx="3200570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714212" y="-29205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50595" y="-186300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066057" y="1708922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QUÝ THẦY CÔ ĐẾN DỰ GIỜ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934054" y="3812253"/>
            <a:ext cx="5421715" cy="99262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GB" altLang="zh-CN" sz="2800" b="1" i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GV : Phan Thị Dịu</a:t>
            </a:r>
            <a:endParaRPr lang="zh-CN" alt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2719" y="2757882"/>
            <a:ext cx="697124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TIẾT TOÁN LỚP 2C</a:t>
            </a:r>
            <a:endParaRPr lang="en-US" sz="40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anchor="t"/>
          <a:lstStyle/>
          <a:p>
            <a:pPr>
              <a:buClr>
                <a:schemeClr val="accent1"/>
              </a:buClr>
              <a:buSzPct val="70000"/>
              <a:buFont typeface="Wingdings" panose="05000000000000000000" pitchFamily="2" charset="2"/>
            </a:pPr>
            <a:endParaRPr dirty="0"/>
          </a:p>
        </p:txBody>
      </p:sp>
      <p:pic>
        <p:nvPicPr>
          <p:cNvPr id="23556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4"/>
            <a:ext cx="12192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838200" y="1219200"/>
            <a:ext cx="105156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23560" name="WordArt 8"/>
          <p:cNvSpPr>
            <a:spLocks noTextEdit="1"/>
          </p:cNvSpPr>
          <p:nvPr/>
        </p:nvSpPr>
        <p:spPr>
          <a:xfrm rot="494338">
            <a:off x="9039226" y="5562601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3561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800601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590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3581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9353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05000" y="3581401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5638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829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4558353" y="238251"/>
            <a:ext cx="34392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8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0376" y="1798097"/>
            <a:ext cx="6971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BÀI 14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LUYỆN </a:t>
            </a:r>
            <a:r>
              <a:rPr lang="en-US" sz="4800" b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TẬP CHUNG </a:t>
            </a:r>
            <a:endParaRPr lang="en-US" sz="4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77922" y="278174"/>
            <a:ext cx="2879678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CHỦ ĐỀ </a:t>
              </a: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20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6728" y="1798097"/>
            <a:ext cx="6971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4800" b="1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FF0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GB" sz="4800" b="1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+mj-lt"/>
              </a:rPr>
              <a:t>S/53</a:t>
            </a:r>
            <a:endParaRPr lang="en-US" sz="4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400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C72CC7D-E218-4291-AA55-F216BB68CF10}"/>
              </a:ext>
            </a:extLst>
          </p:cNvPr>
          <p:cNvSpPr/>
          <p:nvPr/>
        </p:nvSpPr>
        <p:spPr>
          <a:xfrm>
            <a:off x="1256823" y="7739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1780043" y="661336"/>
            <a:ext cx="198445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Tính</a:t>
            </a:r>
            <a:r>
              <a:rPr lang="en-US" sz="2600" dirty="0"/>
              <a:t> </a:t>
            </a:r>
            <a:r>
              <a:rPr lang="en-US" sz="2600" dirty="0" err="1"/>
              <a:t>nhẩm</a:t>
            </a:r>
            <a:r>
              <a:rPr lang="en-US" sz="2600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EC1BDB-1994-47D8-BF48-A4FA76B69F77}"/>
              </a:ext>
            </a:extLst>
          </p:cNvPr>
          <p:cNvGrpSpPr/>
          <p:nvPr/>
        </p:nvGrpSpPr>
        <p:grpSpPr>
          <a:xfrm>
            <a:off x="1634837" y="2073799"/>
            <a:ext cx="1503874" cy="685800"/>
            <a:chOff x="1508520" y="4738254"/>
            <a:chExt cx="2105891" cy="685800"/>
          </a:xfrm>
        </p:grpSpPr>
        <p:sp>
          <p:nvSpPr>
            <p:cNvPr id="5" name="Rectangle: Rounded Corners 219">
              <a:extLst>
                <a:ext uri="{FF2B5EF4-FFF2-40B4-BE49-F238E27FC236}">
                  <a16:creationId xmlns:a16="http://schemas.microsoft.com/office/drawing/2014/main" id="{4E7ED333-B6BB-405E-BF10-C264EF8705B0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6832AE-9196-499C-92C3-0E83BDB0BDB2}"/>
                </a:ext>
              </a:extLst>
            </p:cNvPr>
            <p:cNvSpPr txBox="1"/>
            <p:nvPr/>
          </p:nvSpPr>
          <p:spPr>
            <a:xfrm>
              <a:off x="1514242" y="4819544"/>
              <a:ext cx="1531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8 </a:t>
              </a:r>
              <a:r>
                <a:rPr lang="en-US" sz="2800">
                  <a:solidFill>
                    <a:srgbClr val="FF0000"/>
                  </a:solidFill>
                </a:rPr>
                <a:t>+ 6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594CB4-1061-482A-8159-564F6B7B13FA}"/>
              </a:ext>
            </a:extLst>
          </p:cNvPr>
          <p:cNvGrpSpPr/>
          <p:nvPr/>
        </p:nvGrpSpPr>
        <p:grpSpPr>
          <a:xfrm>
            <a:off x="4630352" y="2060689"/>
            <a:ext cx="1435421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8" name="Rectangle: Rounded Corners 223">
              <a:extLst>
                <a:ext uri="{FF2B5EF4-FFF2-40B4-BE49-F238E27FC236}">
                  <a16:creationId xmlns:a16="http://schemas.microsoft.com/office/drawing/2014/main" id="{1A48B04B-2D7F-44DE-A87D-4A14B9DD158E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A8316A-427F-4F5F-9C2D-268C13AAAB32}"/>
                </a:ext>
              </a:extLst>
            </p:cNvPr>
            <p:cNvSpPr txBox="1"/>
            <p:nvPr/>
          </p:nvSpPr>
          <p:spPr>
            <a:xfrm>
              <a:off x="1659615" y="4819544"/>
              <a:ext cx="109356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 + </a:t>
              </a:r>
              <a:r>
                <a:rPr lang="en-US" sz="2800">
                  <a:solidFill>
                    <a:srgbClr val="FF0000"/>
                  </a:solidFill>
                </a:rPr>
                <a:t>4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82BF6B-1B86-47DD-8742-2473E624AF16}"/>
              </a:ext>
            </a:extLst>
          </p:cNvPr>
          <p:cNvGrpSpPr/>
          <p:nvPr/>
        </p:nvGrpSpPr>
        <p:grpSpPr>
          <a:xfrm>
            <a:off x="7557415" y="2073799"/>
            <a:ext cx="1354574" cy="685800"/>
            <a:chOff x="1508520" y="4738254"/>
            <a:chExt cx="2105891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Rectangle: Rounded Corners 226">
              <a:extLst>
                <a:ext uri="{FF2B5EF4-FFF2-40B4-BE49-F238E27FC236}">
                  <a16:creationId xmlns:a16="http://schemas.microsoft.com/office/drawing/2014/main" id="{63F55CF2-AF40-4727-BAD0-9274A717620C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85390B-94CC-4AA3-8137-5EC516C77362}"/>
                </a:ext>
              </a:extLst>
            </p:cNvPr>
            <p:cNvSpPr txBox="1"/>
            <p:nvPr/>
          </p:nvSpPr>
          <p:spPr>
            <a:xfrm>
              <a:off x="1659615" y="4819544"/>
              <a:ext cx="109356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7 + </a:t>
              </a:r>
              <a:r>
                <a:rPr lang="en-US" sz="2800">
                  <a:solidFill>
                    <a:srgbClr val="FF0000"/>
                  </a:solidFill>
                </a:rPr>
                <a:t>8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ADA33C-D7D9-4E9C-A576-645F64603932}"/>
              </a:ext>
            </a:extLst>
          </p:cNvPr>
          <p:cNvGrpSpPr/>
          <p:nvPr/>
        </p:nvGrpSpPr>
        <p:grpSpPr>
          <a:xfrm>
            <a:off x="1634837" y="2900798"/>
            <a:ext cx="1503873" cy="685800"/>
            <a:chOff x="1508520" y="4738254"/>
            <a:chExt cx="2105891" cy="6858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4" name="Rectangle: Rounded Corners 229">
              <a:extLst>
                <a:ext uri="{FF2B5EF4-FFF2-40B4-BE49-F238E27FC236}">
                  <a16:creationId xmlns:a16="http://schemas.microsoft.com/office/drawing/2014/main" id="{0F2F84ED-E4F5-4F82-9520-9F0D16890A47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7DBE40-7CBE-47CD-8D8C-BD2908B1C78D}"/>
                </a:ext>
              </a:extLst>
            </p:cNvPr>
            <p:cNvSpPr txBox="1"/>
            <p:nvPr/>
          </p:nvSpPr>
          <p:spPr>
            <a:xfrm>
              <a:off x="1659615" y="4819544"/>
              <a:ext cx="119295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5 + </a:t>
              </a:r>
              <a:r>
                <a:rPr lang="en-US" sz="2800">
                  <a:solidFill>
                    <a:srgbClr val="FF0000"/>
                  </a:solidFill>
                </a:rPr>
                <a:t>7 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C7EC52-0C8B-4191-8B61-8C96D6D8F2DE}"/>
              </a:ext>
            </a:extLst>
          </p:cNvPr>
          <p:cNvGrpSpPr/>
          <p:nvPr/>
        </p:nvGrpSpPr>
        <p:grpSpPr>
          <a:xfrm>
            <a:off x="4630352" y="2900798"/>
            <a:ext cx="1435421" cy="685800"/>
            <a:chOff x="1508520" y="4738254"/>
            <a:chExt cx="2105891" cy="685800"/>
          </a:xfrm>
        </p:grpSpPr>
        <p:sp>
          <p:nvSpPr>
            <p:cNvPr id="17" name="Rectangle: Rounded Corners 232">
              <a:extLst>
                <a:ext uri="{FF2B5EF4-FFF2-40B4-BE49-F238E27FC236}">
                  <a16:creationId xmlns:a16="http://schemas.microsoft.com/office/drawing/2014/main" id="{654C5745-1F06-43B1-858F-76345454FBC9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0FC3C2-6FCC-48F8-85F9-415E5238DF4C}"/>
                </a:ext>
              </a:extLst>
            </p:cNvPr>
            <p:cNvSpPr txBox="1"/>
            <p:nvPr/>
          </p:nvSpPr>
          <p:spPr>
            <a:xfrm>
              <a:off x="1659615" y="4819544"/>
              <a:ext cx="10935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4 + </a:t>
              </a:r>
              <a:r>
                <a:rPr lang="en-US" sz="2800">
                  <a:solidFill>
                    <a:srgbClr val="FF0000"/>
                  </a:solidFill>
                </a:rPr>
                <a:t>8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2E00DF-1D22-40F7-86BB-E6FD70169502}"/>
              </a:ext>
            </a:extLst>
          </p:cNvPr>
          <p:cNvGrpSpPr/>
          <p:nvPr/>
        </p:nvGrpSpPr>
        <p:grpSpPr>
          <a:xfrm>
            <a:off x="7617086" y="2879153"/>
            <a:ext cx="1294903" cy="685800"/>
            <a:chOff x="1508520" y="4738254"/>
            <a:chExt cx="2105891" cy="685800"/>
          </a:xfrm>
        </p:grpSpPr>
        <p:sp>
          <p:nvSpPr>
            <p:cNvPr id="20" name="Rectangle: Rounded Corners 235">
              <a:extLst>
                <a:ext uri="{FF2B5EF4-FFF2-40B4-BE49-F238E27FC236}">
                  <a16:creationId xmlns:a16="http://schemas.microsoft.com/office/drawing/2014/main" id="{27DB45C7-2363-4743-B158-02D85127A27E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63ACF6-23AB-42C9-BA8D-70F634D9A477}"/>
                </a:ext>
              </a:extLst>
            </p:cNvPr>
            <p:cNvSpPr txBox="1"/>
            <p:nvPr/>
          </p:nvSpPr>
          <p:spPr>
            <a:xfrm>
              <a:off x="1659615" y="4819544"/>
              <a:ext cx="10935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8 + </a:t>
              </a:r>
              <a:r>
                <a:rPr lang="en-US" sz="2800">
                  <a:solidFill>
                    <a:srgbClr val="FF0000"/>
                  </a:solidFill>
                </a:rPr>
                <a:t>7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0C5649-4FBB-464C-909C-B9D8E4907FF4}"/>
              </a:ext>
            </a:extLst>
          </p:cNvPr>
          <p:cNvGrpSpPr/>
          <p:nvPr/>
        </p:nvGrpSpPr>
        <p:grpSpPr>
          <a:xfrm>
            <a:off x="1634838" y="4537727"/>
            <a:ext cx="1503874" cy="685800"/>
            <a:chOff x="1508520" y="4738254"/>
            <a:chExt cx="2105891" cy="685800"/>
          </a:xfrm>
        </p:grpSpPr>
        <p:sp>
          <p:nvSpPr>
            <p:cNvPr id="23" name="Rectangle: Rounded Corners 259">
              <a:extLst>
                <a:ext uri="{FF2B5EF4-FFF2-40B4-BE49-F238E27FC236}">
                  <a16:creationId xmlns:a16="http://schemas.microsoft.com/office/drawing/2014/main" id="{1EA310F5-CAD2-4D9C-84FE-AB8647747681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E6B9B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0BAB75A-30B5-4871-8D54-FF2D920ED963}"/>
                </a:ext>
              </a:extLst>
            </p:cNvPr>
            <p:cNvSpPr txBox="1"/>
            <p:nvPr/>
          </p:nvSpPr>
          <p:spPr>
            <a:xfrm>
              <a:off x="1659615" y="4819544"/>
              <a:ext cx="12576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11 – </a:t>
              </a:r>
              <a:r>
                <a:rPr lang="en-US" sz="2800">
                  <a:solidFill>
                    <a:srgbClr val="FF0000"/>
                  </a:solidFill>
                </a:rPr>
                <a:t>8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BF586C5-73AE-481C-A7DA-04317BDB6370}"/>
              </a:ext>
            </a:extLst>
          </p:cNvPr>
          <p:cNvGrpSpPr/>
          <p:nvPr/>
        </p:nvGrpSpPr>
        <p:grpSpPr>
          <a:xfrm>
            <a:off x="4632192" y="4560959"/>
            <a:ext cx="1433582" cy="685800"/>
            <a:chOff x="1508520" y="4738254"/>
            <a:chExt cx="2105891" cy="685800"/>
          </a:xfrm>
          <a:solidFill>
            <a:srgbClr val="B7DEE8"/>
          </a:solidFill>
        </p:grpSpPr>
        <p:sp>
          <p:nvSpPr>
            <p:cNvPr id="26" name="Rectangle: Rounded Corners 262">
              <a:extLst>
                <a:ext uri="{FF2B5EF4-FFF2-40B4-BE49-F238E27FC236}">
                  <a16:creationId xmlns:a16="http://schemas.microsoft.com/office/drawing/2014/main" id="{C8457504-FAE1-47B9-8465-50286D9A7C82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B9FD89-0CF2-4A55-BB7B-00A7E1590A04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13 – </a:t>
              </a:r>
              <a:r>
                <a:rPr lang="en-US" sz="2800">
                  <a:solidFill>
                    <a:srgbClr val="FF0000"/>
                  </a:solidFill>
                </a:rPr>
                <a:t>7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A18AD7-F03A-407C-AFD8-BBBFFD98CC99}"/>
              </a:ext>
            </a:extLst>
          </p:cNvPr>
          <p:cNvGrpSpPr/>
          <p:nvPr/>
        </p:nvGrpSpPr>
        <p:grpSpPr>
          <a:xfrm>
            <a:off x="7617086" y="4544243"/>
            <a:ext cx="1294903" cy="685800"/>
            <a:chOff x="1508520" y="4738254"/>
            <a:chExt cx="2105891" cy="685800"/>
          </a:xfrm>
          <a:solidFill>
            <a:srgbClr val="FCD5B5"/>
          </a:solidFill>
        </p:grpSpPr>
        <p:sp>
          <p:nvSpPr>
            <p:cNvPr id="29" name="Rectangle: Rounded Corners 265">
              <a:extLst>
                <a:ext uri="{FF2B5EF4-FFF2-40B4-BE49-F238E27FC236}">
                  <a16:creationId xmlns:a16="http://schemas.microsoft.com/office/drawing/2014/main" id="{C8CB6DF1-1C29-420F-A9D5-06FA66D333FF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526F54-F642-4ED1-8E3A-C7D8EFB372A5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17 – </a:t>
              </a:r>
              <a:r>
                <a:rPr lang="en-US" sz="2800">
                  <a:solidFill>
                    <a:srgbClr val="FF0000"/>
                  </a:solidFill>
                </a:rPr>
                <a:t>9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4EE67A-814B-41FA-A44A-0C824587785B}"/>
              </a:ext>
            </a:extLst>
          </p:cNvPr>
          <p:cNvGrpSpPr/>
          <p:nvPr/>
        </p:nvGrpSpPr>
        <p:grpSpPr>
          <a:xfrm>
            <a:off x="1634838" y="5337432"/>
            <a:ext cx="1503873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32" name="Rectangle: Rounded Corners 268">
              <a:extLst>
                <a:ext uri="{FF2B5EF4-FFF2-40B4-BE49-F238E27FC236}">
                  <a16:creationId xmlns:a16="http://schemas.microsoft.com/office/drawing/2014/main" id="{6DA6E275-C387-43A6-9AC8-FA5B2C4E9505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D90003-DECD-47FD-8682-D851F019BB23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14 – </a:t>
              </a:r>
              <a:r>
                <a:rPr lang="en-US" sz="2800">
                  <a:solidFill>
                    <a:srgbClr val="FF0000"/>
                  </a:solidFill>
                </a:rPr>
                <a:t>6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7FC5D7-DA90-4C73-AD99-797564000BCB}"/>
              </a:ext>
            </a:extLst>
          </p:cNvPr>
          <p:cNvGrpSpPr/>
          <p:nvPr/>
        </p:nvGrpSpPr>
        <p:grpSpPr>
          <a:xfrm>
            <a:off x="4630352" y="5386162"/>
            <a:ext cx="1435421" cy="685800"/>
            <a:chOff x="1508520" y="4738254"/>
            <a:chExt cx="2105891" cy="685800"/>
          </a:xfrm>
          <a:solidFill>
            <a:srgbClr val="C4BD97"/>
          </a:solidFill>
        </p:grpSpPr>
        <p:sp>
          <p:nvSpPr>
            <p:cNvPr id="35" name="Rectangle: Rounded Corners 271">
              <a:extLst>
                <a:ext uri="{FF2B5EF4-FFF2-40B4-BE49-F238E27FC236}">
                  <a16:creationId xmlns:a16="http://schemas.microsoft.com/office/drawing/2014/main" id="{F646FB5F-79EA-4FA5-A7D2-5199162285C1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AF2BB69-5862-432A-BB5E-2C3B997DD236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12 – </a:t>
              </a:r>
              <a:r>
                <a:rPr lang="en-US" sz="2800">
                  <a:solidFill>
                    <a:srgbClr val="FF0000"/>
                  </a:solidFill>
                </a:rPr>
                <a:t>5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3B4B0B-00BD-4E8A-BEC4-453DE5EEAF21}"/>
              </a:ext>
            </a:extLst>
          </p:cNvPr>
          <p:cNvGrpSpPr/>
          <p:nvPr/>
        </p:nvGrpSpPr>
        <p:grpSpPr>
          <a:xfrm>
            <a:off x="7599533" y="5386162"/>
            <a:ext cx="1312456" cy="685800"/>
            <a:chOff x="1508520" y="4738254"/>
            <a:chExt cx="2105891" cy="685800"/>
          </a:xfrm>
          <a:solidFill>
            <a:srgbClr val="FFFF99"/>
          </a:solidFill>
        </p:grpSpPr>
        <p:sp>
          <p:nvSpPr>
            <p:cNvPr id="38" name="Rectangle: Rounded Corners 274">
              <a:extLst>
                <a:ext uri="{FF2B5EF4-FFF2-40B4-BE49-F238E27FC236}">
                  <a16:creationId xmlns:a16="http://schemas.microsoft.com/office/drawing/2014/main" id="{D41694B4-1986-4BB9-B60E-060C24BDF19F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013947-1047-464B-8B18-C2ADE8FA4490}"/>
                </a:ext>
              </a:extLst>
            </p:cNvPr>
            <p:cNvSpPr txBox="1"/>
            <p:nvPr/>
          </p:nvSpPr>
          <p:spPr>
            <a:xfrm>
              <a:off x="1659615" y="4819544"/>
              <a:ext cx="12843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16 – </a:t>
              </a:r>
              <a:r>
                <a:rPr lang="en-US" sz="2800">
                  <a:solidFill>
                    <a:srgbClr val="FF0000"/>
                  </a:solidFill>
                </a:rPr>
                <a:t>8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895872" y="1808840"/>
            <a:ext cx="51736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600"/>
              <a:t>a)</a:t>
            </a:r>
            <a:endParaRPr lang="en-US" sz="2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895872" y="4296000"/>
            <a:ext cx="51736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600"/>
              <a:t>b)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90704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70" y="1392071"/>
            <a:ext cx="9908274" cy="51179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FC72CC7D-E218-4291-AA55-F216BB68CF10}"/>
              </a:ext>
            </a:extLst>
          </p:cNvPr>
          <p:cNvSpPr/>
          <p:nvPr/>
        </p:nvSpPr>
        <p:spPr>
          <a:xfrm>
            <a:off x="1011170" y="50035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2</a:t>
            </a:r>
            <a:endParaRPr lang="en-US" sz="32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1534390" y="402024"/>
            <a:ext cx="49073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/>
              <a:t>Tìm chuồng cho mỗi con chim.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741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giá</a:t>
            </a:r>
            <a:r>
              <a:rPr lang="en-US" sz="2600" dirty="0"/>
              <a:t> </a:t>
            </a:r>
            <a:r>
              <a:rPr lang="en-US" sz="2600" dirty="0" err="1"/>
              <a:t>sách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9 </a:t>
            </a:r>
            <a:r>
              <a:rPr lang="en-US" sz="2600" dirty="0" err="1"/>
              <a:t>quyển</a:t>
            </a:r>
            <a:r>
              <a:rPr lang="en-US" sz="2600" dirty="0"/>
              <a:t> </a:t>
            </a:r>
            <a:r>
              <a:rPr lang="en-US" sz="2600" dirty="0" err="1"/>
              <a:t>sách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8 </a:t>
            </a:r>
            <a:r>
              <a:rPr lang="en-US" sz="2600" dirty="0" err="1"/>
              <a:t>quyển</a:t>
            </a:r>
            <a:r>
              <a:rPr lang="en-US" sz="2600" dirty="0"/>
              <a:t> </a:t>
            </a:r>
            <a:r>
              <a:rPr lang="en-US" sz="2600" dirty="0" err="1"/>
              <a:t>vở</a:t>
            </a:r>
            <a:r>
              <a:rPr lang="en-US" sz="2600" dirty="0"/>
              <a:t>. </a:t>
            </a:r>
            <a:r>
              <a:rPr lang="en-US" sz="2600" dirty="0" err="1"/>
              <a:t>Hỏi</a:t>
            </a:r>
            <a:r>
              <a:rPr lang="en-US" sz="2600" dirty="0"/>
              <a:t> </a:t>
            </a:r>
            <a:r>
              <a:rPr lang="en-US" sz="2600" dirty="0" err="1"/>
              <a:t>trên</a:t>
            </a:r>
            <a:r>
              <a:rPr lang="en-US" sz="2600" dirty="0"/>
              <a:t> </a:t>
            </a:r>
            <a:r>
              <a:rPr lang="en-US" sz="2600" dirty="0" err="1"/>
              <a:t>giá</a:t>
            </a:r>
            <a:r>
              <a:rPr lang="en-US" sz="2600" dirty="0"/>
              <a:t> </a:t>
            </a:r>
            <a:r>
              <a:rPr lang="en-US" sz="2600" dirty="0" err="1"/>
              <a:t>có</a:t>
            </a:r>
            <a:r>
              <a:rPr lang="en-US" sz="2600" dirty="0"/>
              <a:t> </a:t>
            </a:r>
            <a:r>
              <a:rPr lang="en-US" sz="2600" dirty="0" err="1"/>
              <a:t>tất</a:t>
            </a:r>
            <a:r>
              <a:rPr lang="en-US" sz="2600" dirty="0"/>
              <a:t> </a:t>
            </a:r>
            <a:r>
              <a:rPr lang="en-US" sz="2600" dirty="0" err="1"/>
              <a:t>cả</a:t>
            </a:r>
            <a:r>
              <a:rPr lang="en-US" sz="2600" dirty="0"/>
              <a:t> bao </a:t>
            </a:r>
            <a:r>
              <a:rPr lang="en-US" sz="2600" dirty="0" err="1"/>
              <a:t>nhiêu</a:t>
            </a:r>
            <a:r>
              <a:rPr lang="en-US" sz="2600" dirty="0"/>
              <a:t> </a:t>
            </a:r>
            <a:r>
              <a:rPr lang="en-US" sz="2600" dirty="0" err="1"/>
              <a:t>quyển</a:t>
            </a:r>
            <a:r>
              <a:rPr lang="en-US" sz="2600" dirty="0"/>
              <a:t> </a:t>
            </a:r>
            <a:r>
              <a:rPr lang="en-US" sz="2600" dirty="0" err="1"/>
              <a:t>sách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vở</a:t>
            </a:r>
            <a:r>
              <a:rPr lang="en-US" sz="2600" dirty="0"/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4060566" y="1057996"/>
            <a:ext cx="2035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1500445" y="1649938"/>
            <a:ext cx="56057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F5C36E-01DC-43BC-B869-2A908E87168E}"/>
              </a:ext>
            </a:extLst>
          </p:cNvPr>
          <p:cNvCxnSpPr>
            <a:cxnSpLocks/>
          </p:cNvCxnSpPr>
          <p:nvPr/>
        </p:nvCxnSpPr>
        <p:spPr>
          <a:xfrm flipV="1">
            <a:off x="6546888" y="1057997"/>
            <a:ext cx="162353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A83CE2B-3C7A-4E6F-B3D8-D4D1BA2FC48F}"/>
              </a:ext>
            </a:extLst>
          </p:cNvPr>
          <p:cNvGrpSpPr/>
          <p:nvPr/>
        </p:nvGrpSpPr>
        <p:grpSpPr>
          <a:xfrm>
            <a:off x="-2649876" y="1309575"/>
            <a:ext cx="2183912" cy="447085"/>
            <a:chOff x="7050824" y="4749059"/>
            <a:chExt cx="2183912" cy="44708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970C289-DAFD-4E5C-910A-D72AC39B761E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1634F8D-C85C-4A57-A25B-BF046D3ED65D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A666E99-D5B6-4201-A1F0-24A707DF9995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2B56CE1-A460-49FC-9008-ED501D31DF36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           =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3B3A9F5F-EC7E-465F-9A54-D280A0CEB8B1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685F9A0-2FEE-4EE7-8C30-4BF367922B60}"/>
              </a:ext>
            </a:extLst>
          </p:cNvPr>
          <p:cNvCxnSpPr>
            <a:cxnSpLocks/>
          </p:cNvCxnSpPr>
          <p:nvPr/>
        </p:nvCxnSpPr>
        <p:spPr>
          <a:xfrm flipV="1">
            <a:off x="8355735" y="1057996"/>
            <a:ext cx="1816965" cy="2204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AA1CF2F-8788-4E14-AEA8-E76839095F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9237" y="1883002"/>
            <a:ext cx="7765576" cy="4545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4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4CC800-691B-40CB-BA22-7148C3EDA2BE}"/>
              </a:ext>
            </a:extLst>
          </p:cNvPr>
          <p:cNvSpPr txBox="1"/>
          <p:nvPr/>
        </p:nvSpPr>
        <p:spPr>
          <a:xfrm>
            <a:off x="1717856" y="1030727"/>
            <a:ext cx="12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Số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9BB7977-878F-49E9-9B98-43717C02F440}"/>
              </a:ext>
            </a:extLst>
          </p:cNvPr>
          <p:cNvSpPr/>
          <p:nvPr/>
        </p:nvSpPr>
        <p:spPr>
          <a:xfrm>
            <a:off x="1078522" y="100462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254572-85AB-482F-AEE6-192F11B5159C}"/>
              </a:ext>
            </a:extLst>
          </p:cNvPr>
          <p:cNvGrpSpPr/>
          <p:nvPr/>
        </p:nvGrpSpPr>
        <p:grpSpPr>
          <a:xfrm>
            <a:off x="1862979" y="2329239"/>
            <a:ext cx="8292778" cy="1528625"/>
            <a:chOff x="2111146" y="1580389"/>
            <a:chExt cx="7052625" cy="13000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A758D0A-29D4-43B1-9129-5E756565F900}"/>
                </a:ext>
              </a:extLst>
            </p:cNvPr>
            <p:cNvSpPr/>
            <p:nvPr/>
          </p:nvSpPr>
          <p:spPr>
            <a:xfrm>
              <a:off x="2111146" y="2077416"/>
              <a:ext cx="802998" cy="8029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7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6A30B97-FA9C-4296-8463-5F27EED57380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 flipV="1">
              <a:off x="2914145" y="2205497"/>
              <a:ext cx="1409063" cy="27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FD132C5-B8B6-4D55-872D-7EF027D36F9D}"/>
                </a:ext>
              </a:extLst>
            </p:cNvPr>
            <p:cNvCxnSpPr>
              <a:cxnSpLocks/>
            </p:cNvCxnSpPr>
            <p:nvPr/>
          </p:nvCxnSpPr>
          <p:spPr>
            <a:xfrm>
              <a:off x="4864369" y="2139923"/>
              <a:ext cx="1422586" cy="4073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4784E6B-D3B3-4EB4-B1E5-3EE2A965B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160" y="2204374"/>
              <a:ext cx="1489220" cy="38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D0B80F-D508-4968-A022-8A3CB5A90AB2}"/>
                </a:ext>
              </a:extLst>
            </p:cNvPr>
            <p:cNvSpPr txBox="1"/>
            <p:nvPr/>
          </p:nvSpPr>
          <p:spPr>
            <a:xfrm rot="996765">
              <a:off x="5400581" y="1961523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– 8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82CD16-9A17-4DA9-9E3B-1718B0D523EB}"/>
                </a:ext>
              </a:extLst>
            </p:cNvPr>
            <p:cNvSpPr txBox="1"/>
            <p:nvPr/>
          </p:nvSpPr>
          <p:spPr>
            <a:xfrm rot="21056098">
              <a:off x="3092910" y="1886467"/>
              <a:ext cx="858028" cy="49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+ 9</a:t>
              </a:r>
              <a:r>
                <a:rPr lang="en-US" sz="2400" dirty="0"/>
                <a:t>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72879D-4648-4535-B253-8786B7B51920}"/>
                </a:ext>
              </a:extLst>
            </p:cNvPr>
            <p:cNvSpPr txBox="1"/>
            <p:nvPr/>
          </p:nvSpPr>
          <p:spPr>
            <a:xfrm rot="20483046">
              <a:off x="7101529" y="2048807"/>
              <a:ext cx="705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+ 5 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E3F10F7-2FC8-4602-A4F1-7435A669DAA6}"/>
                </a:ext>
              </a:extLst>
            </p:cNvPr>
            <p:cNvGrpSpPr/>
            <p:nvPr/>
          </p:nvGrpSpPr>
          <p:grpSpPr>
            <a:xfrm>
              <a:off x="4316330" y="1648492"/>
              <a:ext cx="659817" cy="659817"/>
              <a:chOff x="4331821" y="2549383"/>
              <a:chExt cx="659817" cy="65981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9155A88-36FE-4481-A16C-D41FE342A2EB}"/>
                  </a:ext>
                </a:extLst>
              </p:cNvPr>
              <p:cNvSpPr/>
              <p:nvPr/>
            </p:nvSpPr>
            <p:spPr>
              <a:xfrm rot="2776758">
                <a:off x="4331821" y="2549383"/>
                <a:ext cx="659817" cy="65981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5BEA9E-13BF-4D86-A050-FD3D5530EF24}"/>
                  </a:ext>
                </a:extLst>
              </p:cNvPr>
              <p:cNvSpPr txBox="1"/>
              <p:nvPr/>
            </p:nvSpPr>
            <p:spPr>
              <a:xfrm>
                <a:off x="4476874" y="264621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?</a:t>
                </a:r>
              </a:p>
            </p:txBody>
          </p:sp>
        </p:grp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DFB8DD2A-1924-41E2-8CF0-D75920FDFF2A}"/>
                </a:ext>
              </a:extLst>
            </p:cNvPr>
            <p:cNvSpPr/>
            <p:nvPr/>
          </p:nvSpPr>
          <p:spPr>
            <a:xfrm>
              <a:off x="6113411" y="2095411"/>
              <a:ext cx="932891" cy="785003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55D2374D-CA34-4E17-AB03-FC3F660333D8}"/>
                </a:ext>
              </a:extLst>
            </p:cNvPr>
            <p:cNvSpPr/>
            <p:nvPr/>
          </p:nvSpPr>
          <p:spPr>
            <a:xfrm>
              <a:off x="8096971" y="1580389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0C6A6A-8631-4FE4-9D47-DC204A7DE124}"/>
              </a:ext>
            </a:extLst>
          </p:cNvPr>
          <p:cNvGrpSpPr/>
          <p:nvPr/>
        </p:nvGrpSpPr>
        <p:grpSpPr>
          <a:xfrm>
            <a:off x="4181127" y="2071298"/>
            <a:ext cx="1151960" cy="1200641"/>
            <a:chOff x="6328603" y="5783353"/>
            <a:chExt cx="659817" cy="6598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0ED710-15C6-4D8C-8FE0-8B24EFE80424}"/>
                </a:ext>
              </a:extLst>
            </p:cNvPr>
            <p:cNvSpPr/>
            <p:nvPr/>
          </p:nvSpPr>
          <p:spPr>
            <a:xfrm rot="2776758">
              <a:off x="6328603" y="5783353"/>
              <a:ext cx="659817" cy="6598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7F06D8-2423-423A-81C8-FBEDB33CD660}"/>
                </a:ext>
              </a:extLst>
            </p:cNvPr>
            <p:cNvSpPr txBox="1"/>
            <p:nvPr/>
          </p:nvSpPr>
          <p:spPr>
            <a:xfrm>
              <a:off x="6421874" y="5837596"/>
              <a:ext cx="465693" cy="539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rgbClr val="FF0000"/>
                  </a:solidFill>
                </a:rPr>
                <a:t>16</a:t>
              </a:r>
            </a:p>
          </p:txBody>
        </p:sp>
      </p:grp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6D08210A-17D3-4209-AF9E-F13A226E42DA}"/>
              </a:ext>
            </a:extLst>
          </p:cNvPr>
          <p:cNvSpPr/>
          <p:nvPr/>
        </p:nvSpPr>
        <p:spPr>
          <a:xfrm>
            <a:off x="6429550" y="2381728"/>
            <a:ext cx="1530605" cy="1705201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C80133-70FE-499B-97AF-4F034EBC35CF}"/>
              </a:ext>
            </a:extLst>
          </p:cNvPr>
          <p:cNvGrpSpPr/>
          <p:nvPr/>
        </p:nvGrpSpPr>
        <p:grpSpPr>
          <a:xfrm>
            <a:off x="8724970" y="2127846"/>
            <a:ext cx="1715567" cy="1611641"/>
            <a:chOff x="7797020" y="3607255"/>
            <a:chExt cx="1066800" cy="1007031"/>
          </a:xfrm>
        </p:grpSpPr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D3BB25B6-4817-407C-AF2B-AF55F2E5B8DD}"/>
                </a:ext>
              </a:extLst>
            </p:cNvPr>
            <p:cNvSpPr/>
            <p:nvPr/>
          </p:nvSpPr>
          <p:spPr>
            <a:xfrm>
              <a:off x="7797020" y="3607255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08B4F80-973E-49D2-9FBE-A8A5CCB02AAE}"/>
                </a:ext>
              </a:extLst>
            </p:cNvPr>
            <p:cNvSpPr txBox="1"/>
            <p:nvPr/>
          </p:nvSpPr>
          <p:spPr>
            <a:xfrm>
              <a:off x="8054685" y="3778704"/>
              <a:ext cx="691456" cy="835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pic>
        <p:nvPicPr>
          <p:cNvPr id="29700" name="Picture 4" descr="Children Jumping Cartoon HD Stock Images | Shutterstock">
            <a:extLst>
              <a:ext uri="{FF2B5EF4-FFF2-40B4-BE49-F238E27FC236}">
                <a16:creationId xmlns:a16="http://schemas.microsoft.com/office/drawing/2014/main" id="{5AC3A67F-5AF6-4F86-A767-7BFFC5661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9"/>
          <a:stretch/>
        </p:blipFill>
        <p:spPr bwMode="auto">
          <a:xfrm>
            <a:off x="6141119" y="4344780"/>
            <a:ext cx="4894077" cy="20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07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4.Luyentapchung[20210606161613475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B7EFEF-7ED4-4A45-AA80-3AD106301965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4667</TotalTime>
  <Words>151</Words>
  <Application>Microsoft Office PowerPoint</Application>
  <PresentationFormat>Widescreen</PresentationFormat>
  <Paragraphs>50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Times New Roman</vt:lpstr>
      <vt:lpstr>UTM Cookies</vt:lpstr>
      <vt:lpstr>Verdana</vt:lpstr>
      <vt:lpstr>VNI-Brush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</cp:lastModifiedBy>
  <cp:revision>398</cp:revision>
  <dcterms:created xsi:type="dcterms:W3CDTF">2021-06-02T01:34:28Z</dcterms:created>
  <dcterms:modified xsi:type="dcterms:W3CDTF">2024-10-28T14:18:32Z</dcterms:modified>
</cp:coreProperties>
</file>