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688" r:id="rId2"/>
    <p:sldMasterId id="2147483700" r:id="rId3"/>
    <p:sldMasterId id="2147483706" r:id="rId4"/>
  </p:sldMasterIdLst>
  <p:notesMasterIdLst>
    <p:notesMasterId r:id="rId21"/>
  </p:notesMasterIdLst>
  <p:sldIdLst>
    <p:sldId id="335" r:id="rId5"/>
    <p:sldId id="283" r:id="rId6"/>
    <p:sldId id="284" r:id="rId7"/>
    <p:sldId id="299" r:id="rId8"/>
    <p:sldId id="289" r:id="rId9"/>
    <p:sldId id="290" r:id="rId10"/>
    <p:sldId id="291" r:id="rId11"/>
    <p:sldId id="292" r:id="rId12"/>
    <p:sldId id="293" r:id="rId13"/>
    <p:sldId id="294" r:id="rId14"/>
    <p:sldId id="295" r:id="rId15"/>
    <p:sldId id="301" r:id="rId16"/>
    <p:sldId id="302" r:id="rId17"/>
    <p:sldId id="305" r:id="rId18"/>
    <p:sldId id="303" r:id="rId19"/>
    <p:sldId id="483" r:id="rId20"/>
  </p:sldIdLst>
  <p:sldSz cx="12192000" cy="6858000"/>
  <p:notesSz cx="6858000" cy="9144000"/>
  <p:custDataLst>
    <p:tags r:id="rId22"/>
  </p:custDataLst>
  <p:defaultText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5" d="100"/>
          <a:sy n="65" d="100"/>
        </p:scale>
        <p:origin x="900"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71626522"/>
      </p:ext>
    </p:extLst>
  </p:cSld>
  <p:clrMap bg1="lt1" tx1="dk1" bg2="lt2" tx2="dk2" accent1="accent1" accent2="accent2" accent3="accent3" accent4="accent4" accent5="accent5" accent6="accent6" hlink="hlink" folHlink="folHlink"/>
  <p:notesStyle>
    <a:lvl1pPr marL="0" algn="l" defTabSz="913674" rtl="0" eaLnBrk="1" latinLnBrk="0" hangingPunct="1">
      <a:defRPr sz="1200" kern="1200">
        <a:solidFill>
          <a:schemeClr val="tx1"/>
        </a:solidFill>
        <a:latin typeface="+mn-lt"/>
        <a:ea typeface="+mn-ea"/>
        <a:cs typeface="+mn-cs"/>
      </a:defRPr>
    </a:lvl1pPr>
    <a:lvl2pPr marL="456819" algn="l" defTabSz="913674" rtl="0" eaLnBrk="1" latinLnBrk="0" hangingPunct="1">
      <a:defRPr sz="1200" kern="1200">
        <a:solidFill>
          <a:schemeClr val="tx1"/>
        </a:solidFill>
        <a:latin typeface="+mn-lt"/>
        <a:ea typeface="+mn-ea"/>
        <a:cs typeface="+mn-cs"/>
      </a:defRPr>
    </a:lvl2pPr>
    <a:lvl3pPr marL="913674" algn="l" defTabSz="913674" rtl="0" eaLnBrk="1" latinLnBrk="0" hangingPunct="1">
      <a:defRPr sz="1200" kern="1200">
        <a:solidFill>
          <a:schemeClr val="tx1"/>
        </a:solidFill>
        <a:latin typeface="+mn-lt"/>
        <a:ea typeface="+mn-ea"/>
        <a:cs typeface="+mn-cs"/>
      </a:defRPr>
    </a:lvl3pPr>
    <a:lvl4pPr marL="1370512" algn="l" defTabSz="913674" rtl="0" eaLnBrk="1" latinLnBrk="0" hangingPunct="1">
      <a:defRPr sz="1200" kern="1200">
        <a:solidFill>
          <a:schemeClr val="tx1"/>
        </a:solidFill>
        <a:latin typeface="+mn-lt"/>
        <a:ea typeface="+mn-ea"/>
        <a:cs typeface="+mn-cs"/>
      </a:defRPr>
    </a:lvl4pPr>
    <a:lvl5pPr marL="1827349" algn="l" defTabSz="913674" rtl="0" eaLnBrk="1" latinLnBrk="0" hangingPunct="1">
      <a:defRPr sz="1200" kern="1200">
        <a:solidFill>
          <a:schemeClr val="tx1"/>
        </a:solidFill>
        <a:latin typeface="+mn-lt"/>
        <a:ea typeface="+mn-ea"/>
        <a:cs typeface="+mn-cs"/>
      </a:defRPr>
    </a:lvl5pPr>
    <a:lvl6pPr marL="2284206" algn="l" defTabSz="913674" rtl="0" eaLnBrk="1" latinLnBrk="0" hangingPunct="1">
      <a:defRPr sz="1200" kern="1200">
        <a:solidFill>
          <a:schemeClr val="tx1"/>
        </a:solidFill>
        <a:latin typeface="+mn-lt"/>
        <a:ea typeface="+mn-ea"/>
        <a:cs typeface="+mn-cs"/>
      </a:defRPr>
    </a:lvl6pPr>
    <a:lvl7pPr marL="2741022" algn="l" defTabSz="913674" rtl="0" eaLnBrk="1" latinLnBrk="0" hangingPunct="1">
      <a:defRPr sz="1200" kern="1200">
        <a:solidFill>
          <a:schemeClr val="tx1"/>
        </a:solidFill>
        <a:latin typeface="+mn-lt"/>
        <a:ea typeface="+mn-ea"/>
        <a:cs typeface="+mn-cs"/>
      </a:defRPr>
    </a:lvl7pPr>
    <a:lvl8pPr marL="3197840" algn="l" defTabSz="913674" rtl="0" eaLnBrk="1" latinLnBrk="0" hangingPunct="1">
      <a:defRPr sz="1200" kern="1200">
        <a:solidFill>
          <a:schemeClr val="tx1"/>
        </a:solidFill>
        <a:latin typeface="+mn-lt"/>
        <a:ea typeface="+mn-ea"/>
        <a:cs typeface="+mn-cs"/>
      </a:defRPr>
    </a:lvl8pPr>
    <a:lvl9pPr marL="3654659" algn="l" defTabSz="9136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34594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193799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82263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4465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0840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15594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70985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221407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61175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349473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418016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lIns="91376" tIns="45718" rIns="9137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vert="horz" lIns="91376" tIns="45718" rIns="91376" bIns="45718" rtlCol="0">
            <a:normAutofit/>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pPr marL="0" marR="0" lvl="0" indent="0" algn="l" defTabSz="913674"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10/29/2024</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10/29/2024</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lIns="91376" tIns="45718" rIns="91376"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376" tIns="45718" rIns="91376" bIns="45718"/>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710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376" tIns="45718" rIns="91376"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376" tIns="45718" rIns="91376" bIns="45718"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376" tIns="45718" rIns="91376"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3"/>
            <a:ext cx="5389033"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10" y="2174875"/>
            <a:ext cx="5389033"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376" tIns="45718" rIns="91376"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94"/>
            <a:ext cx="6815667" cy="5853113"/>
          </a:xfrm>
        </p:spPr>
        <p:txBody>
          <a:bodyPr lIns="91376" tIns="45718" rIns="91376"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376" tIns="45718" rIns="91376"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376" tIns="45718" rIns="91376" bIns="45718" rtlCol="0">
            <a:normAutofit/>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pPr marL="0" marR="0" lvl="0" indent="0" algn="l" defTabSz="913674"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79"/>
            <a:ext cx="7315200" cy="8048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376" tIns="45718" rIns="91376"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376" tIns="45718" rIns="91376" bIns="45718"/>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lIns="91376" tIns="45718" rIns="91376"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376" tIns="45718" rIns="91376" bIns="45718"/>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376" tIns="45718" rIns="91376"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718"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3966"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779" indent="-128143" algn="l" defTabSz="513966" rtl="0" eaLnBrk="1" latinLnBrk="0" hangingPunct="1">
        <a:lnSpc>
          <a:spcPct val="90000"/>
        </a:lnSpc>
        <a:spcBef>
          <a:spcPct val="113000"/>
        </a:spcBef>
        <a:buFont typeface="Arial" panose="020B0604020202020204" pitchFamily="34" charset="0"/>
        <a:buChar char="•"/>
        <a:defRPr sz="1600" kern="1200">
          <a:solidFill>
            <a:schemeClr val="tx1"/>
          </a:solidFill>
          <a:latin typeface="+mn-lt"/>
          <a:ea typeface="+mn-ea"/>
          <a:cs typeface="+mn-cs"/>
        </a:defRPr>
      </a:lvl1pPr>
      <a:lvl2pPr marL="385781" indent="-128143" algn="l" defTabSz="513966" rtl="0" eaLnBrk="1" latinLnBrk="0" hangingPunct="1">
        <a:lnSpc>
          <a:spcPct val="90000"/>
        </a:lnSpc>
        <a:spcBef>
          <a:spcPts val="280"/>
        </a:spcBef>
        <a:buFont typeface="Arial" panose="020B0604020202020204" pitchFamily="34" charset="0"/>
        <a:buChar char="•"/>
        <a:defRPr sz="1300" kern="1200">
          <a:solidFill>
            <a:schemeClr val="tx1"/>
          </a:solidFill>
          <a:latin typeface="+mn-lt"/>
          <a:ea typeface="+mn-ea"/>
          <a:cs typeface="+mn-cs"/>
        </a:defRPr>
      </a:lvl2pPr>
      <a:lvl3pPr marL="642743"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3pPr>
      <a:lvl4pPr marL="89971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4pPr>
      <a:lvl5pPr marL="115670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5pPr>
      <a:lvl6pPr marL="1413631"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6pPr>
      <a:lvl7pPr marL="1670632"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7pPr>
      <a:lvl8pPr marL="192759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8pPr>
      <a:lvl9pPr marL="218455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3966" rtl="0" eaLnBrk="1" latinLnBrk="0" hangingPunct="1">
        <a:defRPr sz="1100" kern="1200">
          <a:solidFill>
            <a:schemeClr val="tx1"/>
          </a:solidFill>
          <a:latin typeface="+mn-lt"/>
          <a:ea typeface="+mn-ea"/>
          <a:cs typeface="+mn-cs"/>
        </a:defRPr>
      </a:lvl1pPr>
      <a:lvl2pPr marL="256982" algn="l" defTabSz="513966" rtl="0" eaLnBrk="1" latinLnBrk="0" hangingPunct="1">
        <a:defRPr sz="1100" kern="1200">
          <a:solidFill>
            <a:schemeClr val="tx1"/>
          </a:solidFill>
          <a:latin typeface="+mn-lt"/>
          <a:ea typeface="+mn-ea"/>
          <a:cs typeface="+mn-cs"/>
        </a:defRPr>
      </a:lvl2pPr>
      <a:lvl3pPr marL="513966" algn="l" defTabSz="513966" rtl="0" eaLnBrk="1" latinLnBrk="0" hangingPunct="1">
        <a:defRPr sz="1100" kern="1200">
          <a:solidFill>
            <a:schemeClr val="tx1"/>
          </a:solidFill>
          <a:latin typeface="+mn-lt"/>
          <a:ea typeface="+mn-ea"/>
          <a:cs typeface="+mn-cs"/>
        </a:defRPr>
      </a:lvl3pPr>
      <a:lvl4pPr marL="770887" algn="l" defTabSz="513966" rtl="0" eaLnBrk="1" latinLnBrk="0" hangingPunct="1">
        <a:defRPr sz="1100" kern="1200">
          <a:solidFill>
            <a:schemeClr val="tx1"/>
          </a:solidFill>
          <a:latin typeface="+mn-lt"/>
          <a:ea typeface="+mn-ea"/>
          <a:cs typeface="+mn-cs"/>
        </a:defRPr>
      </a:lvl4pPr>
      <a:lvl5pPr marL="1027889" algn="l" defTabSz="513966" rtl="0" eaLnBrk="1" latinLnBrk="0" hangingPunct="1">
        <a:defRPr sz="1100" kern="1200">
          <a:solidFill>
            <a:schemeClr val="tx1"/>
          </a:solidFill>
          <a:latin typeface="+mn-lt"/>
          <a:ea typeface="+mn-ea"/>
          <a:cs typeface="+mn-cs"/>
        </a:defRPr>
      </a:lvl5pPr>
      <a:lvl6pPr marL="1284851" algn="l" defTabSz="513966" rtl="0" eaLnBrk="1" latinLnBrk="0" hangingPunct="1">
        <a:defRPr sz="1100" kern="1200">
          <a:solidFill>
            <a:schemeClr val="tx1"/>
          </a:solidFill>
          <a:latin typeface="+mn-lt"/>
          <a:ea typeface="+mn-ea"/>
          <a:cs typeface="+mn-cs"/>
        </a:defRPr>
      </a:lvl6pPr>
      <a:lvl7pPr marL="1541813" algn="l" defTabSz="513966" rtl="0" eaLnBrk="1" latinLnBrk="0" hangingPunct="1">
        <a:defRPr sz="1100" kern="1200">
          <a:solidFill>
            <a:schemeClr val="tx1"/>
          </a:solidFill>
          <a:latin typeface="+mn-lt"/>
          <a:ea typeface="+mn-ea"/>
          <a:cs typeface="+mn-cs"/>
        </a:defRPr>
      </a:lvl7pPr>
      <a:lvl8pPr marL="1798814" algn="l" defTabSz="513966" rtl="0" eaLnBrk="1" latinLnBrk="0" hangingPunct="1">
        <a:defRPr sz="1100" kern="1200">
          <a:solidFill>
            <a:schemeClr val="tx1"/>
          </a:solidFill>
          <a:latin typeface="+mn-lt"/>
          <a:ea typeface="+mn-ea"/>
          <a:cs typeface="+mn-cs"/>
        </a:defRPr>
      </a:lvl8pPr>
      <a:lvl9pPr marL="2055739" algn="l" defTabSz="513966"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6819" algn="l" rtl="0" fontAlgn="base">
        <a:lnSpc>
          <a:spcPct val="90000"/>
        </a:lnSpc>
        <a:spcBef>
          <a:spcPct val="0"/>
        </a:spcBef>
        <a:spcAft>
          <a:spcPct val="0"/>
        </a:spcAft>
        <a:defRPr sz="4400">
          <a:solidFill>
            <a:schemeClr val="tx1"/>
          </a:solidFill>
          <a:latin typeface="Calibri Light" panose="020F0302020204030204" charset="0"/>
        </a:defRPr>
      </a:lvl6pPr>
      <a:lvl7pPr marL="913674" algn="l" rtl="0" fontAlgn="base">
        <a:lnSpc>
          <a:spcPct val="90000"/>
        </a:lnSpc>
        <a:spcBef>
          <a:spcPct val="0"/>
        </a:spcBef>
        <a:spcAft>
          <a:spcPct val="0"/>
        </a:spcAft>
        <a:defRPr sz="4400">
          <a:solidFill>
            <a:schemeClr val="tx1"/>
          </a:solidFill>
          <a:latin typeface="Calibri Light" panose="020F0302020204030204" charset="0"/>
        </a:defRPr>
      </a:lvl7pPr>
      <a:lvl8pPr marL="1370512" algn="l" rtl="0" fontAlgn="base">
        <a:lnSpc>
          <a:spcPct val="90000"/>
        </a:lnSpc>
        <a:spcBef>
          <a:spcPct val="0"/>
        </a:spcBef>
        <a:spcAft>
          <a:spcPct val="0"/>
        </a:spcAft>
        <a:defRPr sz="4400">
          <a:solidFill>
            <a:schemeClr val="tx1"/>
          </a:solidFill>
          <a:latin typeface="Calibri Light" panose="020F0302020204030204" charset="0"/>
        </a:defRPr>
      </a:lvl8pPr>
      <a:lvl9pPr marL="1827349"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6819" algn="ctr" rtl="0" fontAlgn="base">
        <a:spcBef>
          <a:spcPct val="0"/>
        </a:spcBef>
        <a:spcAft>
          <a:spcPct val="0"/>
        </a:spcAft>
        <a:defRPr sz="4400">
          <a:solidFill>
            <a:schemeClr val="tx1"/>
          </a:solidFill>
          <a:latin typeface="Calibri" panose="020F0502020204030204" charset="0"/>
        </a:defRPr>
      </a:lvl6pPr>
      <a:lvl7pPr marL="913674" algn="ctr" rtl="0" fontAlgn="base">
        <a:spcBef>
          <a:spcPct val="0"/>
        </a:spcBef>
        <a:spcAft>
          <a:spcPct val="0"/>
        </a:spcAft>
        <a:defRPr sz="4400">
          <a:solidFill>
            <a:schemeClr val="tx1"/>
          </a:solidFill>
          <a:latin typeface="Calibri" panose="020F0502020204030204" charset="0"/>
        </a:defRPr>
      </a:lvl7pPr>
      <a:lvl8pPr marL="1370512" algn="ctr" rtl="0" fontAlgn="base">
        <a:spcBef>
          <a:spcPct val="0"/>
        </a:spcBef>
        <a:spcAft>
          <a:spcPct val="0"/>
        </a:spcAft>
        <a:defRPr sz="4400">
          <a:solidFill>
            <a:schemeClr val="tx1"/>
          </a:solidFill>
          <a:latin typeface="Calibri" panose="020F0502020204030204" charset="0"/>
        </a:defRPr>
      </a:lvl8pPr>
      <a:lvl9pPr marL="1827349" algn="ctr" rtl="0" fontAlgn="base">
        <a:spcBef>
          <a:spcPct val="0"/>
        </a:spcBef>
        <a:spcAft>
          <a:spcPct val="0"/>
        </a:spcAft>
        <a:defRPr sz="4400">
          <a:solidFill>
            <a:schemeClr val="tx1"/>
          </a:solidFill>
          <a:latin typeface="Calibri" panose="020F0502020204030204" charset="0"/>
        </a:defRPr>
      </a:lvl9pPr>
    </p:titleStyle>
    <p:bodyStyle>
      <a:lvl1pPr marL="456819" indent="-456819"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89830" indent="-380701"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2785" indent="-304544"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1893"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1022"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4.GIF"/><Relationship Id="rId3" Type="http://schemas.openxmlformats.org/officeDocument/2006/relationships/notesSlide" Target="../notesSlides/notesSlide9.xml"/><Relationship Id="rId7" Type="http://schemas.openxmlformats.org/officeDocument/2006/relationships/image" Target="../media/image34.png"/><Relationship Id="rId12" Type="http://schemas.openxmlformats.org/officeDocument/2006/relationships/image" Target="../media/image43.GIF"/><Relationship Id="rId17" Type="http://schemas.openxmlformats.org/officeDocument/2006/relationships/slide" Target="slide7.xml"/><Relationship Id="rId2" Type="http://schemas.openxmlformats.org/officeDocument/2006/relationships/slideLayout" Target="../slideLayouts/slideLayout25.xml"/><Relationship Id="rId16" Type="http://schemas.openxmlformats.org/officeDocument/2006/relationships/image" Target="../media/image47.GIF"/><Relationship Id="rId1" Type="http://schemas.openxmlformats.org/officeDocument/2006/relationships/tags" Target="../tags/tag10.xml"/><Relationship Id="rId6" Type="http://schemas.openxmlformats.org/officeDocument/2006/relationships/image" Target="../media/image39.GIF"/><Relationship Id="rId11" Type="http://schemas.openxmlformats.org/officeDocument/2006/relationships/image" Target="../media/image48.png"/><Relationship Id="rId5" Type="http://schemas.openxmlformats.org/officeDocument/2006/relationships/audio" Target="../media/audio4.wav"/><Relationship Id="rId15" Type="http://schemas.openxmlformats.org/officeDocument/2006/relationships/image" Target="../media/image46.GIF"/><Relationship Id="rId10" Type="http://schemas.openxmlformats.org/officeDocument/2006/relationships/image" Target="../media/image41.GIF"/><Relationship Id="rId4" Type="http://schemas.openxmlformats.org/officeDocument/2006/relationships/audio" Target="../media/audio1.wav"/><Relationship Id="rId9" Type="http://schemas.openxmlformats.org/officeDocument/2006/relationships/image" Target="../media/image40.jpeg"/><Relationship Id="rId14" Type="http://schemas.openxmlformats.org/officeDocument/2006/relationships/image" Target="../media/image45.GIF"/></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GIF"/><Relationship Id="rId3" Type="http://schemas.openxmlformats.org/officeDocument/2006/relationships/notesSlide" Target="../notesSlides/notesSlide10.xml"/><Relationship Id="rId7" Type="http://schemas.openxmlformats.org/officeDocument/2006/relationships/image" Target="../media/image36.png"/><Relationship Id="rId12" Type="http://schemas.openxmlformats.org/officeDocument/2006/relationships/image" Target="../media/image43.GIF"/><Relationship Id="rId17" Type="http://schemas.openxmlformats.org/officeDocument/2006/relationships/slide" Target="slide7.xml"/><Relationship Id="rId2" Type="http://schemas.openxmlformats.org/officeDocument/2006/relationships/slideLayout" Target="../slideLayouts/slideLayout25.xml"/><Relationship Id="rId16" Type="http://schemas.openxmlformats.org/officeDocument/2006/relationships/image" Target="../media/image47.GIF"/><Relationship Id="rId1" Type="http://schemas.openxmlformats.org/officeDocument/2006/relationships/tags" Target="../tags/tag11.xml"/><Relationship Id="rId6" Type="http://schemas.openxmlformats.org/officeDocument/2006/relationships/image" Target="../media/image39.GIF"/><Relationship Id="rId11" Type="http://schemas.openxmlformats.org/officeDocument/2006/relationships/image" Target="../media/image42.png"/><Relationship Id="rId5" Type="http://schemas.openxmlformats.org/officeDocument/2006/relationships/audio" Target="../media/audio4.wav"/><Relationship Id="rId15" Type="http://schemas.openxmlformats.org/officeDocument/2006/relationships/image" Target="../media/image46.GIF"/><Relationship Id="rId10" Type="http://schemas.openxmlformats.org/officeDocument/2006/relationships/image" Target="../media/image41.GIF"/><Relationship Id="rId4" Type="http://schemas.openxmlformats.org/officeDocument/2006/relationships/audio" Target="../media/audio1.wav"/><Relationship Id="rId9" Type="http://schemas.openxmlformats.org/officeDocument/2006/relationships/image" Target="../media/image40.jpeg"/><Relationship Id="rId14" Type="http://schemas.openxmlformats.org/officeDocument/2006/relationships/image" Target="../media/image45.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1.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52.png"/><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52.png"/><Relationship Id="rId5" Type="http://schemas.openxmlformats.org/officeDocument/2006/relationships/audio" Target="../media/audio2.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52.png"/><Relationship Id="rId5" Type="http://schemas.openxmlformats.org/officeDocument/2006/relationships/audio" Target="../media/audio2.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18" Type="http://schemas.openxmlformats.org/officeDocument/2006/relationships/image" Target="../media/image38.GIF"/><Relationship Id="rId3" Type="http://schemas.openxmlformats.org/officeDocument/2006/relationships/notesSlide" Target="../notesSlides/notesSlide6.xml"/><Relationship Id="rId7" Type="http://schemas.openxmlformats.org/officeDocument/2006/relationships/image" Target="../media/image30.png"/><Relationship Id="rId12" Type="http://schemas.openxmlformats.org/officeDocument/2006/relationships/slide" Target="slide10.xml"/><Relationship Id="rId17" Type="http://schemas.openxmlformats.org/officeDocument/2006/relationships/image" Target="../media/image37.png"/><Relationship Id="rId2" Type="http://schemas.openxmlformats.org/officeDocument/2006/relationships/slideLayout" Target="../slideLayouts/slideLayout25.xml"/><Relationship Id="rId16" Type="http://schemas.openxmlformats.org/officeDocument/2006/relationships/image" Target="../media/image36.png"/><Relationship Id="rId1" Type="http://schemas.openxmlformats.org/officeDocument/2006/relationships/tags" Target="../tags/tag7.xml"/><Relationship Id="rId6" Type="http://schemas.openxmlformats.org/officeDocument/2006/relationships/audio" Target="../media/audio1.wav"/><Relationship Id="rId11" Type="http://schemas.openxmlformats.org/officeDocument/2006/relationships/image" Target="../media/image33.png"/><Relationship Id="rId5" Type="http://schemas.openxmlformats.org/officeDocument/2006/relationships/slide" Target="slide8.xml"/><Relationship Id="rId15" Type="http://schemas.openxmlformats.org/officeDocument/2006/relationships/slide" Target="slide11.xml"/><Relationship Id="rId10" Type="http://schemas.openxmlformats.org/officeDocument/2006/relationships/image" Target="../media/image32.png"/><Relationship Id="rId19" Type="http://schemas.openxmlformats.org/officeDocument/2006/relationships/audio" Target="../media/audio3.wav"/><Relationship Id="rId4" Type="http://schemas.openxmlformats.org/officeDocument/2006/relationships/image" Target="../media/image29.jpeg"/><Relationship Id="rId9" Type="http://schemas.openxmlformats.org/officeDocument/2006/relationships/slide" Target="slide9.xml"/><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4.GIF"/><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43.GIF"/><Relationship Id="rId17" Type="http://schemas.openxmlformats.org/officeDocument/2006/relationships/slide" Target="slide7.xml"/><Relationship Id="rId2" Type="http://schemas.openxmlformats.org/officeDocument/2006/relationships/slideLayout" Target="../slideLayouts/slideLayout25.xml"/><Relationship Id="rId16" Type="http://schemas.openxmlformats.org/officeDocument/2006/relationships/image" Target="../media/image47.GIF"/><Relationship Id="rId1" Type="http://schemas.openxmlformats.org/officeDocument/2006/relationships/tags" Target="../tags/tag8.xml"/><Relationship Id="rId6" Type="http://schemas.openxmlformats.org/officeDocument/2006/relationships/image" Target="../media/image39.GIF"/><Relationship Id="rId11" Type="http://schemas.openxmlformats.org/officeDocument/2006/relationships/image" Target="../media/image42.png"/><Relationship Id="rId5" Type="http://schemas.openxmlformats.org/officeDocument/2006/relationships/audio" Target="../media/audio4.wav"/><Relationship Id="rId15" Type="http://schemas.openxmlformats.org/officeDocument/2006/relationships/image" Target="../media/image46.GIF"/><Relationship Id="rId10" Type="http://schemas.openxmlformats.org/officeDocument/2006/relationships/image" Target="../media/image41.GIF"/><Relationship Id="rId4" Type="http://schemas.openxmlformats.org/officeDocument/2006/relationships/audio" Target="../media/audio1.wav"/><Relationship Id="rId9" Type="http://schemas.openxmlformats.org/officeDocument/2006/relationships/image" Target="../media/image40.jpeg"/><Relationship Id="rId14" Type="http://schemas.openxmlformats.org/officeDocument/2006/relationships/image" Target="../media/image45.GI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4.GIF"/><Relationship Id="rId3" Type="http://schemas.openxmlformats.org/officeDocument/2006/relationships/notesSlide" Target="../notesSlides/notesSlide8.xml"/><Relationship Id="rId7" Type="http://schemas.openxmlformats.org/officeDocument/2006/relationships/image" Target="../media/image32.png"/><Relationship Id="rId12" Type="http://schemas.openxmlformats.org/officeDocument/2006/relationships/image" Target="../media/image43.GIF"/><Relationship Id="rId17" Type="http://schemas.openxmlformats.org/officeDocument/2006/relationships/slide" Target="slide7.xml"/><Relationship Id="rId2" Type="http://schemas.openxmlformats.org/officeDocument/2006/relationships/slideLayout" Target="../slideLayouts/slideLayout25.xml"/><Relationship Id="rId16" Type="http://schemas.openxmlformats.org/officeDocument/2006/relationships/image" Target="../media/image47.GIF"/><Relationship Id="rId1" Type="http://schemas.openxmlformats.org/officeDocument/2006/relationships/tags" Target="../tags/tag9.xml"/><Relationship Id="rId6" Type="http://schemas.openxmlformats.org/officeDocument/2006/relationships/image" Target="../media/image39.GIF"/><Relationship Id="rId11" Type="http://schemas.openxmlformats.org/officeDocument/2006/relationships/image" Target="../media/image42.png"/><Relationship Id="rId5" Type="http://schemas.openxmlformats.org/officeDocument/2006/relationships/audio" Target="../media/audio4.wav"/><Relationship Id="rId15" Type="http://schemas.openxmlformats.org/officeDocument/2006/relationships/image" Target="../media/image46.GIF"/><Relationship Id="rId10" Type="http://schemas.openxmlformats.org/officeDocument/2006/relationships/image" Target="../media/image41.GIF"/><Relationship Id="rId4" Type="http://schemas.openxmlformats.org/officeDocument/2006/relationships/audio" Target="../media/audio1.wav"/><Relationship Id="rId9" Type="http://schemas.openxmlformats.org/officeDocument/2006/relationships/image" Target="../media/image40.jpeg"/><Relationship Id="rId14" Type="http://schemas.openxmlformats.org/officeDocument/2006/relationships/image" Target="../media/image4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F269E0-D3FF-443C-6CF2-CC50CAF6DB5D}"/>
              </a:ext>
            </a:extLst>
          </p:cNvPr>
          <p:cNvGrpSpPr/>
          <p:nvPr/>
        </p:nvGrpSpPr>
        <p:grpSpPr>
          <a:xfrm>
            <a:off x="533400" y="336433"/>
            <a:ext cx="11582400" cy="6235424"/>
            <a:chOff x="0" y="0"/>
            <a:chExt cx="14512418" cy="11186464"/>
          </a:xfrm>
        </p:grpSpPr>
        <p:grpSp>
          <p:nvGrpSpPr>
            <p:cNvPr id="5" name="Group 4">
              <a:extLst>
                <a:ext uri="{FF2B5EF4-FFF2-40B4-BE49-F238E27FC236}">
                  <a16:creationId xmlns:a16="http://schemas.microsoft.com/office/drawing/2014/main" id="{05C1BD2A-A948-2818-5E52-4B4E5056557D}"/>
                </a:ext>
              </a:extLst>
            </p:cNvPr>
            <p:cNvGrpSpPr/>
            <p:nvPr/>
          </p:nvGrpSpPr>
          <p:grpSpPr>
            <a:xfrm>
              <a:off x="381000" y="413679"/>
              <a:ext cx="14131418" cy="10772785"/>
              <a:chOff x="0" y="0"/>
              <a:chExt cx="9071908" cy="6915776"/>
            </a:xfrm>
          </p:grpSpPr>
          <p:sp>
            <p:nvSpPr>
              <p:cNvPr id="9" name="Freeform 4">
                <a:extLst>
                  <a:ext uri="{FF2B5EF4-FFF2-40B4-BE49-F238E27FC236}">
                    <a16:creationId xmlns:a16="http://schemas.microsoft.com/office/drawing/2014/main" id="{25BE8290-7845-EA69-486F-2B80166CBF7D}"/>
                  </a:ext>
                </a:extLst>
              </p:cNvPr>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10" name="Freeform 5">
                <a:extLst>
                  <a:ext uri="{FF2B5EF4-FFF2-40B4-BE49-F238E27FC236}">
                    <a16:creationId xmlns:a16="http://schemas.microsoft.com/office/drawing/2014/main" id="{E72DE138-6374-2010-F56F-52F8F74F71EC}"/>
                  </a:ext>
                </a:extLst>
              </p:cNvPr>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a:extLst>
                <a:ext uri="{FF2B5EF4-FFF2-40B4-BE49-F238E27FC236}">
                  <a16:creationId xmlns:a16="http://schemas.microsoft.com/office/drawing/2014/main" id="{6EB5D294-0877-8586-01AE-95027EA3C5F1}"/>
                </a:ext>
              </a:extLst>
            </p:cNvPr>
            <p:cNvGrpSpPr/>
            <p:nvPr/>
          </p:nvGrpSpPr>
          <p:grpSpPr>
            <a:xfrm>
              <a:off x="0" y="0"/>
              <a:ext cx="14131418" cy="10772785"/>
              <a:chOff x="0" y="0"/>
              <a:chExt cx="9071908" cy="6915776"/>
            </a:xfrm>
          </p:grpSpPr>
          <p:sp>
            <p:nvSpPr>
              <p:cNvPr id="7" name="Freeform 7">
                <a:extLst>
                  <a:ext uri="{FF2B5EF4-FFF2-40B4-BE49-F238E27FC236}">
                    <a16:creationId xmlns:a16="http://schemas.microsoft.com/office/drawing/2014/main" id="{ECB95E91-0275-DE7C-84A8-093360A33654}"/>
                  </a:ext>
                </a:extLst>
              </p:cNvPr>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a:extLst>
                  <a:ext uri="{FF2B5EF4-FFF2-40B4-BE49-F238E27FC236}">
                    <a16:creationId xmlns:a16="http://schemas.microsoft.com/office/drawing/2014/main" id="{C5F01816-8B23-A019-81DE-5E46188AE264}"/>
                  </a:ext>
                </a:extLst>
              </p:cNvPr>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1" name="Picture 13">
            <a:extLst>
              <a:ext uri="{FF2B5EF4-FFF2-40B4-BE49-F238E27FC236}">
                <a16:creationId xmlns:a16="http://schemas.microsoft.com/office/drawing/2014/main" id="{BF853AED-C7EC-F433-30CF-C593E8A56C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45205" y="659863"/>
            <a:ext cx="5519207" cy="907019"/>
          </a:xfrm>
          <a:prstGeom prst="rect">
            <a:avLst/>
          </a:prstGeom>
        </p:spPr>
      </p:pic>
      <p:pic>
        <p:nvPicPr>
          <p:cNvPr id="12" name="Picture 16">
            <a:extLst>
              <a:ext uri="{FF2B5EF4-FFF2-40B4-BE49-F238E27FC236}">
                <a16:creationId xmlns:a16="http://schemas.microsoft.com/office/drawing/2014/main" id="{811AF129-A145-2668-CE11-D50545FF88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204985">
            <a:off x="1132680" y="582535"/>
            <a:ext cx="1254588" cy="1016216"/>
          </a:xfrm>
          <a:prstGeom prst="rect">
            <a:avLst/>
          </a:prstGeom>
        </p:spPr>
      </p:pic>
      <p:pic>
        <p:nvPicPr>
          <p:cNvPr id="14" name="Picture 21">
            <a:extLst>
              <a:ext uri="{FF2B5EF4-FFF2-40B4-BE49-F238E27FC236}">
                <a16:creationId xmlns:a16="http://schemas.microsoft.com/office/drawing/2014/main" id="{AB3FA2DD-8911-CAE8-721F-198D702379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75496" y="958960"/>
            <a:ext cx="1136779" cy="905289"/>
          </a:xfrm>
          <a:prstGeom prst="rect">
            <a:avLst/>
          </a:prstGeom>
        </p:spPr>
      </p:pic>
      <p:pic>
        <p:nvPicPr>
          <p:cNvPr id="15" name="Picture 22">
            <a:extLst>
              <a:ext uri="{FF2B5EF4-FFF2-40B4-BE49-F238E27FC236}">
                <a16:creationId xmlns:a16="http://schemas.microsoft.com/office/drawing/2014/main" id="{205881D3-F27D-A7F7-8B00-4B3BA74201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62989" y="774026"/>
            <a:ext cx="2318463" cy="1275155"/>
          </a:xfrm>
          <a:prstGeom prst="rect">
            <a:avLst/>
          </a:prstGeom>
        </p:spPr>
      </p:pic>
      <p:pic>
        <p:nvPicPr>
          <p:cNvPr id="16" name="Picture 17">
            <a:extLst>
              <a:ext uri="{FF2B5EF4-FFF2-40B4-BE49-F238E27FC236}">
                <a16:creationId xmlns:a16="http://schemas.microsoft.com/office/drawing/2014/main" id="{3DB45526-4208-CEE3-9A93-C613D37EF1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08627" y="5113220"/>
            <a:ext cx="1815472" cy="1200481"/>
          </a:xfrm>
          <a:prstGeom prst="rect">
            <a:avLst/>
          </a:prstGeom>
        </p:spPr>
      </p:pic>
      <p:pic>
        <p:nvPicPr>
          <p:cNvPr id="17" name="Picture 15">
            <a:extLst>
              <a:ext uri="{FF2B5EF4-FFF2-40B4-BE49-F238E27FC236}">
                <a16:creationId xmlns:a16="http://schemas.microsoft.com/office/drawing/2014/main" id="{2EAAD981-A9B1-E010-B2C0-DE36DF4CCD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89751" y="4609572"/>
            <a:ext cx="826919" cy="1653839"/>
          </a:xfrm>
          <a:prstGeom prst="rect">
            <a:avLst/>
          </a:prstGeom>
        </p:spPr>
      </p:pic>
      <p:pic>
        <p:nvPicPr>
          <p:cNvPr id="19" name="Picture 14">
            <a:extLst>
              <a:ext uri="{FF2B5EF4-FFF2-40B4-BE49-F238E27FC236}">
                <a16:creationId xmlns:a16="http://schemas.microsoft.com/office/drawing/2014/main" id="{3055C05A-1393-FA37-1C87-AF47B2A3E5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023152">
            <a:off x="1179753" y="4642942"/>
            <a:ext cx="1619615" cy="1855115"/>
          </a:xfrm>
          <a:prstGeom prst="rect">
            <a:avLst/>
          </a:prstGeom>
        </p:spPr>
      </p:pic>
      <p:pic>
        <p:nvPicPr>
          <p:cNvPr id="20" name="Picture 23">
            <a:extLst>
              <a:ext uri="{FF2B5EF4-FFF2-40B4-BE49-F238E27FC236}">
                <a16:creationId xmlns:a16="http://schemas.microsoft.com/office/drawing/2014/main" id="{69603729-70E4-2C81-C9BE-2C0B24FB8D9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258290" y="185034"/>
            <a:ext cx="482534" cy="482534"/>
          </a:xfrm>
          <a:prstGeom prst="rect">
            <a:avLst/>
          </a:prstGeom>
        </p:spPr>
      </p:pic>
      <p:sp>
        <p:nvSpPr>
          <p:cNvPr id="21" name="TextBox 12">
            <a:extLst>
              <a:ext uri="{FF2B5EF4-FFF2-40B4-BE49-F238E27FC236}">
                <a16:creationId xmlns:a16="http://schemas.microsoft.com/office/drawing/2014/main" id="{F1E8357C-6A8F-9211-7C0F-CEE0BDE1978C}"/>
              </a:ext>
            </a:extLst>
          </p:cNvPr>
          <p:cNvSpPr txBox="1"/>
          <p:nvPr/>
        </p:nvSpPr>
        <p:spPr>
          <a:xfrm>
            <a:off x="2541119" y="1190138"/>
            <a:ext cx="7411493" cy="1169551"/>
          </a:xfrm>
          <a:prstGeom prst="rect">
            <a:avLst/>
          </a:prstGeom>
        </p:spPr>
        <p:txBody>
          <a:bodyPr wrap="square" lIns="0" tIns="0" rIns="0" bIns="0" rtlCol="0" anchor="t">
            <a:spAutoFit/>
          </a:bodyPr>
          <a:lstStyle/>
          <a:p>
            <a:pPr algn="ctr" defTabSz="609630"/>
            <a:endParaRPr lang="en-US" sz="3200" dirty="0">
              <a:solidFill>
                <a:srgbClr val="002060"/>
              </a:solidFill>
              <a:latin typeface="Times New Roman" panose="02020603050405020304" pitchFamily="18" charset="0"/>
              <a:cs typeface="Times New Roman" panose="02020603050405020304" pitchFamily="18" charset="0"/>
            </a:endParaRPr>
          </a:p>
          <a:p>
            <a:pPr algn="ctr" defTabSz="609630"/>
            <a:r>
              <a:rPr lang="vi-VN" sz="4400" dirty="0">
                <a:solidFill>
                  <a:srgbClr val="002060"/>
                </a:solidFill>
                <a:latin typeface="Times New Roman" panose="02020603050405020304" pitchFamily="18" charset="0"/>
                <a:cs typeface="Times New Roman" panose="02020603050405020304" pitchFamily="18" charset="0"/>
              </a:rPr>
              <a:t>Tiếng Việt</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EC90E28-B982-1509-711E-E9B6A1738B57}"/>
              </a:ext>
            </a:extLst>
          </p:cNvPr>
          <p:cNvSpPr txBox="1"/>
          <p:nvPr/>
        </p:nvSpPr>
        <p:spPr>
          <a:xfrm>
            <a:off x="777919" y="2645238"/>
            <a:ext cx="10789284" cy="816506"/>
          </a:xfrm>
          <a:prstGeom prst="rect">
            <a:avLst/>
          </a:prstGeom>
        </p:spPr>
        <p:txBody>
          <a:bodyPr wrap="square" lIns="0" tIns="0" rIns="0" bIns="0" rtlCol="0" anchor="t">
            <a:spAutoFit/>
          </a:bodyPr>
          <a:lstStyle/>
          <a:p>
            <a:pPr defTabSz="609630">
              <a:lnSpc>
                <a:spcPts val="6760"/>
              </a:lnSpc>
            </a:pPr>
            <a:r>
              <a:rPr lang="en-US" sz="4800" spc="104" dirty="0" err="1">
                <a:solidFill>
                  <a:srgbClr val="00B050"/>
                </a:solidFill>
                <a:latin typeface="+mj-lt"/>
              </a:rPr>
              <a:t>Bài</a:t>
            </a:r>
            <a:r>
              <a:rPr lang="en-US" sz="4800" spc="104" dirty="0">
                <a:solidFill>
                  <a:srgbClr val="00B050"/>
                </a:solidFill>
                <a:latin typeface="+mj-lt"/>
              </a:rPr>
              <a:t> 15 : </a:t>
            </a:r>
            <a:r>
              <a:rPr lang="en-US" sz="4800" spc="104" dirty="0" err="1">
                <a:solidFill>
                  <a:srgbClr val="00B050"/>
                </a:solidFill>
                <a:latin typeface="+mj-lt"/>
              </a:rPr>
              <a:t>Nói</a:t>
            </a:r>
            <a:r>
              <a:rPr lang="en-US" sz="4800" spc="104" dirty="0">
                <a:solidFill>
                  <a:srgbClr val="00B050"/>
                </a:solidFill>
                <a:latin typeface="+mj-lt"/>
              </a:rPr>
              <a:t> </a:t>
            </a:r>
            <a:r>
              <a:rPr lang="en-US" sz="4800" spc="104" dirty="0" err="1">
                <a:solidFill>
                  <a:srgbClr val="00B050"/>
                </a:solidFill>
                <a:latin typeface="+mj-lt"/>
              </a:rPr>
              <a:t>và</a:t>
            </a:r>
            <a:r>
              <a:rPr lang="en-US" sz="4800" spc="104" dirty="0">
                <a:solidFill>
                  <a:srgbClr val="00B050"/>
                </a:solidFill>
                <a:latin typeface="+mj-lt"/>
              </a:rPr>
              <a:t> </a:t>
            </a:r>
            <a:r>
              <a:rPr lang="en-US" sz="4800" spc="104" dirty="0" err="1">
                <a:solidFill>
                  <a:srgbClr val="00B050"/>
                </a:solidFill>
                <a:latin typeface="+mj-lt"/>
              </a:rPr>
              <a:t>nghe</a:t>
            </a:r>
            <a:r>
              <a:rPr lang="en-US" sz="4800" spc="104" dirty="0">
                <a:solidFill>
                  <a:srgbClr val="00B050"/>
                </a:solidFill>
                <a:latin typeface="+mj-lt"/>
              </a:rPr>
              <a:t> : </a:t>
            </a:r>
            <a:r>
              <a:rPr lang="en-US" sz="4800" spc="104" dirty="0" err="1">
                <a:solidFill>
                  <a:srgbClr val="00B050"/>
                </a:solidFill>
                <a:latin typeface="+mj-lt"/>
              </a:rPr>
              <a:t>Họa</a:t>
            </a:r>
            <a:r>
              <a:rPr lang="en-US" sz="4800" spc="104" dirty="0">
                <a:solidFill>
                  <a:srgbClr val="00B050"/>
                </a:solidFill>
                <a:latin typeface="+mj-lt"/>
              </a:rPr>
              <a:t> mi, </a:t>
            </a:r>
            <a:r>
              <a:rPr lang="en-US" sz="4800" spc="104" dirty="0" err="1">
                <a:solidFill>
                  <a:srgbClr val="00B050"/>
                </a:solidFill>
                <a:latin typeface="+mj-lt"/>
              </a:rPr>
              <a:t>vẹt</a:t>
            </a:r>
            <a:r>
              <a:rPr lang="en-US" sz="4800" spc="104" dirty="0">
                <a:solidFill>
                  <a:srgbClr val="00B050"/>
                </a:solidFill>
                <a:latin typeface="+mj-lt"/>
              </a:rPr>
              <a:t> </a:t>
            </a:r>
            <a:r>
              <a:rPr lang="en-US" sz="4800" spc="104" dirty="0" err="1">
                <a:solidFill>
                  <a:srgbClr val="00B050"/>
                </a:solidFill>
                <a:latin typeface="+mj-lt"/>
              </a:rPr>
              <a:t>và</a:t>
            </a:r>
            <a:r>
              <a:rPr lang="en-US" sz="4800" spc="104" dirty="0">
                <a:solidFill>
                  <a:srgbClr val="00B050"/>
                </a:solidFill>
                <a:latin typeface="+mj-lt"/>
              </a:rPr>
              <a:t> </a:t>
            </a:r>
            <a:r>
              <a:rPr lang="en-US" sz="4800" spc="104" dirty="0" err="1">
                <a:solidFill>
                  <a:srgbClr val="00B050"/>
                </a:solidFill>
                <a:latin typeface="+mj-lt"/>
              </a:rPr>
              <a:t>quạ</a:t>
            </a:r>
            <a:endParaRPr lang="en-US" sz="4800" spc="104" dirty="0">
              <a:solidFill>
                <a:srgbClr val="00B050"/>
              </a:solidFill>
              <a:latin typeface="+mj-lt"/>
            </a:endParaRPr>
          </a:p>
        </p:txBody>
      </p:sp>
      <p:sp>
        <p:nvSpPr>
          <p:cNvPr id="2" name="TextBox 1">
            <a:extLst>
              <a:ext uri="{FF2B5EF4-FFF2-40B4-BE49-F238E27FC236}">
                <a16:creationId xmlns:a16="http://schemas.microsoft.com/office/drawing/2014/main" id="{B88CC052-6C14-8FC6-2D52-C6854753E236}"/>
              </a:ext>
            </a:extLst>
          </p:cNvPr>
          <p:cNvSpPr txBox="1"/>
          <p:nvPr/>
        </p:nvSpPr>
        <p:spPr>
          <a:xfrm>
            <a:off x="3601538" y="4228641"/>
            <a:ext cx="5938683" cy="646331"/>
          </a:xfrm>
          <a:prstGeom prst="rect">
            <a:avLst/>
          </a:prstGeom>
          <a:noFill/>
        </p:spPr>
        <p:txBody>
          <a:bodyPr wrap="square" rtlCol="0">
            <a:spAutoFit/>
          </a:bodyPr>
          <a:lstStyle/>
          <a:p>
            <a:r>
              <a:rPr lang="en-US" sz="3600" dirty="0" err="1"/>
              <a:t>Giáo</a:t>
            </a:r>
            <a:r>
              <a:rPr lang="en-US" sz="3600" dirty="0"/>
              <a:t> </a:t>
            </a:r>
            <a:r>
              <a:rPr lang="en-US" sz="3600" dirty="0" err="1"/>
              <a:t>viên</a:t>
            </a:r>
            <a:r>
              <a:rPr lang="en-US" sz="3600" dirty="0"/>
              <a:t> : </a:t>
            </a:r>
            <a:r>
              <a:rPr lang="en-US" sz="3600" dirty="0" err="1"/>
              <a:t>Nguyễn</a:t>
            </a:r>
            <a:r>
              <a:rPr lang="en-US" sz="3600" dirty="0"/>
              <a:t> </a:t>
            </a:r>
            <a:r>
              <a:rPr lang="en-US" sz="3600" dirty="0" err="1"/>
              <a:t>Thị</a:t>
            </a:r>
            <a:r>
              <a:rPr lang="en-US" sz="3600" dirty="0"/>
              <a:t> </a:t>
            </a:r>
            <a:r>
              <a:rPr lang="en-US" sz="3600" dirty="0" err="1"/>
              <a:t>Quế</a:t>
            </a:r>
            <a:endParaRPr lang="vi-VN" sz="3600" dirty="0"/>
          </a:p>
        </p:txBody>
      </p:sp>
    </p:spTree>
    <p:extLst>
      <p:ext uri="{BB962C8B-B14F-4D97-AF65-F5344CB8AC3E}">
        <p14:creationId xmlns:p14="http://schemas.microsoft.com/office/powerpoint/2010/main" val="285485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6"/>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7"/>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8"/>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5" y="381004"/>
            <a:ext cx="10742083" cy="1229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600" dirty="0" err="1">
                <a:solidFill>
                  <a:srgbClr val="002060"/>
                </a:solidFill>
                <a:latin typeface="Times New Roman" pitchFamily="18" charset="0"/>
                <a:ea typeface="Tahoma" panose="020B0604030504040204" pitchFamily="34" charset="0"/>
                <a:cs typeface="Times New Roman" pitchFamily="18" charset="0"/>
                <a:sym typeface="+mn-ea"/>
              </a:rPr>
              <a:t>Vì</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sao</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quạ</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bỏ</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các</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bạn</a:t>
            </a:r>
            <a:r>
              <a:rPr lang="en-US" sz="3600" dirty="0">
                <a:solidFill>
                  <a:srgbClr val="002060"/>
                </a:solidFill>
                <a:latin typeface="Times New Roman" pitchFamily="18" charset="0"/>
                <a:ea typeface="Tahoma" panose="020B0604030504040204" pitchFamily="34" charset="0"/>
                <a:cs typeface="Times New Roman" pitchFamily="18" charset="0"/>
                <a:sym typeface="+mn-ea"/>
              </a:rPr>
              <a:t> bay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đi</a:t>
            </a:r>
            <a:r>
              <a:rPr lang="en-US" sz="3600" dirty="0">
                <a:solidFill>
                  <a:srgbClr val="002060"/>
                </a:solidFill>
                <a:latin typeface="Times New Roman" pitchFamily="18" charset="0"/>
                <a:ea typeface="Tahoma" panose="020B0604030504040204" pitchFamily="34" charset="0"/>
                <a:cs typeface="Times New Roman" pitchFamily="18" charset="0"/>
                <a:sym typeface="+mn-ea"/>
              </a:rPr>
              <a:t>?</a:t>
            </a:r>
          </a:p>
        </p:txBody>
      </p:sp>
      <p:sp>
        <p:nvSpPr>
          <p:cNvPr id="28" name="Rectangle: Folded Corner 27"/>
          <p:cNvSpPr/>
          <p:nvPr/>
        </p:nvSpPr>
        <p:spPr>
          <a:xfrm>
            <a:off x="679451" y="1885994"/>
            <a:ext cx="10769600" cy="1483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Vì</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chán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nản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không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kiên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nhẫn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3600" b="1" dirty="0">
                <a:solidFill>
                  <a:srgbClr val="FF0000"/>
                </a:solidFill>
                <a:latin typeface="Times New Roman" pitchFamily="18" charset="0"/>
                <a:ea typeface="Tahoma" panose="020B0604030504040204" pitchFamily="34" charset="0"/>
                <a:cs typeface="Times New Roman" pitchFamily="18" charset="0"/>
              </a:rPr>
              <a:t> bay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đi</a:t>
            </a:r>
            <a:endParaRPr lang="en-US" altLang="vi-VN" sz="3600" b="1" dirty="0">
              <a:solidFill>
                <a:srgbClr val="FF0000"/>
              </a:solidFill>
              <a:latin typeface="Times New Roman" pitchFamily="18" charset="0"/>
              <a:ea typeface="Tahoma" panose="020B0604030504040204" pitchFamily="34" charset="0"/>
              <a:cs typeface="Times New Roman" pitchFamily="18" charset="0"/>
            </a:endParaRPr>
          </a:p>
        </p:txBody>
      </p:sp>
      <p:sp>
        <p:nvSpPr>
          <p:cNvPr id="27656" name="Rectangle 32"/>
          <p:cNvSpPr/>
          <p:nvPr/>
        </p:nvSpPr>
        <p:spPr>
          <a:xfrm rot="5600923">
            <a:off x="3160184" y="4940303"/>
            <a:ext cx="1447800" cy="251884"/>
          </a:xfrm>
          <a:prstGeom prst="rect">
            <a:avLst/>
          </a:prstGeom>
          <a:blipFill rotWithShape="1">
            <a:blip r:embed="rId9"/>
          </a:blipFill>
          <a:ln w="12700">
            <a:noFill/>
          </a:ln>
        </p:spPr>
        <p:txBody>
          <a:bodyPr rot="10800000" vert="eaVert"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10"/>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42" y="4944576"/>
            <a:ext cx="182033" cy="182033"/>
            <a:chOff x="1632" y="3114"/>
            <a:chExt cx="115" cy="115"/>
          </a:xfrm>
        </p:grpSpPr>
        <p:pic>
          <p:nvPicPr>
            <p:cNvPr id="27666" name="Flowchart: Summing Junction 35"/>
            <p:cNvPicPr/>
            <p:nvPr/>
          </p:nvPicPr>
          <p:blipFill>
            <a:blip r:embed="rId11"/>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2"/>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2"/>
          <a:stretch>
            <a:fillRect/>
          </a:stretch>
        </p:blipFill>
        <p:spPr>
          <a:xfrm>
            <a:off x="43" y="3972984"/>
            <a:ext cx="1164167" cy="1276349"/>
          </a:xfrm>
          <a:prstGeom prst="rect">
            <a:avLst/>
          </a:prstGeom>
          <a:noFill/>
          <a:ln w="9525">
            <a:noFill/>
          </a:ln>
        </p:spPr>
      </p:pic>
      <p:pic>
        <p:nvPicPr>
          <p:cNvPr id="27662" name="Picture 48"/>
          <p:cNvPicPr>
            <a:picLocks noChangeAspect="1"/>
          </p:cNvPicPr>
          <p:nvPr/>
        </p:nvPicPr>
        <p:blipFill>
          <a:blip r:embed="rId13"/>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4"/>
          <a:stretch>
            <a:fillRect/>
          </a:stretch>
        </p:blipFill>
        <p:spPr>
          <a:xfrm flipH="1">
            <a:off x="3018395" y="4614375"/>
            <a:ext cx="878417" cy="844551"/>
          </a:xfrm>
          <a:prstGeom prst="rect">
            <a:avLst/>
          </a:prstGeom>
          <a:noFill/>
          <a:ln w="9525">
            <a:noFill/>
          </a:ln>
        </p:spPr>
      </p:pic>
      <p:pic>
        <p:nvPicPr>
          <p:cNvPr id="53" name="Picture 52"/>
          <p:cNvPicPr>
            <a:picLocks noChangeAspect="1"/>
          </p:cNvPicPr>
          <p:nvPr/>
        </p:nvPicPr>
        <p:blipFill>
          <a:blip r:embed="rId15"/>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6"/>
          <a:stretch>
            <a:fillRect/>
          </a:stretch>
        </p:blipFill>
        <p:spPr>
          <a:xfrm>
            <a:off x="11051119" y="3822703"/>
            <a:ext cx="713316" cy="1191684"/>
          </a:xfrm>
          <a:prstGeom prst="rect">
            <a:avLst/>
          </a:prstGeom>
          <a:noFill/>
          <a:ln w="9525">
            <a:noFill/>
          </a:ln>
        </p:spPr>
      </p:pic>
      <p:sp>
        <p:nvSpPr>
          <p:cNvPr id="3" name="Arrow: Pentagon 30">
            <a:hlinkClick r:id="rId17" action="ppaction://hlinksldjump">
              <a:snd r:embed="rId5" name="applause.wav"/>
            </a:hlinkClick>
          </p:cNvPr>
          <p:cNvSpPr/>
          <p:nvPr/>
        </p:nvSpPr>
        <p:spPr>
          <a:xfrm rot="586976" flipH="1">
            <a:off x="2844803" y="4038603"/>
            <a:ext cx="2309284" cy="901700"/>
          </a:xfrm>
          <a:prstGeom prst="homePlate">
            <a:avLst>
              <a:gd name="adj" fmla="val 49845"/>
            </a:avLst>
          </a:prstGeom>
          <a:blipFill rotWithShape="1">
            <a:blip r:embed="rId9"/>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6"/>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7"/>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8"/>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UTM Avo" panose="02040603050506020204" pitchFamily="18" charset="0"/>
                <a:cs typeface="UTM Avo" panose="02040603050506020204" pitchFamily="18" charset="0"/>
              </a:rPr>
              <a:t>You are given 2 candies </a:t>
            </a: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42" y="277284"/>
            <a:ext cx="109876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200">
                <a:solidFill>
                  <a:srgbClr val="002060"/>
                </a:solidFill>
                <a:latin typeface="Times New Roman" pitchFamily="18" charset="0"/>
                <a:ea typeface="Tahoma" panose="020B0604030504040204" pitchFamily="34" charset="0"/>
                <a:cs typeface="Times New Roman" pitchFamily="18" charset="0"/>
                <a:sym typeface="+mn-ea"/>
              </a:rPr>
              <a:t>Câu chuyện kết thúc như thế nào?</a:t>
            </a:r>
            <a:endParaRPr lang="en-US" sz="3200" dirty="0">
              <a:solidFill>
                <a:srgbClr val="002060"/>
              </a:solidFill>
              <a:latin typeface="Times New Roman" pitchFamily="18" charset="0"/>
              <a:ea typeface="Tahoma" panose="020B0604030504040204" pitchFamily="34" charset="0"/>
              <a:cs typeface="Times New Roman" pitchFamily="18" charset="0"/>
              <a:sym typeface="+mn-ea"/>
            </a:endParaRPr>
          </a:p>
        </p:txBody>
      </p:sp>
      <p:sp>
        <p:nvSpPr>
          <p:cNvPr id="28" name="Rectangle: Folded Corner 27"/>
          <p:cNvSpPr/>
          <p:nvPr/>
        </p:nvSpPr>
        <p:spPr>
          <a:xfrm>
            <a:off x="508001" y="2131738"/>
            <a:ext cx="11110595" cy="1923415"/>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2800" b="1" dirty="0" err="1">
                <a:solidFill>
                  <a:srgbClr val="FF0000"/>
                </a:solidFill>
                <a:latin typeface="Times New Roman" pitchFamily="18" charset="0"/>
                <a:ea typeface="Tahoma" panose="020B0604030504040204" pitchFamily="34" charset="0"/>
                <a:cs typeface="Times New Roman" pitchFamily="18" charset="0"/>
              </a:rPr>
              <a:t>Họa</a:t>
            </a:r>
            <a:r>
              <a:rPr lang="en-US" altLang="vi-VN" sz="2800" b="1" dirty="0">
                <a:solidFill>
                  <a:srgbClr val="FF0000"/>
                </a:solidFill>
                <a:latin typeface="Times New Roman" pitchFamily="18" charset="0"/>
                <a:ea typeface="Tahoma" panose="020B0604030504040204" pitchFamily="34" charset="0"/>
                <a:cs typeface="Times New Roman" pitchFamily="18" charset="0"/>
              </a:rPr>
              <a:t> mi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và</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vẹt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chăm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tập</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giọng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êm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ái</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còn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phát</a:t>
            </a:r>
            <a:r>
              <a:rPr lang="en-US" altLang="vi-VN" sz="2800" b="1" dirty="0">
                <a:solidFill>
                  <a:srgbClr val="FF0000"/>
                </a:solidFill>
                <a:latin typeface="Times New Roman" pitchFamily="18" charset="0"/>
                <a:ea typeface="Tahoma" panose="020B0604030504040204" pitchFamily="34" charset="0"/>
                <a:cs typeface="Times New Roman" pitchFamily="18" charset="0"/>
              </a:rPr>
              <a:t> ra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tiếng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kêu</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buồn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bã</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a:t>
            </a:r>
          </a:p>
        </p:txBody>
      </p:sp>
      <p:sp>
        <p:nvSpPr>
          <p:cNvPr id="28680" name="Rectangle 32"/>
          <p:cNvSpPr/>
          <p:nvPr/>
        </p:nvSpPr>
        <p:spPr>
          <a:xfrm rot="5600923">
            <a:off x="2829984" y="4993217"/>
            <a:ext cx="2438400" cy="251883"/>
          </a:xfrm>
          <a:prstGeom prst="rect">
            <a:avLst/>
          </a:prstGeom>
          <a:blipFill rotWithShape="1">
            <a:blip r:embed="rId9"/>
          </a:blipFill>
          <a:ln w="12700">
            <a:noFill/>
          </a:ln>
        </p:spPr>
        <p:txBody>
          <a:bodyPr lIns="91376" tIns="45718" rIns="91376" bIns="45718"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10"/>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11"/>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2"/>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2"/>
          <a:stretch>
            <a:fillRect/>
          </a:stretch>
        </p:blipFill>
        <p:spPr>
          <a:xfrm>
            <a:off x="43" y="3972984"/>
            <a:ext cx="1164167" cy="1276349"/>
          </a:xfrm>
          <a:prstGeom prst="rect">
            <a:avLst/>
          </a:prstGeom>
          <a:noFill/>
          <a:ln w="9525">
            <a:noFill/>
          </a:ln>
        </p:spPr>
      </p:pic>
      <p:pic>
        <p:nvPicPr>
          <p:cNvPr id="28686" name="Picture 48"/>
          <p:cNvPicPr>
            <a:picLocks noChangeAspect="1"/>
          </p:cNvPicPr>
          <p:nvPr/>
        </p:nvPicPr>
        <p:blipFill>
          <a:blip r:embed="rId13"/>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4"/>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5"/>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6"/>
          <a:stretch>
            <a:fillRect/>
          </a:stretch>
        </p:blipFill>
        <p:spPr>
          <a:xfrm>
            <a:off x="11051119" y="3822703"/>
            <a:ext cx="713316" cy="1191684"/>
          </a:xfrm>
          <a:prstGeom prst="rect">
            <a:avLst/>
          </a:prstGeom>
          <a:noFill/>
          <a:ln w="9525">
            <a:noFill/>
          </a:ln>
        </p:spPr>
      </p:pic>
      <p:sp>
        <p:nvSpPr>
          <p:cNvPr id="3" name="Arrow: Pentagon 30">
            <a:hlinkClick r:id="rId17" action="ppaction://hlinksldjump">
              <a:snd r:embed="rId5" name="applause.wav"/>
            </a:hlinkClick>
          </p:cNvPr>
          <p:cNvSpPr/>
          <p:nvPr/>
        </p:nvSpPr>
        <p:spPr>
          <a:xfrm rot="586976" flipH="1">
            <a:off x="2844803" y="4038603"/>
            <a:ext cx="2309284" cy="901700"/>
          </a:xfrm>
          <a:prstGeom prst="homePlate">
            <a:avLst>
              <a:gd name="adj" fmla="val 49845"/>
            </a:avLst>
          </a:prstGeom>
          <a:blipFill rotWithShape="1">
            <a:blip r:embed="rId9"/>
          </a:blipFill>
          <a:ln w="12700">
            <a:noFill/>
          </a:ln>
        </p:spPr>
        <p:txBody>
          <a:bodyPr lIns="91376" tIns="45718" rIns="91376" bIns="45718" anchor="ctr" anchorCtr="0"/>
          <a:lstStyle/>
          <a:p>
            <a:pPr algn="ctr" defTabSz="685286">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5"/>
          <a:stretch>
            <a:fillRect/>
          </a:stretch>
        </p:blipFill>
        <p:spPr>
          <a:xfrm>
            <a:off x="2377440" y="685800"/>
            <a:ext cx="9672320" cy="4587240"/>
          </a:xfrm>
          <a:prstGeom prst="rect">
            <a:avLst/>
          </a:prstGeom>
          <a:noFill/>
          <a:ln w="9525">
            <a:noFill/>
          </a:ln>
        </p:spPr>
      </p:pic>
      <p:pic>
        <p:nvPicPr>
          <p:cNvPr id="41997" name="图片 41996" descr="14"/>
          <p:cNvPicPr>
            <a:picLocks noChangeAspect="1"/>
          </p:cNvPicPr>
          <p:nvPr/>
        </p:nvPicPr>
        <p:blipFill>
          <a:blip r:embed="rId6"/>
          <a:stretch>
            <a:fillRect/>
          </a:stretch>
        </p:blipFill>
        <p:spPr>
          <a:xfrm>
            <a:off x="1" y="177800"/>
            <a:ext cx="2123439" cy="6182784"/>
          </a:xfrm>
          <a:prstGeom prst="rect">
            <a:avLst/>
          </a:prstGeom>
          <a:noFill/>
          <a:ln w="9525">
            <a:noFill/>
          </a:ln>
        </p:spPr>
      </p:pic>
      <p:pic>
        <p:nvPicPr>
          <p:cNvPr id="33796" name="图片 41997" descr="1"/>
          <p:cNvPicPr>
            <a:picLocks noChangeAspect="1"/>
          </p:cNvPicPr>
          <p:nvPr/>
        </p:nvPicPr>
        <p:blipFill>
          <a:blip r:embed="rId7"/>
          <a:stretch>
            <a:fillRect/>
          </a:stretch>
        </p:blipFill>
        <p:spPr>
          <a:xfrm>
            <a:off x="0" y="5617675"/>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303" name="Text Box 7"/>
          <p:cNvSpPr txBox="1"/>
          <p:nvPr/>
        </p:nvSpPr>
        <p:spPr>
          <a:xfrm>
            <a:off x="2712720" y="2712720"/>
            <a:ext cx="6177280" cy="769437"/>
          </a:xfrm>
          <a:prstGeom prst="rect">
            <a:avLst/>
          </a:prstGeom>
          <a:noFill/>
          <a:ln w="9525">
            <a:noFill/>
          </a:ln>
        </p:spPr>
        <p:txBody>
          <a:bodyPr wrap="square"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Thảo</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( 1’)</a:t>
            </a:r>
            <a:endParaRPr kumimoji="0"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665769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6"/>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Qua câu chuyện, em học được điều gì?</a:t>
            </a:r>
          </a:p>
        </p:txBody>
      </p:sp>
      <p:sp>
        <p:nvSpPr>
          <p:cNvPr id="53253" name="Text Box 5"/>
          <p:cNvSpPr txBox="1"/>
          <p:nvPr/>
        </p:nvSpPr>
        <p:spPr>
          <a:xfrm>
            <a:off x="1422399" y="1219201"/>
            <a:ext cx="9387418" cy="2977516"/>
          </a:xfrm>
          <a:prstGeom prst="rect">
            <a:avLst/>
          </a:prstGeom>
          <a:noFill/>
          <a:ln w="9525">
            <a:noFill/>
          </a:ln>
        </p:spPr>
        <p:txBody>
          <a:bodyPr wrap="square" lIns="91376" tIns="45718" rIns="91376" bIns="45718">
            <a:spAutoFit/>
          </a:bodyPr>
          <a:lstStyle/>
          <a:p>
            <a:pPr marL="0" marR="0" lvl="0" indent="0" algn="ctr"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ustDataLst>
      <p:tags r:id="rId1"/>
    </p:custDataLst>
    <p:extLst>
      <p:ext uri="{BB962C8B-B14F-4D97-AF65-F5344CB8AC3E}">
        <p14:creationId xmlns:p14="http://schemas.microsoft.com/office/powerpoint/2010/main" val="363717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6"/>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754049"/>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3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chưa</a:t>
            </a:r>
            <a:r>
              <a:rPr kumimoji="0" lang="vi-VN"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ustDataLst>
      <p:tags r:id="rId1"/>
    </p:custDataLst>
    <p:extLst>
      <p:ext uri="{BB962C8B-B14F-4D97-AF65-F5344CB8AC3E}">
        <p14:creationId xmlns:p14="http://schemas.microsoft.com/office/powerpoint/2010/main" val="2998866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4"/>
                                        </p:tgtEl>
                                        <p:attrNameLst>
                                          <p:attrName>style.visibility</p:attrName>
                                        </p:attrNameLst>
                                      </p:cBhvr>
                                      <p:to>
                                        <p:strVal val="visible"/>
                                      </p:to>
                                    </p:set>
                                    <p:animEffect transition="in" filter="blinds(horizontal)">
                                      <p:cBhvr>
                                        <p:cTn id="18" dur="500"/>
                                        <p:tgtEl>
                                          <p:spTgt spid="53254"/>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6"/>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15768"/>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lang="en-US" sz="4300" noProof="0" dirty="0" err="1">
                <a:solidFill>
                  <a:prstClr val="black"/>
                </a:solidFill>
                <a:latin typeface="Times New Roman" pitchFamily="18" charset="0"/>
                <a:cs typeface="Times New Roman" pitchFamily="18" charset="0"/>
              </a:rPr>
              <a:t>Trong</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câu</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chuyện</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em</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thích</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nhất</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nhân</a:t>
            </a:r>
            <a:r>
              <a:rPr lang="en-US" sz="4300" noProof="0" dirty="0">
                <a:solidFill>
                  <a:prstClr val="black"/>
                </a:solidFill>
                <a:latin typeface="Times New Roman" pitchFamily="18" charset="0"/>
                <a:cs typeface="Times New Roman" pitchFamily="18" charset="0"/>
              </a:rPr>
              <a:t> </a:t>
            </a:r>
            <a:r>
              <a:rPr lang="en-US" sz="4300" noProof="0">
                <a:solidFill>
                  <a:prstClr val="black"/>
                </a:solidFill>
                <a:latin typeface="Times New Roman" pitchFamily="18" charset="0"/>
                <a:cs typeface="Times New Roman" pitchFamily="18" charset="0"/>
              </a:rPr>
              <a:t>vật</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nào</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Vì</a:t>
            </a:r>
            <a:r>
              <a:rPr lang="en-US" sz="4300" noProof="0" dirty="0">
                <a:solidFill>
                  <a:prstClr val="black"/>
                </a:solidFill>
                <a:latin typeface="Times New Roman" pitchFamily="18" charset="0"/>
                <a:cs typeface="Times New Roman" pitchFamily="18" charset="0"/>
              </a:rPr>
              <a:t> </a:t>
            </a:r>
            <a:r>
              <a:rPr lang="en-US" sz="4300" noProof="0" dirty="0" err="1">
                <a:solidFill>
                  <a:prstClr val="black"/>
                </a:solidFill>
                <a:latin typeface="Times New Roman" pitchFamily="18" charset="0"/>
                <a:cs typeface="Times New Roman" pitchFamily="18" charset="0"/>
              </a:rPr>
              <a:t>sao</a:t>
            </a:r>
            <a:r>
              <a:rPr lang="en-US" sz="4300" noProof="0" dirty="0">
                <a:solidFill>
                  <a:prstClr val="black"/>
                </a:solidFill>
                <a:latin typeface="Times New Roman" pitchFamily="18" charset="0"/>
                <a:cs typeface="Times New Roman" pitchFamily="18" charset="0"/>
              </a:rPr>
              <a:t>?</a:t>
            </a:r>
            <a:endParaRPr kumimoji="0" lang="vi-VN" sz="4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ustDataLst>
      <p:tags r:id="rId1"/>
    </p:custDataLst>
    <p:extLst>
      <p:ext uri="{BB962C8B-B14F-4D97-AF65-F5344CB8AC3E}">
        <p14:creationId xmlns:p14="http://schemas.microsoft.com/office/powerpoint/2010/main" val="3404610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4"/>
                                        </p:tgtEl>
                                        <p:attrNameLst>
                                          <p:attrName>style.visibility</p:attrName>
                                        </p:attrNameLst>
                                      </p:cBhvr>
                                      <p:to>
                                        <p:strVal val="visible"/>
                                      </p:to>
                                    </p:set>
                                    <p:animEffect transition="in" filter="blinds(horizontal)">
                                      <p:cBhvr>
                                        <p:cTn id="18" dur="500"/>
                                        <p:tgtEl>
                                          <p:spTgt spid="53254"/>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5"/>
          <a:stretch>
            <a:fillRect/>
          </a:stretch>
        </p:blipFill>
        <p:spPr>
          <a:xfrm>
            <a:off x="0" y="160868"/>
            <a:ext cx="11432117" cy="6697133"/>
          </a:xfrm>
          <a:prstGeom prst="rect">
            <a:avLst/>
          </a:prstGeom>
          <a:noFill/>
          <a:ln w="9525">
            <a:noFill/>
          </a:ln>
        </p:spPr>
      </p:pic>
      <p:sp>
        <p:nvSpPr>
          <p:cNvPr id="8198" name="文本框 8197"/>
          <p:cNvSpPr txBox="1"/>
          <p:nvPr/>
        </p:nvSpPr>
        <p:spPr>
          <a:xfrm>
            <a:off x="4754880" y="2514601"/>
            <a:ext cx="6380480" cy="1790545"/>
          </a:xfrm>
          <a:prstGeom prst="rect">
            <a:avLst/>
          </a:prstGeom>
          <a:noFill/>
          <a:ln w="9525">
            <a:noFill/>
          </a:ln>
        </p:spPr>
        <p:txBody>
          <a:bodyPr wrap="square" lIns="66306" tIns="33174" rIns="66306" bIns="33174">
            <a:spAutoFit/>
          </a:bodyPr>
          <a:lstStyle/>
          <a:p>
            <a:pPr lvl="0" algn="ctr" defTabSz="815334">
              <a:spcBef>
                <a:spcPct val="50000"/>
              </a:spcBef>
              <a:defRPr/>
            </a:pPr>
            <a:r>
              <a:rPr kumimoji="0" lang="en-US" altLang="zh-CN" sz="3200" b="1" u="none" strike="noStrike" kern="1200" cap="none" spc="0" normalizeH="0" baseline="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Cảm</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ơn</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thầy</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cô</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giáo</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u="none" strike="noStrike" kern="1200" cap="none" spc="0" normalizeH="0" noProof="0" dirty="0" err="1">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endParaRPr kumimoji="0" lang="en-US" altLang="zh-CN" sz="3200" b="1"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lvl="0" algn="ctr" defTabSz="815334">
              <a:spcBef>
                <a:spcPct val="50000"/>
              </a:spcBef>
              <a:defRPr/>
            </a:pPr>
            <a:endParaRPr kumimoji="0" lang="en-US" altLang="zh-CN" sz="3200" b="1" i="0" u="none" strike="noStrike" kern="1200" cap="none" spc="0" normalizeH="0" baseline="0" noProof="0" dirty="0">
              <a:ln>
                <a:noFill/>
              </a:ln>
              <a:solidFill>
                <a:srgbClr val="00B050"/>
              </a:solidFill>
              <a:effectLst/>
              <a:uLnTx/>
              <a:uFillTx/>
              <a:latin typeface="Arial-Rounded" panose="020B0500000000000000" pitchFamily="34" charset="0"/>
              <a:ea typeface="SimSun" panose="02010600030101010101" pitchFamily="2" charset="-122"/>
              <a:cs typeface="Arial-Rounded" panose="020B0500000000000000" pitchFamily="34" charset="0"/>
            </a:endParaRPr>
          </a:p>
        </p:txBody>
      </p:sp>
    </p:spTree>
    <p:custDataLst>
      <p:tags r:id="rId1"/>
    </p:custDataLst>
    <p:extLst>
      <p:ext uri="{BB962C8B-B14F-4D97-AF65-F5344CB8AC3E}">
        <p14:creationId xmlns:p14="http://schemas.microsoft.com/office/powerpoint/2010/main" val="5300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14"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120" y="99426"/>
            <a:ext cx="10424160" cy="6057533"/>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9765" t="5074" r="12177" b="15106"/>
          <a:stretch>
            <a:fillRect/>
          </a:stretch>
        </p:blipFill>
        <p:spPr>
          <a:xfrm flipH="1">
            <a:off x="-304800" y="99426"/>
            <a:ext cx="4064000" cy="5823854"/>
          </a:xfrm>
          <a:prstGeom prst="rect">
            <a:avLst/>
          </a:prstGeom>
        </p:spPr>
      </p:pic>
      <p:sp>
        <p:nvSpPr>
          <p:cNvPr id="5" name="Rectangle 4"/>
          <p:cNvSpPr/>
          <p:nvPr/>
        </p:nvSpPr>
        <p:spPr>
          <a:xfrm>
            <a:off x="4947920" y="2011680"/>
            <a:ext cx="5333999" cy="1910080"/>
          </a:xfrm>
          <a:prstGeom prst="rect">
            <a:avLst/>
          </a:prstGeom>
          <a:noFill/>
        </p:spPr>
        <p:txBody>
          <a:bodyPr wrap="none" lIns="68537" tIns="34290" rIns="68537" bIns="34290">
            <a:prstTxWarp prst="textArchDown">
              <a:avLst/>
            </a:prstTxWarp>
            <a:spAutoFit/>
          </a:bodyPr>
          <a:lstStyle/>
          <a:p>
            <a:pPr algn="ct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Nói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và</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nghe</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p>
          <a:p>
            <a:pPr algn="ct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Họa</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mi,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vẹt</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và</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quạ</a:t>
            </a:r>
            <a:endPar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endPar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5"/>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6"/>
          <a:stretch>
            <a:fillRect/>
          </a:stretch>
        </p:blipFill>
        <p:spPr>
          <a:xfrm>
            <a:off x="8451891" y="3817979"/>
            <a:ext cx="3740151" cy="3206751"/>
          </a:xfrm>
          <a:prstGeom prst="rect">
            <a:avLst/>
          </a:prstGeom>
          <a:noFill/>
          <a:ln w="9525">
            <a:noFill/>
          </a:ln>
        </p:spPr>
      </p:pic>
      <p:sp>
        <p:nvSpPr>
          <p:cNvPr id="67588" name="Text Box 4"/>
          <p:cNvSpPr txBox="1"/>
          <p:nvPr/>
        </p:nvSpPr>
        <p:spPr>
          <a:xfrm>
            <a:off x="2743200" y="2921016"/>
            <a:ext cx="6604000" cy="1105535"/>
          </a:xfrm>
          <a:prstGeom prst="rect">
            <a:avLst/>
          </a:prstGeom>
          <a:noFill/>
          <a:ln w="9525">
            <a:noFill/>
          </a:ln>
        </p:spPr>
        <p:txBody>
          <a:bodyPr lIns="121832" tIns="60916" rIns="121832" bIns="60916">
            <a:spAutoFit/>
          </a:bodyPr>
          <a:lstStyle/>
          <a:p>
            <a:pPr algn="ctr" defTabSz="1218240">
              <a:spcBef>
                <a:spcPct val="50000"/>
              </a:spcBef>
              <a:defRPr/>
            </a:pP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Nghe kể chuyện</a:t>
            </a:r>
          </a:p>
        </p:txBody>
      </p:sp>
    </p:spTree>
    <p:custDataLst>
      <p:tags r:id="rId1"/>
    </p:custDataLst>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9E911-099E-4BBC-9CA2-3198940331B7}"/>
              </a:ext>
            </a:extLst>
          </p:cNvPr>
          <p:cNvPicPr/>
          <p:nvPr/>
        </p:nvPicPr>
        <p:blipFill rotWithShape="1">
          <a:blip r:embed="rId4">
            <a:extLst>
              <a:ext uri="{28A0092B-C50C-407E-A947-70E740481C1C}">
                <a14:useLocalDpi xmlns:a14="http://schemas.microsoft.com/office/drawing/2010/main" val="0"/>
              </a:ext>
            </a:extLst>
          </a:blip>
          <a:srcRect l="51367" t="45189" r="27382" b="26587"/>
          <a:stretch/>
        </p:blipFill>
        <p:spPr bwMode="auto">
          <a:xfrm>
            <a:off x="0" y="0"/>
            <a:ext cx="12192000" cy="685800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6949268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5"/>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6"/>
          <a:stretch>
            <a:fillRect/>
          </a:stretch>
        </p:blipFill>
        <p:spPr>
          <a:xfrm>
            <a:off x="8451891" y="3817979"/>
            <a:ext cx="3740151" cy="3206751"/>
          </a:xfrm>
          <a:prstGeom prst="rect">
            <a:avLst/>
          </a:prstGeom>
          <a:noFill/>
          <a:ln w="9525">
            <a:noFill/>
          </a:ln>
        </p:spPr>
      </p:pic>
      <p:sp>
        <p:nvSpPr>
          <p:cNvPr id="67588" name="Text Box 4"/>
          <p:cNvSpPr txBox="1"/>
          <p:nvPr/>
        </p:nvSpPr>
        <p:spPr>
          <a:xfrm>
            <a:off x="2296160" y="2921003"/>
            <a:ext cx="7051040" cy="2092792"/>
          </a:xfrm>
          <a:prstGeom prst="rect">
            <a:avLst/>
          </a:prstGeom>
          <a:noFill/>
          <a:ln w="9525">
            <a:noFill/>
          </a:ln>
        </p:spPr>
        <p:txBody>
          <a:bodyPr wrap="square" lIns="121832" tIns="60916" rIns="121832" bIns="60916">
            <a:spAutoFit/>
          </a:bodyPr>
          <a:lstStyle/>
          <a:p>
            <a:pPr algn="ctr" defTabSz="1218240">
              <a:spcBef>
                <a:spcPct val="50000"/>
              </a:spcBef>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Thảo</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luận</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nhóm</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4 (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Thời</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gian</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3’)</a:t>
            </a:r>
          </a:p>
        </p:txBody>
      </p:sp>
    </p:spTree>
    <p:custDataLst>
      <p:tags r:id="rId1"/>
    </p:custDataLst>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5"/>
          <a:stretch>
            <a:fillRect/>
          </a:stretch>
        </p:blipFill>
        <p:spPr>
          <a:xfrm>
            <a:off x="0" y="160868"/>
            <a:ext cx="11432117" cy="6697133"/>
          </a:xfrm>
          <a:prstGeom prst="rect">
            <a:avLst/>
          </a:prstGeom>
          <a:noFill/>
          <a:ln w="9525">
            <a:noFill/>
          </a:ln>
        </p:spPr>
      </p:pic>
      <p:sp>
        <p:nvSpPr>
          <p:cNvPr id="8198" name="文本框 8197"/>
          <p:cNvSpPr txBox="1"/>
          <p:nvPr/>
        </p:nvSpPr>
        <p:spPr>
          <a:xfrm>
            <a:off x="5283200" y="2514601"/>
            <a:ext cx="5181600" cy="1543051"/>
          </a:xfrm>
          <a:prstGeom prst="rect">
            <a:avLst/>
          </a:prstGeom>
          <a:noFill/>
          <a:ln w="9525">
            <a:noFill/>
          </a:ln>
        </p:spPr>
        <p:txBody>
          <a:bodyPr lIns="66306" tIns="33174" rIns="66306" bIns="33174">
            <a:spAutoFit/>
          </a:bodyPr>
          <a:lstStyle/>
          <a:p>
            <a:pPr algn="ctr" defTabSz="815334">
              <a:spcBef>
                <a:spcPct val="50000"/>
              </a:spcBef>
              <a:defRPr/>
            </a:pPr>
            <a:r>
              <a:rPr lang="en-US" altLang="zh-CN" sz="32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1"/>
            <a:ext cx="3352800" cy="640715"/>
          </a:xfrm>
          <a:prstGeom prst="rect">
            <a:avLst/>
          </a:prstGeom>
          <a:noFill/>
          <a:ln w="9525">
            <a:noFill/>
          </a:ln>
        </p:spPr>
        <p:txBody>
          <a:bodyPr lIns="66306" tIns="33174" rIns="66306" bIns="33174">
            <a:spAutoFit/>
          </a:bodyPr>
          <a:lstStyle/>
          <a:p>
            <a:pPr algn="ctr" defTabSz="815334">
              <a:spcBef>
                <a:spcPct val="50000"/>
              </a:spcBef>
              <a:defRPr/>
            </a:pP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Cùng bạn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4"/>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4"/>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pic>
        <p:nvPicPr>
          <p:cNvPr id="8" name="Picture 7">
            <a:hlinkClick r:id="rId5" action="ppaction://hlinksldjump">
              <a:snd r:embed="rId6" name="chimes.wav"/>
            </a:hlinkClick>
          </p:cNvPr>
          <p:cNvPicPr>
            <a:picLocks noChangeAspect="1"/>
          </p:cNvPicPr>
          <p:nvPr/>
        </p:nvPicPr>
        <p:blipFill>
          <a:blip r:embed="rId7"/>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8"/>
          <a:stretch>
            <a:fillRect/>
          </a:stretch>
        </p:blipFill>
        <p:spPr>
          <a:xfrm>
            <a:off x="410636" y="419100"/>
            <a:ext cx="2059517" cy="1382184"/>
          </a:xfrm>
          <a:prstGeom prst="rect">
            <a:avLst/>
          </a:prstGeom>
          <a:noFill/>
          <a:ln w="9525">
            <a:noFill/>
          </a:ln>
        </p:spPr>
      </p:pic>
      <p:pic>
        <p:nvPicPr>
          <p:cNvPr id="10" name="Picture 9">
            <a:hlinkClick r:id="rId9" action="ppaction://hlinksldjump">
              <a:snd r:embed="rId6" name="chimes.wav"/>
            </a:hlinkClick>
          </p:cNvPr>
          <p:cNvPicPr>
            <a:picLocks noChangeAspect="1"/>
          </p:cNvPicPr>
          <p:nvPr/>
        </p:nvPicPr>
        <p:blipFill>
          <a:blip r:embed="rId10"/>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1"/>
          <a:stretch>
            <a:fillRect/>
          </a:stretch>
        </p:blipFill>
        <p:spPr>
          <a:xfrm>
            <a:off x="2743200" y="381000"/>
            <a:ext cx="2059517" cy="1382184"/>
          </a:xfrm>
          <a:prstGeom prst="rect">
            <a:avLst/>
          </a:prstGeom>
          <a:noFill/>
          <a:ln w="9525">
            <a:noFill/>
          </a:ln>
        </p:spPr>
      </p:pic>
      <p:pic>
        <p:nvPicPr>
          <p:cNvPr id="12" name="Picture 11">
            <a:hlinkClick r:id="rId12" action="ppaction://hlinksldjump">
              <a:snd r:embed="rId6" name="chimes.wav"/>
            </a:hlinkClick>
          </p:cNvPr>
          <p:cNvPicPr>
            <a:picLocks noChangeAspect="1"/>
          </p:cNvPicPr>
          <p:nvPr/>
        </p:nvPicPr>
        <p:blipFill>
          <a:blip r:embed="rId13"/>
          <a:stretch>
            <a:fillRect/>
          </a:stretch>
        </p:blipFill>
        <p:spPr>
          <a:xfrm>
            <a:off x="4978654" y="931336"/>
            <a:ext cx="1970617" cy="1744133"/>
          </a:xfrm>
          <a:prstGeom prst="rect">
            <a:avLst/>
          </a:prstGeom>
          <a:noFill/>
          <a:ln w="9525">
            <a:noFill/>
          </a:ln>
        </p:spPr>
      </p:pic>
      <p:pic>
        <p:nvPicPr>
          <p:cNvPr id="13" name="Picture 12"/>
          <p:cNvPicPr>
            <a:picLocks noChangeAspect="1"/>
          </p:cNvPicPr>
          <p:nvPr/>
        </p:nvPicPr>
        <p:blipFill>
          <a:blip r:embed="rId14"/>
          <a:stretch>
            <a:fillRect/>
          </a:stretch>
        </p:blipFill>
        <p:spPr>
          <a:xfrm>
            <a:off x="4965742" y="419100"/>
            <a:ext cx="2061633" cy="1382184"/>
          </a:xfrm>
          <a:prstGeom prst="rect">
            <a:avLst/>
          </a:prstGeom>
          <a:noFill/>
          <a:ln w="9525">
            <a:noFill/>
          </a:ln>
        </p:spPr>
      </p:pic>
      <p:pic>
        <p:nvPicPr>
          <p:cNvPr id="14" name="Picture 13">
            <a:hlinkClick r:id="rId15" action="ppaction://hlinksldjump">
              <a:snd r:embed="rId6" name="chimes.wav"/>
            </a:hlinkClick>
          </p:cNvPr>
          <p:cNvPicPr>
            <a:picLocks noChangeAspect="1"/>
          </p:cNvPicPr>
          <p:nvPr/>
        </p:nvPicPr>
        <p:blipFill>
          <a:blip r:embed="rId16"/>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7"/>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8"/>
          <a:stretch>
            <a:fillRect/>
          </a:stretch>
        </p:blipFill>
        <p:spPr>
          <a:xfrm>
            <a:off x="0" y="6309826"/>
            <a:ext cx="6096000" cy="334433"/>
          </a:xfrm>
          <a:prstGeom prst="rect">
            <a:avLst/>
          </a:prstGeom>
          <a:noFill/>
          <a:ln w="9525">
            <a:noFill/>
          </a:ln>
        </p:spPr>
      </p:pic>
      <p:pic>
        <p:nvPicPr>
          <p:cNvPr id="23569" name="Picture 37"/>
          <p:cNvPicPr>
            <a:picLocks noChangeAspect="1"/>
          </p:cNvPicPr>
          <p:nvPr/>
        </p:nvPicPr>
        <p:blipFill>
          <a:blip r:embed="rId18"/>
          <a:stretch>
            <a:fillRect/>
          </a:stretch>
        </p:blipFill>
        <p:spPr>
          <a:xfrm>
            <a:off x="6096000" y="6309826"/>
            <a:ext cx="6096000" cy="334433"/>
          </a:xfrm>
          <a:prstGeom prst="rect">
            <a:avLst/>
          </a:prstGeom>
          <a:noFill/>
          <a:ln w="9525">
            <a:noFill/>
          </a:ln>
        </p:spPr>
      </p:pic>
      <p:pic>
        <p:nvPicPr>
          <p:cNvPr id="23570" name="Picture 38"/>
          <p:cNvPicPr>
            <a:picLocks noChangeAspect="1"/>
          </p:cNvPicPr>
          <p:nvPr/>
        </p:nvPicPr>
        <p:blipFill>
          <a:blip r:embed="rId18"/>
          <a:stretch>
            <a:fillRect/>
          </a:stretch>
        </p:blipFill>
        <p:spPr>
          <a:xfrm>
            <a:off x="609600" y="3124242"/>
            <a:ext cx="6096000" cy="334433"/>
          </a:xfrm>
          <a:prstGeom prst="rect">
            <a:avLst/>
          </a:prstGeom>
          <a:noFill/>
          <a:ln w="9525">
            <a:noFill/>
          </a:ln>
        </p:spPr>
      </p:pic>
      <p:pic>
        <p:nvPicPr>
          <p:cNvPr id="23571" name="Picture 39"/>
          <p:cNvPicPr>
            <a:picLocks noChangeAspect="1"/>
          </p:cNvPicPr>
          <p:nvPr/>
        </p:nvPicPr>
        <p:blipFill>
          <a:blip r:embed="rId18"/>
          <a:stretch>
            <a:fillRect/>
          </a:stretch>
        </p:blipFill>
        <p:spPr>
          <a:xfrm>
            <a:off x="6096000" y="2976076"/>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73" name="AutoShape 21">
            <a:hlinkClick r:id="" action="ppaction://hlinkshowjump?jump=nextslide">
              <a:snd r:embed="rId19"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376" tIns="45718" rIns="91376" bIns="45718" anchor="ctr" anchorCtr="0"/>
          <a:lstStyle/>
          <a:p>
            <a:pPr>
              <a:defRPr/>
            </a:pPr>
            <a:endParaRPr sz="2400" dirty="0">
              <a:solidFill>
                <a:prstClr val="black"/>
              </a:solidFill>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6"/>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7"/>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8"/>
          <a:stretch>
            <a:fillRect/>
          </a:stretch>
        </p:blipFill>
        <p:spPr>
          <a:xfrm>
            <a:off x="9726126" y="4347635"/>
            <a:ext cx="2061633" cy="1384300"/>
          </a:xfrm>
          <a:prstGeom prst="rect">
            <a:avLst/>
          </a:prstGeom>
          <a:noFill/>
          <a:ln w="9525">
            <a:noFill/>
          </a:ln>
        </p:spPr>
      </p:pic>
      <p:sp>
        <p:nvSpPr>
          <p:cNvPr id="9" name="Rectangle: Folded Corner 8"/>
          <p:cNvSpPr/>
          <p:nvPr/>
        </p:nvSpPr>
        <p:spPr>
          <a:xfrm>
            <a:off x="9956843" y="3937001"/>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prstClr val="black"/>
                </a:solidFill>
                <a:latin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4000" dirty="0" err="1">
                <a:solidFill>
                  <a:srgbClr val="002060"/>
                </a:solidFill>
                <a:latin typeface="Times New Roman" pitchFamily="18" charset="0"/>
                <a:ea typeface="Tahoma" panose="020B0604030504040204" pitchFamily="34" charset="0"/>
                <a:cs typeface="Times New Roman" pitchFamily="18" charset="0"/>
                <a:sym typeface="+mn-ea"/>
              </a:rPr>
              <a:t>Họa mi, vẹt và quạ nói chuyện gì với nhau?</a:t>
            </a:r>
          </a:p>
        </p:txBody>
      </p:sp>
      <p:sp>
        <p:nvSpPr>
          <p:cNvPr id="28" name="Rectangle: Folded Corner 27"/>
          <p:cNvSpPr/>
          <p:nvPr/>
        </p:nvSpPr>
        <p:spPr>
          <a:xfrm>
            <a:off x="0" y="1498601"/>
            <a:ext cx="11988800" cy="1532467"/>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200" b="1" dirty="0">
                <a:solidFill>
                  <a:srgbClr val="FF0000"/>
                </a:solidFill>
                <a:latin typeface="Times New Roman" pitchFamily="18" charset="0"/>
                <a:ea typeface="Tahoma" panose="020B0604030504040204" pitchFamily="34" charset="0"/>
                <a:cs typeface="Times New Roman" pitchFamily="18" charset="0"/>
              </a:rPr>
              <a:t>Nói về việc chim </a:t>
            </a:r>
            <a:r>
              <a:rPr lang="en-US" altLang="vi-VN" sz="3200" b="1" dirty="0" err="1">
                <a:solidFill>
                  <a:srgbClr val="FF0000"/>
                </a:solidFill>
                <a:latin typeface="Times New Roman" pitchFamily="18" charset="0"/>
                <a:ea typeface="Tahoma" panose="020B0604030504040204" pitchFamily="34" charset="0"/>
                <a:cs typeface="Times New Roman" pitchFamily="18" charset="0"/>
              </a:rPr>
              <a:t>hoàng</a:t>
            </a:r>
            <a:r>
              <a:rPr lang="en-US" altLang="vi-VN" sz="3200" b="1" dirty="0">
                <a:solidFill>
                  <a:srgbClr val="FF0000"/>
                </a:solidFill>
                <a:latin typeface="Times New Roman" pitchFamily="18" charset="0"/>
                <a:ea typeface="Tahoma" panose="020B0604030504040204" pitchFamily="34" charset="0"/>
                <a:cs typeface="Times New Roman" pitchFamily="18" charset="0"/>
              </a:rPr>
              <a:t> </a:t>
            </a:r>
            <a:r>
              <a:rPr lang="en-US" altLang="vi-VN" sz="3200" b="1" dirty="0" err="1">
                <a:solidFill>
                  <a:srgbClr val="FF0000"/>
                </a:solidFill>
                <a:latin typeface="Times New Roman" pitchFamily="18" charset="0"/>
                <a:ea typeface="Tahoma" panose="020B0604030504040204" pitchFamily="34" charset="0"/>
                <a:cs typeface="Times New Roman" pitchFamily="18" charset="0"/>
              </a:rPr>
              <a:t>oanh</a:t>
            </a:r>
            <a:r>
              <a:rPr lang="en-US" altLang="vi-VN" sz="3200" b="1" dirty="0">
                <a:solidFill>
                  <a:srgbClr val="FF0000"/>
                </a:solidFill>
                <a:latin typeface="Times New Roman" pitchFamily="18" charset="0"/>
                <a:ea typeface="Tahoma" panose="020B0604030504040204" pitchFamily="34" charset="0"/>
                <a:cs typeface="Times New Roman" pitchFamily="18" charset="0"/>
              </a:rPr>
              <a:t> hát hay</a:t>
            </a:r>
          </a:p>
        </p:txBody>
      </p:sp>
      <p:sp>
        <p:nvSpPr>
          <p:cNvPr id="25608" name="Rectangle 32"/>
          <p:cNvSpPr/>
          <p:nvPr/>
        </p:nvSpPr>
        <p:spPr>
          <a:xfrm rot="5600923">
            <a:off x="2829984" y="4993217"/>
            <a:ext cx="2438400" cy="251883"/>
          </a:xfrm>
          <a:prstGeom prst="rect">
            <a:avLst/>
          </a:prstGeom>
          <a:blipFill rotWithShape="1">
            <a:blip r:embed="rId9"/>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10"/>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11"/>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2"/>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2"/>
          <a:stretch>
            <a:fillRect/>
          </a:stretch>
        </p:blipFill>
        <p:spPr>
          <a:xfrm>
            <a:off x="43" y="3972984"/>
            <a:ext cx="1164167" cy="1276349"/>
          </a:xfrm>
          <a:prstGeom prst="rect">
            <a:avLst/>
          </a:prstGeom>
          <a:noFill/>
          <a:ln w="9525">
            <a:noFill/>
          </a:ln>
        </p:spPr>
      </p:pic>
      <p:pic>
        <p:nvPicPr>
          <p:cNvPr id="25614" name="Picture 48"/>
          <p:cNvPicPr>
            <a:picLocks noChangeAspect="1"/>
          </p:cNvPicPr>
          <p:nvPr/>
        </p:nvPicPr>
        <p:blipFill>
          <a:blip r:embed="rId13"/>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4"/>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5"/>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6"/>
          <a:stretch>
            <a:fillRect/>
          </a:stretch>
        </p:blipFill>
        <p:spPr>
          <a:xfrm>
            <a:off x="11051119" y="3822703"/>
            <a:ext cx="713316" cy="1191684"/>
          </a:xfrm>
          <a:prstGeom prst="rect">
            <a:avLst/>
          </a:prstGeom>
          <a:noFill/>
          <a:ln w="9525">
            <a:noFill/>
          </a:ln>
        </p:spPr>
      </p:pic>
      <p:sp>
        <p:nvSpPr>
          <p:cNvPr id="2" name="Arrow: Pentagon 30">
            <a:hlinkClick r:id="rId17" action="ppaction://hlinksldjump">
              <a:snd r:embed="rId5" name="applause.wav"/>
            </a:hlinkClick>
          </p:cNvPr>
          <p:cNvSpPr/>
          <p:nvPr/>
        </p:nvSpPr>
        <p:spPr>
          <a:xfrm rot="586976" flipH="1">
            <a:off x="2844803" y="4038603"/>
            <a:ext cx="2309284" cy="901700"/>
          </a:xfrm>
          <a:prstGeom prst="homePlate">
            <a:avLst>
              <a:gd name="adj" fmla="val 49845"/>
            </a:avLst>
          </a:prstGeom>
          <a:blipFill rotWithShape="1">
            <a:blip r:embed="rId9"/>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6"/>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7"/>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8"/>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42" y="-14816"/>
            <a:ext cx="110130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500" dirty="0" err="1">
                <a:solidFill>
                  <a:srgbClr val="002060"/>
                </a:solidFill>
                <a:latin typeface="Times New Roman" pitchFamily="18" charset="0"/>
                <a:ea typeface="Tahoma" panose="020B0604030504040204" pitchFamily="34" charset="0"/>
                <a:cs typeface="Times New Roman" pitchFamily="18" charset="0"/>
                <a:sym typeface="+mn-ea"/>
              </a:rPr>
              <a:t>Họa</a:t>
            </a:r>
            <a:r>
              <a:rPr lang="en-US" sz="3500" dirty="0">
                <a:solidFill>
                  <a:srgbClr val="002060"/>
                </a:solidFill>
                <a:latin typeface="Times New Roman" pitchFamily="18" charset="0"/>
                <a:ea typeface="Tahoma" panose="020B0604030504040204" pitchFamily="34" charset="0"/>
                <a:cs typeface="Times New Roman" pitchFamily="18" charset="0"/>
                <a:sym typeface="+mn-ea"/>
              </a:rPr>
              <a:t> mi,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vẹt</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và</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quạ</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đến</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gặp</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chim</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hoàng</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oanh</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vì</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chuyện</a:t>
            </a:r>
            <a:r>
              <a:rPr lang="en-US" sz="3500" dirty="0">
                <a:solidFill>
                  <a:srgbClr val="002060"/>
                </a:solidFill>
                <a:latin typeface="Times New Roman" pitchFamily="18" charset="0"/>
                <a:ea typeface="Tahoma" panose="020B0604030504040204" pitchFamily="34" charset="0"/>
                <a:cs typeface="Times New Roman" pitchFamily="18" charset="0"/>
                <a:sym typeface="+mn-ea"/>
              </a:rPr>
              <a:t> </a:t>
            </a:r>
            <a:r>
              <a:rPr lang="en-US" sz="3500" dirty="0" err="1">
                <a:solidFill>
                  <a:srgbClr val="002060"/>
                </a:solidFill>
                <a:latin typeface="Times New Roman" pitchFamily="18" charset="0"/>
                <a:ea typeface="Tahoma" panose="020B0604030504040204" pitchFamily="34" charset="0"/>
                <a:cs typeface="Times New Roman" pitchFamily="18" charset="0"/>
                <a:sym typeface="+mn-ea"/>
              </a:rPr>
              <a:t>gì</a:t>
            </a:r>
            <a:r>
              <a:rPr lang="en-US" sz="3500" dirty="0">
                <a:solidFill>
                  <a:srgbClr val="002060"/>
                </a:solidFill>
                <a:latin typeface="Times New Roman" pitchFamily="18" charset="0"/>
                <a:ea typeface="Tahoma" panose="020B0604030504040204" pitchFamily="34" charset="0"/>
                <a:cs typeface="Times New Roman" pitchFamily="18" charset="0"/>
                <a:sym typeface="+mn-ea"/>
              </a:rPr>
              <a:t>?</a:t>
            </a:r>
          </a:p>
        </p:txBody>
      </p:sp>
      <p:sp>
        <p:nvSpPr>
          <p:cNvPr id="28" name="Rectangle: Folded Corner 27"/>
          <p:cNvSpPr/>
          <p:nvPr/>
        </p:nvSpPr>
        <p:spPr>
          <a:xfrm>
            <a:off x="350520" y="1815465"/>
            <a:ext cx="11834933" cy="216704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chim</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hoàng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oanh</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dạy</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cho</a:t>
            </a:r>
            <a:r>
              <a:rPr lang="en-US" altLang="vi-VN" sz="3600" b="1" dirty="0">
                <a:solidFill>
                  <a:srgbClr val="FF0000"/>
                </a:solidFill>
                <a:latin typeface="Times New Roman" pitchFamily="18" charset="0"/>
                <a:ea typeface="Tahoma" panose="020B0604030504040204" pitchFamily="34" charset="0"/>
                <a:cs typeface="Times New Roman" pitchFamily="18" charset="0"/>
              </a:rPr>
              <a:t>.</a:t>
            </a:r>
          </a:p>
        </p:txBody>
      </p:sp>
      <p:sp>
        <p:nvSpPr>
          <p:cNvPr id="26632" name="Rectangle 32"/>
          <p:cNvSpPr/>
          <p:nvPr/>
        </p:nvSpPr>
        <p:spPr>
          <a:xfrm rot="5600923">
            <a:off x="2829984" y="4993217"/>
            <a:ext cx="2438400" cy="251883"/>
          </a:xfrm>
          <a:prstGeom prst="rect">
            <a:avLst/>
          </a:prstGeom>
          <a:blipFill rotWithShape="1">
            <a:blip r:embed="rId9"/>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10"/>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11"/>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2"/>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2"/>
          <a:stretch>
            <a:fillRect/>
          </a:stretch>
        </p:blipFill>
        <p:spPr>
          <a:xfrm>
            <a:off x="43" y="3972984"/>
            <a:ext cx="1164167" cy="1276349"/>
          </a:xfrm>
          <a:prstGeom prst="rect">
            <a:avLst/>
          </a:prstGeom>
          <a:noFill/>
          <a:ln w="9525">
            <a:noFill/>
          </a:ln>
        </p:spPr>
      </p:pic>
      <p:pic>
        <p:nvPicPr>
          <p:cNvPr id="26638" name="Picture 48"/>
          <p:cNvPicPr>
            <a:picLocks noChangeAspect="1"/>
          </p:cNvPicPr>
          <p:nvPr/>
        </p:nvPicPr>
        <p:blipFill>
          <a:blip r:embed="rId13"/>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4"/>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5"/>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6"/>
          <a:stretch>
            <a:fillRect/>
          </a:stretch>
        </p:blipFill>
        <p:spPr>
          <a:xfrm>
            <a:off x="11051119" y="3822703"/>
            <a:ext cx="713316" cy="1191684"/>
          </a:xfrm>
          <a:prstGeom prst="rect">
            <a:avLst/>
          </a:prstGeom>
          <a:noFill/>
          <a:ln w="9525">
            <a:noFill/>
          </a:ln>
        </p:spPr>
      </p:pic>
      <p:sp>
        <p:nvSpPr>
          <p:cNvPr id="3" name="Arrow: Pentagon 30">
            <a:hlinkClick r:id="rId17" action="ppaction://hlinksldjump">
              <a:snd r:embed="rId5" name="applause.wav"/>
            </a:hlinkClick>
          </p:cNvPr>
          <p:cNvSpPr/>
          <p:nvPr/>
        </p:nvSpPr>
        <p:spPr>
          <a:xfrm rot="586976" flipH="1">
            <a:off x="2844803" y="4038603"/>
            <a:ext cx="2309284" cy="901700"/>
          </a:xfrm>
          <a:prstGeom prst="homePlate">
            <a:avLst>
              <a:gd name="adj" fmla="val 49845"/>
            </a:avLst>
          </a:prstGeom>
          <a:blipFill rotWithShape="1">
            <a:blip r:embed="rId9"/>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135DAA-EBA8-47E6-A8A0-1D8FD07941C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8p\u0010{AFB009F3-B0B7-440D-9793-F8143E8854DA}&quot;,&quot;C:\\Users\\Windows\\Documents\\Zalo Received Fil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Nghe- nói Họa mi, vẹt và quạ"/>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E21CABC-8102-4670-9FB4-78603C3EAF51}:294"/>
</p:tagLst>
</file>

<file path=ppt/tags/tag11.xml><?xml version="1.0" encoding="utf-8"?>
<p:tagLst xmlns:a="http://schemas.openxmlformats.org/drawingml/2006/main" xmlns:r="http://schemas.openxmlformats.org/officeDocument/2006/relationships" xmlns:p="http://schemas.openxmlformats.org/presentationml/2006/main">
  <p:tag name="GENSWF_SLIDE_UID" val="{75EEE3DC-4183-45B9-8145-844324005944}:295"/>
</p:tagLst>
</file>

<file path=ppt/tags/tag12.xml><?xml version="1.0" encoding="utf-8"?>
<p:tagLst xmlns:a="http://schemas.openxmlformats.org/drawingml/2006/main" xmlns:r="http://schemas.openxmlformats.org/officeDocument/2006/relationships" xmlns:p="http://schemas.openxmlformats.org/presentationml/2006/main">
  <p:tag name="GENSWF_SLIDE_UID" val="{500379F3-9EDF-472C-8AFB-8E5344C8612E}:301"/>
</p:tagLst>
</file>

<file path=ppt/tags/tag13.xml><?xml version="1.0" encoding="utf-8"?>
<p:tagLst xmlns:a="http://schemas.openxmlformats.org/drawingml/2006/main" xmlns:r="http://schemas.openxmlformats.org/officeDocument/2006/relationships" xmlns:p="http://schemas.openxmlformats.org/presentationml/2006/main">
  <p:tag name="GENSWF_SLIDE_UID" val="{63E332C5-6614-4E90-B2CA-13D7D78B2DBD}:302"/>
</p:tagLst>
</file>

<file path=ppt/tags/tag14.xml><?xml version="1.0" encoding="utf-8"?>
<p:tagLst xmlns:a="http://schemas.openxmlformats.org/drawingml/2006/main" xmlns:r="http://schemas.openxmlformats.org/officeDocument/2006/relationships" xmlns:p="http://schemas.openxmlformats.org/presentationml/2006/main">
  <p:tag name="GENSWF_SLIDE_UID" val="{89C87600-02B6-4C40-BE19-259D04CE2CA7}:305"/>
</p:tagLst>
</file>

<file path=ppt/tags/tag15.xml><?xml version="1.0" encoding="utf-8"?>
<p:tagLst xmlns:a="http://schemas.openxmlformats.org/drawingml/2006/main" xmlns:r="http://schemas.openxmlformats.org/officeDocument/2006/relationships" xmlns:p="http://schemas.openxmlformats.org/presentationml/2006/main">
  <p:tag name="GENSWF_SLIDE_UID" val="{936381DA-1422-4FAB-B8B0-F79BC20C4D61}:303"/>
</p:tagLst>
</file>

<file path=ppt/tags/tag16.xml><?xml version="1.0" encoding="utf-8"?>
<p:tagLst xmlns:a="http://schemas.openxmlformats.org/drawingml/2006/main" xmlns:r="http://schemas.openxmlformats.org/officeDocument/2006/relationships" xmlns:p="http://schemas.openxmlformats.org/presentationml/2006/main">
  <p:tag name="GENSWF_SLIDE_UID" val="{5789C0C6-CF12-4C2B-9CFF-8128211971A8}:483"/>
</p:tagLst>
</file>

<file path=ppt/tags/tag2.xml><?xml version="1.0" encoding="utf-8"?>
<p:tagLst xmlns:a="http://schemas.openxmlformats.org/drawingml/2006/main" xmlns:r="http://schemas.openxmlformats.org/officeDocument/2006/relationships" xmlns:p="http://schemas.openxmlformats.org/presentationml/2006/main">
  <p:tag name="GENSWF_SLIDE_UID" val="{6B3F2AE8-3C3C-4FDE-BA16-088291FED800}:283"/>
</p:tagLst>
</file>

<file path=ppt/tags/tag3.xml><?xml version="1.0" encoding="utf-8"?>
<p:tagLst xmlns:a="http://schemas.openxmlformats.org/drawingml/2006/main" xmlns:r="http://schemas.openxmlformats.org/officeDocument/2006/relationships" xmlns:p="http://schemas.openxmlformats.org/presentationml/2006/main">
  <p:tag name="GENSWF_SLIDE_UID" val="{0A6310FA-86FC-4820-9967-567CCFA80DE7}:284"/>
</p:tagLst>
</file>

<file path=ppt/tags/tag4.xml><?xml version="1.0" encoding="utf-8"?>
<p:tagLst xmlns:a="http://schemas.openxmlformats.org/drawingml/2006/main" xmlns:r="http://schemas.openxmlformats.org/officeDocument/2006/relationships" xmlns:p="http://schemas.openxmlformats.org/presentationml/2006/main">
  <p:tag name="GENSWF_SLIDE_UID" val="{02D0CEF8-60C7-4810-9111-83496978B42A}:299"/>
</p:tagLst>
</file>

<file path=ppt/tags/tag5.xml><?xml version="1.0" encoding="utf-8"?>
<p:tagLst xmlns:a="http://schemas.openxmlformats.org/drawingml/2006/main" xmlns:r="http://schemas.openxmlformats.org/officeDocument/2006/relationships" xmlns:p="http://schemas.openxmlformats.org/presentationml/2006/main">
  <p:tag name="GENSWF_SLIDE_UID" val="{255D5681-C0ED-43DE-BE1B-695C25AFFCDC}:289"/>
</p:tagLst>
</file>

<file path=ppt/tags/tag6.xml><?xml version="1.0" encoding="utf-8"?>
<p:tagLst xmlns:a="http://schemas.openxmlformats.org/drawingml/2006/main" xmlns:r="http://schemas.openxmlformats.org/officeDocument/2006/relationships" xmlns:p="http://schemas.openxmlformats.org/presentationml/2006/main">
  <p:tag name="GENSWF_SLIDE_UID" val="{84CAD6CC-ABFD-4F75-B58E-903D30F4AB1E}:290"/>
</p:tagLst>
</file>

<file path=ppt/tags/tag7.xml><?xml version="1.0" encoding="utf-8"?>
<p:tagLst xmlns:a="http://schemas.openxmlformats.org/drawingml/2006/main" xmlns:r="http://schemas.openxmlformats.org/officeDocument/2006/relationships" xmlns:p="http://schemas.openxmlformats.org/presentationml/2006/main">
  <p:tag name="GENSWF_SLIDE_UID" val="{0FF6D988-E228-4CCB-9B0E-922064D4C2EC}:291"/>
</p:tagLst>
</file>

<file path=ppt/tags/tag8.xml><?xml version="1.0" encoding="utf-8"?>
<p:tagLst xmlns:a="http://schemas.openxmlformats.org/drawingml/2006/main" xmlns:r="http://schemas.openxmlformats.org/officeDocument/2006/relationships" xmlns:p="http://schemas.openxmlformats.org/presentationml/2006/main">
  <p:tag name="GENSWF_SLIDE_UID" val="{CAE62A99-FD0D-4937-AE98-4AC92B60FBED}:292"/>
</p:tagLst>
</file>

<file path=ppt/tags/tag9.xml><?xml version="1.0" encoding="utf-8"?>
<p:tagLst xmlns:a="http://schemas.openxmlformats.org/drawingml/2006/main" xmlns:r="http://schemas.openxmlformats.org/officeDocument/2006/relationships" xmlns:p="http://schemas.openxmlformats.org/presentationml/2006/main">
  <p:tag name="GENSWF_SLIDE_UID" val="{09EBD239-CA16-446D-B3BB-55EDEEF6B416}:293"/>
</p:tagLst>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313</Words>
  <Application>Microsoft Office PowerPoint</Application>
  <PresentationFormat>Widescreen</PresentationFormat>
  <Paragraphs>46</Paragraphs>
  <Slides>16</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.VnAvant</vt:lpstr>
      <vt:lpstr>Arial</vt:lpstr>
      <vt:lpstr>Arial-Rounded</vt:lpstr>
      <vt:lpstr>Calibri</vt:lpstr>
      <vt:lpstr>Calibri Light</vt:lpstr>
      <vt:lpstr>Tahoma</vt:lpstr>
      <vt:lpstr>Times New Roman</vt:lpstr>
      <vt:lpstr>UTM Avo</vt:lpstr>
      <vt:lpstr>4_Office Theme</vt:lpstr>
      <vt:lpstr>3_Office Theme</vt:lpstr>
      <vt:lpstr>Office 主题</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Nghe- nói Họa mi, vẹt và quạ</dc:title>
  <dc:creator>Administrator</dc:creator>
  <cp:lastModifiedBy>Windows</cp:lastModifiedBy>
  <cp:revision>52</cp:revision>
  <dcterms:created xsi:type="dcterms:W3CDTF">2021-05-25T09:40:38Z</dcterms:created>
  <dcterms:modified xsi:type="dcterms:W3CDTF">2024-10-29T15:04:57Z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