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8" r:id="rId9"/>
    <p:sldMasterId id="2147483772" r:id="rId10"/>
    <p:sldMasterId id="2147483786" r:id="rId11"/>
    <p:sldMasterId id="2147483800" r:id="rId12"/>
    <p:sldMasterId id="2147483814" r:id="rId13"/>
    <p:sldMasterId id="2147483826" r:id="rId14"/>
  </p:sldMasterIdLst>
  <p:notesMasterIdLst>
    <p:notesMasterId r:id="rId34"/>
  </p:notesMasterIdLst>
  <p:sldIdLst>
    <p:sldId id="257" r:id="rId15"/>
    <p:sldId id="258" r:id="rId16"/>
    <p:sldId id="259" r:id="rId17"/>
    <p:sldId id="260" r:id="rId18"/>
    <p:sldId id="261" r:id="rId19"/>
    <p:sldId id="262" r:id="rId20"/>
    <p:sldId id="263" r:id="rId21"/>
    <p:sldId id="264" r:id="rId22"/>
    <p:sldId id="266" r:id="rId23"/>
    <p:sldId id="267" r:id="rId24"/>
    <p:sldId id="268" r:id="rId25"/>
    <p:sldId id="269" r:id="rId26"/>
    <p:sldId id="270" r:id="rId27"/>
    <p:sldId id="271" r:id="rId28"/>
    <p:sldId id="272" r:id="rId29"/>
    <p:sldId id="273" r:id="rId30"/>
    <p:sldId id="274" r:id="rId31"/>
    <p:sldId id="275" r:id="rId32"/>
    <p:sldId id="27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0" d="100"/>
          <a:sy n="70" d="100"/>
        </p:scale>
        <p:origin x="6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75F9B-C32B-4491-9CE3-8C4A14BA4CB0}"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B4959-4362-4A73-8E87-EC231996E4D4}" type="slidenum">
              <a:rPr lang="en-US" smtClean="0"/>
              <a:t>‹#›</a:t>
            </a:fld>
            <a:endParaRPr lang="en-US"/>
          </a:p>
        </p:txBody>
      </p:sp>
    </p:spTree>
    <p:extLst>
      <p:ext uri="{BB962C8B-B14F-4D97-AF65-F5344CB8AC3E}">
        <p14:creationId xmlns:p14="http://schemas.microsoft.com/office/powerpoint/2010/main" val="215575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55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49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11</a:t>
            </a:fld>
            <a:endParaRPr lang="en-US"/>
          </a:p>
        </p:txBody>
      </p:sp>
    </p:spTree>
    <p:extLst>
      <p:ext uri="{BB962C8B-B14F-4D97-AF65-F5344CB8AC3E}">
        <p14:creationId xmlns:p14="http://schemas.microsoft.com/office/powerpoint/2010/main" val="379385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12</a:t>
            </a:fld>
            <a:endParaRPr lang="en-US"/>
          </a:p>
        </p:txBody>
      </p:sp>
    </p:spTree>
    <p:extLst>
      <p:ext uri="{BB962C8B-B14F-4D97-AF65-F5344CB8AC3E}">
        <p14:creationId xmlns:p14="http://schemas.microsoft.com/office/powerpoint/2010/main" val="3706199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13960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67046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15</a:t>
            </a:fld>
            <a:endParaRPr lang="en-US"/>
          </a:p>
        </p:txBody>
      </p:sp>
    </p:spTree>
    <p:extLst>
      <p:ext uri="{BB962C8B-B14F-4D97-AF65-F5344CB8AC3E}">
        <p14:creationId xmlns:p14="http://schemas.microsoft.com/office/powerpoint/2010/main" val="47547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030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17</a:t>
            </a:fld>
            <a:endParaRPr lang="en-US"/>
          </a:p>
        </p:txBody>
      </p:sp>
    </p:spTree>
    <p:extLst>
      <p:ext uri="{BB962C8B-B14F-4D97-AF65-F5344CB8AC3E}">
        <p14:creationId xmlns:p14="http://schemas.microsoft.com/office/powerpoint/2010/main" val="367451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2652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82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2</a:t>
            </a:fld>
            <a:endParaRPr lang="en-US"/>
          </a:p>
        </p:txBody>
      </p:sp>
    </p:spTree>
    <p:extLst>
      <p:ext uri="{BB962C8B-B14F-4D97-AF65-F5344CB8AC3E}">
        <p14:creationId xmlns:p14="http://schemas.microsoft.com/office/powerpoint/2010/main" val="14916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3</a:t>
            </a:fld>
            <a:endParaRPr lang="en-US"/>
          </a:p>
        </p:txBody>
      </p:sp>
    </p:spTree>
    <p:extLst>
      <p:ext uri="{BB962C8B-B14F-4D97-AF65-F5344CB8AC3E}">
        <p14:creationId xmlns:p14="http://schemas.microsoft.com/office/powerpoint/2010/main" val="293119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4</a:t>
            </a:fld>
            <a:endParaRPr lang="en-US"/>
          </a:p>
        </p:txBody>
      </p:sp>
    </p:spTree>
    <p:extLst>
      <p:ext uri="{BB962C8B-B14F-4D97-AF65-F5344CB8AC3E}">
        <p14:creationId xmlns:p14="http://schemas.microsoft.com/office/powerpoint/2010/main" val="165928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5</a:t>
            </a:fld>
            <a:endParaRPr lang="en-US"/>
          </a:p>
        </p:txBody>
      </p:sp>
    </p:spTree>
    <p:extLst>
      <p:ext uri="{BB962C8B-B14F-4D97-AF65-F5344CB8AC3E}">
        <p14:creationId xmlns:p14="http://schemas.microsoft.com/office/powerpoint/2010/main" val="243280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6</a:t>
            </a:fld>
            <a:endParaRPr lang="en-US"/>
          </a:p>
        </p:txBody>
      </p:sp>
    </p:spTree>
    <p:extLst>
      <p:ext uri="{BB962C8B-B14F-4D97-AF65-F5344CB8AC3E}">
        <p14:creationId xmlns:p14="http://schemas.microsoft.com/office/powerpoint/2010/main" val="49224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7</a:t>
            </a:fld>
            <a:endParaRPr lang="en-US"/>
          </a:p>
        </p:txBody>
      </p:sp>
    </p:spTree>
    <p:extLst>
      <p:ext uri="{BB962C8B-B14F-4D97-AF65-F5344CB8AC3E}">
        <p14:creationId xmlns:p14="http://schemas.microsoft.com/office/powerpoint/2010/main" val="401255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988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B4959-4362-4A73-8E87-EC231996E4D4}" type="slidenum">
              <a:rPr lang="en-US" smtClean="0"/>
              <a:t>9</a:t>
            </a:fld>
            <a:endParaRPr lang="en-US"/>
          </a:p>
        </p:txBody>
      </p:sp>
    </p:spTree>
    <p:extLst>
      <p:ext uri="{BB962C8B-B14F-4D97-AF65-F5344CB8AC3E}">
        <p14:creationId xmlns:p14="http://schemas.microsoft.com/office/powerpoint/2010/main" val="217662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8DB14A-48B1-4844-8A1B-7C56FDA49D94}"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260885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8DB14A-48B1-4844-8A1B-7C56FDA49D94}"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38220325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1799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454758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97159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4364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303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27367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0294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870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0547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935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8DB14A-48B1-4844-8A1B-7C56FDA49D94}"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3761579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7079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71848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4413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78528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3047273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8266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71577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8280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872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560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9532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55785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945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42830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7777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4909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8562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3182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2628271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0802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832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1183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57957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346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35640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1951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0167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61355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95477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4561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6520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8754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8626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5923516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530005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85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285292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80200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68572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66701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1030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96390907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4335941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48932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94032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41324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1077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24560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8223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399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96436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6384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598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719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2426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11171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46503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6442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18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9397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8DB14A-48B1-4844-8A1B-7C56FDA49D94}"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3813529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3077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3170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056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6061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4190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7082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7616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086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024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182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8DB14A-48B1-4844-8A1B-7C56FDA49D94}"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359653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466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1283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186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068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4745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7995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811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5743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1688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14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8DB14A-48B1-4844-8A1B-7C56FDA49D94}"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327667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4775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6841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3022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7092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8537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652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3598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6300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545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8DB14A-48B1-4844-8A1B-7C56FDA49D94}"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458969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8809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4922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8736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7733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596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3910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7213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215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6341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28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8DB14A-48B1-4844-8A1B-7C56FDA49D94}"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652027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7414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8602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282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361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577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9253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8037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06488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8423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2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DB14A-48B1-4844-8A1B-7C56FDA49D94}"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2700021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5775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6949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3146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143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9972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5735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0323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1740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233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36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8DB14A-48B1-4844-8A1B-7C56FDA49D94}"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1844538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78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06951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4154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4379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4468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4621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2227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1647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4287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45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8DB14A-48B1-4844-8A1B-7C56FDA49D94}"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C5B42-21D8-461A-B1A1-E9E03C3A2837}" type="slidenum">
              <a:rPr lang="en-US" smtClean="0"/>
              <a:t>‹#›</a:t>
            </a:fld>
            <a:endParaRPr lang="en-US"/>
          </a:p>
        </p:txBody>
      </p:sp>
    </p:spTree>
    <p:extLst>
      <p:ext uri="{BB962C8B-B14F-4D97-AF65-F5344CB8AC3E}">
        <p14:creationId xmlns:p14="http://schemas.microsoft.com/office/powerpoint/2010/main" val="24257416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46957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8412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15365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2202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19964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95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5667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23578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906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616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4.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DB14A-48B1-4844-8A1B-7C56FDA49D94}" type="datetimeFigureOut">
              <a:rPr lang="en-US" smtClean="0"/>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C5B42-21D8-461A-B1A1-E9E03C3A2837}" type="slidenum">
              <a:rPr lang="en-US" smtClean="0"/>
              <a:t>‹#›</a:t>
            </a:fld>
            <a:endParaRPr lang="en-US"/>
          </a:p>
        </p:txBody>
      </p:sp>
    </p:spTree>
    <p:extLst>
      <p:ext uri="{BB962C8B-B14F-4D97-AF65-F5344CB8AC3E}">
        <p14:creationId xmlns:p14="http://schemas.microsoft.com/office/powerpoint/2010/main" val="240862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65643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739554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338257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7662498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6555DC-DB59-438D-B55A-36E26D316A4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11CBEC-4DA8-4B79-99D0-37DDF6BCFA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72476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896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99861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45571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0088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5903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4160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5699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70258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3.xml"/><Relationship Id="rId1" Type="http://schemas.openxmlformats.org/officeDocument/2006/relationships/tags" Target="../tags/tag1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6.jpeg"/><Relationship Id="rId5" Type="http://schemas.openxmlformats.org/officeDocument/2006/relationships/image" Target="../media/image37.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0.GI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6.xml"/><Relationship Id="rId1" Type="http://schemas.openxmlformats.org/officeDocument/2006/relationships/tags" Target="../tags/tag1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9.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7.xml"/><Relationship Id="rId1" Type="http://schemas.openxmlformats.org/officeDocument/2006/relationships/tags" Target="../tags/tag19.xml"/><Relationship Id="rId5" Type="http://schemas.openxmlformats.org/officeDocument/2006/relationships/image" Target="../media/image41.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notesSlide" Target="../notesSlides/notesSlide19.xml"/><Relationship Id="rId21" Type="http://schemas.openxmlformats.org/officeDocument/2006/relationships/image" Target="../media/image5.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slideLayout" Target="../slideLayouts/slideLayout158.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tags" Target="../tags/tag2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20.png"/><Relationship Id="rId3" Type="http://schemas.openxmlformats.org/officeDocument/2006/relationships/audio" Target="../media/media1.wav"/><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 Type="http://schemas.microsoft.com/office/2007/relationships/media" Target="../media/media1.wav"/><Relationship Id="rId16" Type="http://schemas.microsoft.com/office/2007/relationships/hdphoto" Target="../media/hdphoto3.wdp"/><Relationship Id="rId1" Type="http://schemas.openxmlformats.org/officeDocument/2006/relationships/tags" Target="../tags/tag4.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notesSlide" Target="../notesSlides/notesSlide3.xml"/><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slideLayout" Target="../slideLayouts/slideLayout23.xml"/><Relationship Id="rId9" Type="http://schemas.openxmlformats.org/officeDocument/2006/relationships/image" Target="../media/image13.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13" Type="http://schemas.microsoft.com/office/2007/relationships/hdphoto" Target="../media/hdphoto3.wdp"/><Relationship Id="rId3" Type="http://schemas.openxmlformats.org/officeDocument/2006/relationships/notesSlide" Target="../notesSlides/notesSlide4.xml"/><Relationship Id="rId7" Type="http://schemas.openxmlformats.org/officeDocument/2006/relationships/image" Target="../media/image24.GIF"/><Relationship Id="rId12" Type="http://schemas.openxmlformats.org/officeDocument/2006/relationships/image" Target="../media/image18.png"/><Relationship Id="rId2" Type="http://schemas.openxmlformats.org/officeDocument/2006/relationships/slideLayout" Target="../slideLayouts/slideLayout34.xml"/><Relationship Id="rId16" Type="http://schemas.microsoft.com/office/2007/relationships/hdphoto" Target="../media/hdphoto5.wdp"/><Relationship Id="rId1" Type="http://schemas.openxmlformats.org/officeDocument/2006/relationships/tags" Target="../tags/tag5.xml"/><Relationship Id="rId6" Type="http://schemas.openxmlformats.org/officeDocument/2006/relationships/image" Target="../media/image23.GIF"/><Relationship Id="rId11" Type="http://schemas.openxmlformats.org/officeDocument/2006/relationships/image" Target="../media/image17.png"/><Relationship Id="rId5" Type="http://schemas.openxmlformats.org/officeDocument/2006/relationships/image" Target="../media/image22.GIF"/><Relationship Id="rId1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0.png"/><Relationship Id="rId2" Type="http://schemas.openxmlformats.org/officeDocument/2006/relationships/slideLayout" Target="../slideLayouts/slideLayout45.xml"/><Relationship Id="rId1" Type="http://schemas.openxmlformats.org/officeDocument/2006/relationships/tags" Target="../tags/tag6.xml"/><Relationship Id="rId6" Type="http://schemas.microsoft.com/office/2007/relationships/hdphoto" Target="../media/hdphoto6.wdp"/><Relationship Id="rId5" Type="http://schemas.openxmlformats.org/officeDocument/2006/relationships/image" Target="../media/image29.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7.xml"/><Relationship Id="rId6" Type="http://schemas.microsoft.com/office/2007/relationships/hdphoto" Target="../media/hdphoto6.wdp"/><Relationship Id="rId5" Type="http://schemas.openxmlformats.org/officeDocument/2006/relationships/image" Target="../media/image29.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67.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29.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78.xml"/><Relationship Id="rId1" Type="http://schemas.openxmlformats.org/officeDocument/2006/relationships/tags" Target="../tags/tag9.xml"/><Relationship Id="rId6" Type="http://schemas.microsoft.com/office/2007/relationships/hdphoto" Target="../media/hdphoto6.wdp"/><Relationship Id="rId5" Type="http://schemas.openxmlformats.org/officeDocument/2006/relationships/image" Target="../media/image29.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0.xml"/><Relationship Id="rId1" Type="http://schemas.openxmlformats.org/officeDocument/2006/relationships/tags" Target="../tags/tag1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4"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5"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6"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Bài 9: Giữ vệ sinh </a:t>
            </a:r>
            <a:r>
              <a:rPr kumimoji="0" lang="en-US" altLang="zh-CN" sz="4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trường</a:t>
            </a:r>
            <a:r>
              <a:rPr kumimoji="0" lang="en-US" altLang="zh-CN"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 </a:t>
            </a:r>
            <a:r>
              <a:rPr kumimoji="0" lang="en-US" altLang="zh-CN" sz="4400" b="1" i="0" u="none" strike="noStrike" kern="120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học</a:t>
            </a:r>
            <a:r>
              <a:rPr kumimoji="0" lang="en-US" altLang="zh-CN" sz="4400" b="1" i="0" u="none" strike="noStrike" kern="120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 (</a:t>
            </a:r>
            <a:r>
              <a:rPr kumimoji="0" lang="en-US" altLang="zh-CN" sz="4400" b="1" i="0" u="none" strike="noStrike" kern="120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Tiết</a:t>
            </a:r>
            <a:r>
              <a:rPr kumimoji="0" lang="en-US" altLang="zh-CN" sz="4400" b="1" i="0" u="none" strike="noStrike" kern="1200" cap="none" spc="0" normalizeH="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rPr>
              <a:t> 1)</a:t>
            </a:r>
            <a:endParaRPr kumimoji="0" lang="en-US" altLang="zh-CN"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306430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Khung cảnh sân trường sau buổi sinh hoạt rất bừa bãi, mất vệ sinh, giấy, rác bị vất đầy trên sân trường, ghế thì không được thu lại sau buổi sinh hoạt.</a:t>
            </a:r>
          </a:p>
        </p:txBody>
      </p:sp>
    </p:spTree>
    <p:custDataLst>
      <p:tags r:id="rId1"/>
    </p:custDataLst>
    <p:extLst>
      <p:ext uri="{BB962C8B-B14F-4D97-AF65-F5344CB8AC3E}">
        <p14:creationId xmlns:p14="http://schemas.microsoft.com/office/powerpoint/2010/main" val="1236027642"/>
      </p:ext>
    </p:ext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35223029"/>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5"/>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6"/>
          <a:stretch>
            <a:fillRect/>
          </a:stretch>
        </p:blipFill>
        <p:spPr>
          <a:xfrm>
            <a:off x="1746250" y="1922780"/>
            <a:ext cx="1270635" cy="953770"/>
          </a:xfrm>
          <a:prstGeom prst="rect">
            <a:avLst/>
          </a:prstGeom>
        </p:spPr>
      </p:pic>
    </p:spTree>
    <p:custDataLst>
      <p:tags r:id="rId1"/>
    </p:custDataLst>
    <p:extLst>
      <p:ext uri="{BB962C8B-B14F-4D97-AF65-F5344CB8AC3E}">
        <p14:creationId xmlns:p14="http://schemas.microsoft.com/office/powerpoint/2010/main" val="262956881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5"/>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4294967295"/>
          </p:nvPr>
        </p:nvPicPr>
        <p:blipFill>
          <a:blip r:embed="rId6"/>
          <a:stretch>
            <a:fillRect/>
          </a:stretch>
        </p:blipFill>
        <p:spPr>
          <a:xfrm>
            <a:off x="838200" y="1456055"/>
            <a:ext cx="1270635" cy="953770"/>
          </a:xfrm>
          <a:prstGeom prst="rect">
            <a:avLst/>
          </a:prstGeom>
        </p:spPr>
      </p:pic>
    </p:spTree>
    <p:custDataLst>
      <p:tags r:id="rId1"/>
    </p:custDataLst>
    <p:extLst>
      <p:ext uri="{BB962C8B-B14F-4D97-AF65-F5344CB8AC3E}">
        <p14:creationId xmlns:p14="http://schemas.microsoft.com/office/powerpoint/2010/main" val="66043932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5"/>
          <a:stretch>
            <a:fillRect/>
          </a:stretch>
        </p:blipFill>
        <p:spPr>
          <a:xfrm>
            <a:off x="605155" y="1477645"/>
            <a:ext cx="5768975" cy="3167380"/>
          </a:xfrm>
          <a:prstGeom prst="rect">
            <a:avLst/>
          </a:prstGeom>
        </p:spPr>
      </p:pic>
      <p:pic>
        <p:nvPicPr>
          <p:cNvPr id="5" name="Picture 4"/>
          <p:cNvPicPr>
            <a:picLocks noChangeAspect="1"/>
          </p:cNvPicPr>
          <p:nvPr/>
        </p:nvPicPr>
        <p:blipFill>
          <a:blip r:embed="rId6"/>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7"/>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7"/>
          <a:stretch>
            <a:fillRect/>
          </a:stretch>
        </p:blipFill>
        <p:spPr>
          <a:xfrm>
            <a:off x="8531225" y="5458460"/>
            <a:ext cx="913130" cy="883285"/>
          </a:xfrm>
          <a:prstGeom prst="rect">
            <a:avLst/>
          </a:prstGeom>
        </p:spPr>
      </p:pic>
    </p:spTree>
    <p:custDataLst>
      <p:tags r:id="rId1"/>
    </p:custDataLst>
    <p:extLst>
      <p:ext uri="{BB962C8B-B14F-4D97-AF65-F5344CB8AC3E}">
        <p14:creationId xmlns:p14="http://schemas.microsoft.com/office/powerpoint/2010/main" val="31474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428105048"/>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82899858"/>
      </p:ext>
    </p:ext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402814628"/>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Chia sẻ với người thân về việc tham gia vệ sinh trường học của em.</a:t>
            </a:r>
          </a:p>
        </p:txBody>
      </p:sp>
    </p:spTree>
    <p:custDataLst>
      <p:tags r:id="rId1"/>
    </p:custDataLst>
    <p:extLst>
      <p:ext uri="{BB962C8B-B14F-4D97-AF65-F5344CB8AC3E}">
        <p14:creationId xmlns:p14="http://schemas.microsoft.com/office/powerpoint/2010/main" val="253121967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4"/>
            <a:stretch>
              <a:fillRect/>
            </a:stretch>
          </p:blipFill>
          <p:spPr>
            <a:xfrm>
              <a:off x="907478" y="208803"/>
              <a:ext cx="10876207" cy="5883150"/>
            </a:xfrm>
            <a:prstGeom prst="rect">
              <a:avLst/>
            </a:prstGeom>
          </p:spPr>
        </p:pic>
        <p:pic>
          <p:nvPicPr>
            <p:cNvPr id="15" name="135"/>
            <p:cNvPicPr>
              <a:picLocks noChangeAspect="1"/>
            </p:cNvPicPr>
            <p:nvPr/>
          </p:nvPicPr>
          <p:blipFill>
            <a:blip r:embed="rId5"/>
            <a:stretch>
              <a:fillRect/>
            </a:stretch>
          </p:blipFill>
          <p:spPr>
            <a:xfrm>
              <a:off x="864231" y="208725"/>
              <a:ext cx="10876207" cy="5846571"/>
            </a:xfrm>
            <a:prstGeom prst="rect">
              <a:avLst/>
            </a:prstGeom>
          </p:spPr>
        </p:pic>
        <p:pic>
          <p:nvPicPr>
            <p:cNvPr id="16" name="136"/>
            <p:cNvPicPr>
              <a:picLocks noChangeAspect="1"/>
            </p:cNvPicPr>
            <p:nvPr/>
          </p:nvPicPr>
          <p:blipFill>
            <a:blip r:embed="rId6"/>
            <a:stretch>
              <a:fillRect/>
            </a:stretch>
          </p:blipFill>
          <p:spPr>
            <a:xfrm>
              <a:off x="803773" y="208486"/>
              <a:ext cx="10876207" cy="5785605"/>
            </a:xfrm>
            <a:prstGeom prst="rect">
              <a:avLst/>
            </a:prstGeom>
          </p:spPr>
        </p:pic>
        <p:pic>
          <p:nvPicPr>
            <p:cNvPr id="17" name="142"/>
            <p:cNvPicPr>
              <a:picLocks noChangeAspect="1"/>
            </p:cNvPicPr>
            <p:nvPr/>
          </p:nvPicPr>
          <p:blipFill>
            <a:blip r:embed="rId7"/>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8"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9"/>
          <a:stretch>
            <a:fillRect/>
          </a:stretch>
        </p:blipFill>
        <p:spPr>
          <a:xfrm>
            <a:off x="9052136" y="4705242"/>
            <a:ext cx="2316681" cy="1268078"/>
          </a:xfrm>
          <a:prstGeom prst="rect">
            <a:avLst/>
          </a:prstGeom>
        </p:spPr>
      </p:pic>
      <p:pic>
        <p:nvPicPr>
          <p:cNvPr id="20" name="139"/>
          <p:cNvPicPr>
            <a:picLocks noChangeAspect="1"/>
          </p:cNvPicPr>
          <p:nvPr/>
        </p:nvPicPr>
        <p:blipFill>
          <a:blip r:embed="rId10"/>
          <a:stretch>
            <a:fillRect/>
          </a:stretch>
        </p:blipFill>
        <p:spPr>
          <a:xfrm>
            <a:off x="9377765" y="2132089"/>
            <a:ext cx="2523963" cy="2505673"/>
          </a:xfrm>
          <a:prstGeom prst="rect">
            <a:avLst/>
          </a:prstGeom>
        </p:spPr>
      </p:pic>
      <p:pic>
        <p:nvPicPr>
          <p:cNvPr id="21" name="140"/>
          <p:cNvPicPr>
            <a:picLocks noChangeAspect="1"/>
          </p:cNvPicPr>
          <p:nvPr/>
        </p:nvPicPr>
        <p:blipFill>
          <a:blip r:embed="rId11"/>
          <a:stretch>
            <a:fillRect/>
          </a:stretch>
        </p:blipFill>
        <p:spPr>
          <a:xfrm>
            <a:off x="1453333" y="4267986"/>
            <a:ext cx="3145809" cy="2505673"/>
          </a:xfrm>
          <a:prstGeom prst="rect">
            <a:avLst/>
          </a:prstGeom>
        </p:spPr>
      </p:pic>
      <p:pic>
        <p:nvPicPr>
          <p:cNvPr id="22" name="141"/>
          <p:cNvPicPr>
            <a:picLocks noChangeAspect="1"/>
          </p:cNvPicPr>
          <p:nvPr/>
        </p:nvPicPr>
        <p:blipFill>
          <a:blip r:embed="rId12"/>
          <a:stretch>
            <a:fillRect/>
          </a:stretch>
        </p:blipFill>
        <p:spPr>
          <a:xfrm>
            <a:off x="9395784" y="1924966"/>
            <a:ext cx="871804" cy="865707"/>
          </a:xfrm>
          <a:prstGeom prst="rect">
            <a:avLst/>
          </a:prstGeom>
        </p:spPr>
      </p:pic>
      <p:pic>
        <p:nvPicPr>
          <p:cNvPr id="23" name="147"/>
          <p:cNvPicPr>
            <a:picLocks noChangeAspect="1"/>
          </p:cNvPicPr>
          <p:nvPr/>
        </p:nvPicPr>
        <p:blipFill>
          <a:blip r:embed="rId13"/>
          <a:stretch>
            <a:fillRect/>
          </a:stretch>
        </p:blipFill>
        <p:spPr>
          <a:xfrm>
            <a:off x="2715899" y="1826649"/>
            <a:ext cx="457240" cy="481626"/>
          </a:xfrm>
          <a:prstGeom prst="rect">
            <a:avLst/>
          </a:prstGeom>
        </p:spPr>
      </p:pic>
      <p:pic>
        <p:nvPicPr>
          <p:cNvPr id="24" name="148"/>
          <p:cNvPicPr>
            <a:picLocks noChangeAspect="1"/>
          </p:cNvPicPr>
          <p:nvPr/>
        </p:nvPicPr>
        <p:blipFill>
          <a:blip r:embed="rId14"/>
          <a:stretch>
            <a:fillRect/>
          </a:stretch>
        </p:blipFill>
        <p:spPr>
          <a:xfrm>
            <a:off x="2435146" y="2363646"/>
            <a:ext cx="1030313" cy="1024217"/>
          </a:xfrm>
          <a:prstGeom prst="rect">
            <a:avLst/>
          </a:prstGeom>
        </p:spPr>
      </p:pic>
      <p:pic>
        <p:nvPicPr>
          <p:cNvPr id="25" name="143"/>
          <p:cNvPicPr>
            <a:picLocks noChangeAspect="1"/>
          </p:cNvPicPr>
          <p:nvPr/>
        </p:nvPicPr>
        <p:blipFill>
          <a:blip r:embed="rId15"/>
          <a:stretch>
            <a:fillRect/>
          </a:stretch>
        </p:blipFill>
        <p:spPr>
          <a:xfrm>
            <a:off x="4160684" y="554436"/>
            <a:ext cx="896190" cy="1012024"/>
          </a:xfrm>
          <a:prstGeom prst="rect">
            <a:avLst/>
          </a:prstGeom>
        </p:spPr>
      </p:pic>
      <p:pic>
        <p:nvPicPr>
          <p:cNvPr id="26" name="146"/>
          <p:cNvPicPr>
            <a:picLocks noChangeAspect="1"/>
          </p:cNvPicPr>
          <p:nvPr/>
        </p:nvPicPr>
        <p:blipFill>
          <a:blip r:embed="rId16"/>
          <a:stretch>
            <a:fillRect/>
          </a:stretch>
        </p:blipFill>
        <p:spPr>
          <a:xfrm>
            <a:off x="5188076" y="505654"/>
            <a:ext cx="969348" cy="1091279"/>
          </a:xfrm>
          <a:prstGeom prst="rect">
            <a:avLst/>
          </a:prstGeom>
        </p:spPr>
      </p:pic>
      <p:pic>
        <p:nvPicPr>
          <p:cNvPr id="27" name="145"/>
          <p:cNvPicPr>
            <a:picLocks noChangeAspect="1"/>
          </p:cNvPicPr>
          <p:nvPr/>
        </p:nvPicPr>
        <p:blipFill>
          <a:blip r:embed="rId17"/>
          <a:stretch>
            <a:fillRect/>
          </a:stretch>
        </p:blipFill>
        <p:spPr>
          <a:xfrm>
            <a:off x="6328553" y="632953"/>
            <a:ext cx="768163" cy="883997"/>
          </a:xfrm>
          <a:prstGeom prst="rect">
            <a:avLst/>
          </a:prstGeom>
        </p:spPr>
      </p:pic>
      <p:pic>
        <p:nvPicPr>
          <p:cNvPr id="28" name="144"/>
          <p:cNvPicPr>
            <a:picLocks noChangeAspect="1"/>
          </p:cNvPicPr>
          <p:nvPr/>
        </p:nvPicPr>
        <p:blipFill>
          <a:blip r:embed="rId18"/>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9"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20"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1"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20"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1"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2"/>
          <a:stretch>
            <a:fillRect/>
          </a:stretch>
        </p:blipFill>
        <p:spPr>
          <a:xfrm>
            <a:off x="2595227" y="1829887"/>
            <a:ext cx="7493000" cy="3164205"/>
          </a:xfrm>
          <a:prstGeom prst="rect">
            <a:avLst/>
          </a:prstGeom>
        </p:spPr>
      </p:pic>
      <p:sp>
        <p:nvSpPr>
          <p:cNvPr id="3" name="Rectangle 2"/>
          <p:cNvSpPr/>
          <p:nvPr/>
        </p:nvSpPr>
        <p:spPr>
          <a:xfrm>
            <a:off x="1190001" y="1566459"/>
            <a:ext cx="9346071" cy="2585323"/>
          </a:xfrm>
          <a:prstGeom prst="rect">
            <a:avLst/>
          </a:prstGeom>
          <a:noFill/>
        </p:spPr>
        <p:txBody>
          <a:bodyPr wrap="square" lIns="91440" tIns="45720" rIns="91440" bIns="45720">
            <a:spAutoFit/>
          </a:bodyPr>
          <a:lstStyle/>
          <a:p>
            <a:pPr algn="ctr"/>
            <a:endParaRPr lang="en-US" sz="5400" dirty="0">
              <a:ln w="0"/>
              <a:effectLst>
                <a:outerShdw blurRad="38100" dist="19050" dir="2700000" algn="tl" rotWithShape="0">
                  <a:schemeClr val="dk1">
                    <a:alpha val="40000"/>
                  </a:schemeClr>
                </a:outerShdw>
              </a:effectLst>
            </a:endParaRPr>
          </a:p>
          <a:p>
            <a:pPr algn="ctr"/>
            <a:endParaRPr lang="en-US" sz="5400" b="0" cap="none" spc="0" dirty="0" smtClean="0">
              <a:ln w="0"/>
              <a:solidFill>
                <a:schemeClr val="tx1"/>
              </a:solidFill>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30121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Môi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biển</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sông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hồ</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đang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ô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nhiễm</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do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rác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thải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con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cứu</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loài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sinh</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dưới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biển</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dọn</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sạch</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rác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qua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việc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375312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C0066"/>
                </a:solidFill>
                <a:effectLst/>
                <a:uLnTx/>
                <a:uFillTx/>
                <a:latin typeface="Arial" panose="020B0604020202020204" pitchFamily="34" charset="0"/>
                <a:ea typeface="+mn-ea"/>
                <a:cs typeface="Arial" panose="020B0604020202020204" pitchFamily="34" charset="0"/>
              </a:rPr>
              <a:t>DỌN SẠCH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C0066"/>
                </a:solidFill>
                <a:effectLst/>
                <a:uLnTx/>
                <a:uFillTx/>
                <a:latin typeface="Arial" panose="020B0604020202020204" pitchFamily="34" charset="0"/>
                <a:ea typeface="+mn-ea"/>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643743" y="5990474"/>
            <a:ext cx="609600" cy="609600"/>
          </a:xfrm>
          <a:prstGeom prst="rect">
            <a:avLst/>
          </a:prstGeom>
        </p:spPr>
      </p:pic>
    </p:spTree>
    <p:custDataLst>
      <p:tags r:id="rId1"/>
    </p:custDataLst>
    <p:extLst>
      <p:ext uri="{BB962C8B-B14F-4D97-AF65-F5344CB8AC3E}">
        <p14:creationId xmlns:p14="http://schemas.microsoft.com/office/powerpoint/2010/main" val="750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4</a:t>
            </a:r>
          </a:p>
        </p:txBody>
      </p:sp>
    </p:spTree>
    <p:custDataLst>
      <p:tags r:id="rId1"/>
    </p:custDataLst>
    <p:extLst>
      <p:ext uri="{BB962C8B-B14F-4D97-AF65-F5344CB8AC3E}">
        <p14:creationId xmlns:p14="http://schemas.microsoft.com/office/powerpoint/2010/main" val="24058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Calibri"/>
                <a:ea typeface="+mn-ea"/>
                <a:cs typeface="+mn-cs"/>
              </a:rPr>
              <a:t>Miếng vải nhỏ có hai quai,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3CC"/>
                </a:solidFill>
                <a:effectLst/>
                <a:uLnTx/>
                <a:uFillTx/>
                <a:latin typeface="Calibri"/>
                <a:ea typeface="+mn-ea"/>
                <a:cs typeface="+mn-cs"/>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33CC"/>
                </a:solidFill>
                <a:effectLst/>
                <a:uLnTx/>
                <a:uFillTx/>
                <a:latin typeface="Calibri"/>
                <a:ea typeface="+mn-ea"/>
                <a:cs typeface="+mn-cs"/>
              </a:rPr>
              <a:t>Khẩu trang/băng khẩu</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46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Calibri"/>
                <a:ea typeface="+mn-ea"/>
                <a:cs typeface="+mn-cs"/>
              </a:rPr>
              <a:t>Nghịch nước ở nhà vệ sinh là hành vi an toàn hay không an toàn?</a:t>
            </a:r>
            <a:endParaRPr kumimoji="0" lang="en-US" sz="36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33CC"/>
                </a:solidFill>
                <a:effectLst/>
                <a:uLnTx/>
                <a:uFillTx/>
                <a:latin typeface="Calibri"/>
                <a:ea typeface="+mn-ea"/>
                <a:cs typeface="+mn-cs"/>
                <a:sym typeface="+mn-ea"/>
              </a:rPr>
              <a:t>Không an toàn</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1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3CC"/>
                </a:solidFill>
                <a:effectLst/>
                <a:uLnTx/>
                <a:uFillTx/>
                <a:latin typeface="Calibri"/>
                <a:ea typeface="+mn-ea"/>
                <a:cs typeface="+mn-cs"/>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Calibri"/>
                <a:ea typeface="+mn-ea"/>
                <a:cs typeface="+mn-cs"/>
                <a:sym typeface="+mn-ea"/>
              </a:rPr>
              <a:t>Không nên làm</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84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Calibri"/>
                <a:ea typeface="+mn-ea"/>
                <a:cs typeface="+mn-cs"/>
              </a:rPr>
              <a:t>Tự ý vào bể bơi là hành động nên làm hay không nên làm?</a:t>
            </a:r>
            <a:endParaRPr kumimoji="0" lang="en-US" sz="36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33CC"/>
                </a:solidFill>
                <a:effectLst/>
                <a:uLnTx/>
                <a:uFillTx/>
                <a:latin typeface="Calibri"/>
                <a:ea typeface="+mn-ea"/>
                <a:cs typeface="+mn-cs"/>
              </a:rPr>
              <a:t>Không nên làm</a:t>
            </a:r>
            <a:endParaRPr kumimoji="0" lang="en-US" sz="3200" b="0" i="0" u="none" strike="noStrike" kern="1200" cap="none" spc="0" normalizeH="0" baseline="0" noProof="0" dirty="0">
              <a:ln>
                <a:noFill/>
              </a:ln>
              <a:solidFill>
                <a:srgbClr val="0033CC"/>
              </a:solidFill>
              <a:effectLst/>
              <a:uLnTx/>
              <a:uFillTx/>
              <a:latin typeface="Calibri"/>
              <a:ea typeface="+mn-ea"/>
              <a:cs typeface="+mn-cs"/>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545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1193563794"/>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Bài 9 Giữ vệ sinh trường học (tiết 1)"/>
  <p:tag name="ISPRING_ULTRA_SCORM_COURSE_ID" val="FAE0E28E-584A-4A83-B350-209AA1087AE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_UNSAVED" val="[[&quot;\uFFFD{þ{57711438-EF1A-43C4-99B2-5C2A2DAF8811}&quot;,&quot;C:\\Users\\STD-QUYNH ^^\\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9 Giữ vệ sinh trường học (tiế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CC34190-0930-41B1-856D-6422517DD54A}:266"/>
</p:tagLst>
</file>

<file path=ppt/tags/tag11.xml><?xml version="1.0" encoding="utf-8"?>
<p:tagLst xmlns:a="http://schemas.openxmlformats.org/drawingml/2006/main" xmlns:r="http://schemas.openxmlformats.org/officeDocument/2006/relationships" xmlns:p="http://schemas.openxmlformats.org/presentationml/2006/main">
  <p:tag name="TIMING" val="|0.3"/>
  <p:tag name="GENSWF_SLIDE_UID" val="{8BC31AFD-DDB9-4505-A079-B0842CC005DA}: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B8A2C4E4-200A-4E4F-8199-7BB37FF23FC7}: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8E17D68A-8FE8-4DC1-9EC9-5A1BDC7E3D6F}: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EF5A1A55-F414-45B6-A84B-06427C0F360C}: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5D4F246C-9D7E-43C0-981E-53AE55185164}: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0670EF98-2198-4464-A528-58EB3CCDCB5C}:272"/>
</p:tagLst>
</file>

<file path=ppt/tags/tag17.xml><?xml version="1.0" encoding="utf-8"?>
<p:tagLst xmlns:a="http://schemas.openxmlformats.org/drawingml/2006/main" xmlns:r="http://schemas.openxmlformats.org/officeDocument/2006/relationships" xmlns:p="http://schemas.openxmlformats.org/presentationml/2006/main">
  <p:tag name="TIMING" val="|0.3"/>
  <p:tag name="GENSWF_SLIDE_UID" val="{7704F0BB-EC80-4153-802C-3E43E3B720D1}: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48DBDB4F-7A28-4893-BF4B-45CE68090486}:274"/>
</p:tagLst>
</file>

<file path=ppt/tags/tag19.xml><?xml version="1.0" encoding="utf-8"?>
<p:tagLst xmlns:a="http://schemas.openxmlformats.org/drawingml/2006/main" xmlns:r="http://schemas.openxmlformats.org/officeDocument/2006/relationships" xmlns:p="http://schemas.openxmlformats.org/presentationml/2006/main">
  <p:tag name="GENSWF_SLIDE_UID" val="{2E317AA4-8A62-4729-AAF8-EAD0F1E370EE}:275"/>
</p:tagLst>
</file>

<file path=ppt/tags/tag2.xml><?xml version="1.0" encoding="utf-8"?>
<p:tagLst xmlns:a="http://schemas.openxmlformats.org/drawingml/2006/main" xmlns:r="http://schemas.openxmlformats.org/officeDocument/2006/relationships" xmlns:p="http://schemas.openxmlformats.org/presentationml/2006/main">
  <p:tag name="GENSWF_SLIDE_UID" val="{8F8777B8-DC03-433A-AAAD-396A1E561BF6}: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1CBD0530-86B3-479D-B5A8-2F14B504FC25}:276"/>
</p:tagLst>
</file>

<file path=ppt/tags/tag3.xml><?xml version="1.0" encoding="utf-8"?>
<p:tagLst xmlns:a="http://schemas.openxmlformats.org/drawingml/2006/main" xmlns:r="http://schemas.openxmlformats.org/officeDocument/2006/relationships" xmlns:p="http://schemas.openxmlformats.org/presentationml/2006/main">
  <p:tag name="GENSWF_SLIDE_UID" val="{30334226-24F8-47DF-A396-7B9574E4F8B9}:258"/>
</p:tagLst>
</file>

<file path=ppt/tags/tag4.xml><?xml version="1.0" encoding="utf-8"?>
<p:tagLst xmlns:a="http://schemas.openxmlformats.org/drawingml/2006/main" xmlns:r="http://schemas.openxmlformats.org/officeDocument/2006/relationships" xmlns:p="http://schemas.openxmlformats.org/presentationml/2006/main">
  <p:tag name="GENSWF_SLIDE_UID" val="{297BF070-A7D4-49F4-B8BC-66130469B36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C6788355-343D-40C8-8051-267D045F9B71}:26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BDD34-0AB1-470F-805F-525A175EF4A7}:261"/>
</p:tagLst>
</file>

<file path=ppt/tags/tag7.xml><?xml version="1.0" encoding="utf-8"?>
<p:tagLst xmlns:a="http://schemas.openxmlformats.org/drawingml/2006/main" xmlns:r="http://schemas.openxmlformats.org/officeDocument/2006/relationships" xmlns:p="http://schemas.openxmlformats.org/presentationml/2006/main">
  <p:tag name="GENSWF_SLIDE_UID" val="{1A6FD171-5964-4F71-8411-2DFEEEC0BB8F}:262"/>
</p:tagLst>
</file>

<file path=ppt/tags/tag8.xml><?xml version="1.0" encoding="utf-8"?>
<p:tagLst xmlns:a="http://schemas.openxmlformats.org/drawingml/2006/main" xmlns:r="http://schemas.openxmlformats.org/officeDocument/2006/relationships" xmlns:p="http://schemas.openxmlformats.org/presentationml/2006/main">
  <p:tag name="GENSWF_SLIDE_UID" val="{4A5BDA78-F0ED-4574-BD29-361A54EB7BB0}:263"/>
</p:tagLst>
</file>

<file path=ppt/tags/tag9.xml><?xml version="1.0" encoding="utf-8"?>
<p:tagLst xmlns:a="http://schemas.openxmlformats.org/drawingml/2006/main" xmlns:r="http://schemas.openxmlformats.org/officeDocument/2006/relationships" xmlns:p="http://schemas.openxmlformats.org/presentationml/2006/main">
  <p:tag name="GENSWF_SLIDE_UID" val="{8B5F1D96-09B7-4060-BB15-31DFBA0F4BF9}: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476</Words>
  <Application>Microsoft Office PowerPoint</Application>
  <PresentationFormat>Widescreen</PresentationFormat>
  <Paragraphs>61</Paragraphs>
  <Slides>19</Slides>
  <Notes>19</Notes>
  <HiddenSlides>0</HiddenSlides>
  <MMClips>1</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19</vt:i4>
      </vt:variant>
    </vt:vector>
  </HeadingPairs>
  <TitlesOfParts>
    <vt:vector size="43" baseType="lpstr">
      <vt:lpstr>Microsoft YaHei</vt:lpstr>
      <vt:lpstr>SimSun</vt:lpstr>
      <vt:lpstr>SimSun</vt:lpstr>
      <vt:lpstr>.VnAvant</vt:lpstr>
      <vt:lpstr>Arial</vt:lpstr>
      <vt:lpstr>Calibri</vt:lpstr>
      <vt:lpstr>Calibri Light</vt:lpstr>
      <vt:lpstr>等线</vt:lpstr>
      <vt:lpstr>Times New Roman</vt:lpstr>
      <vt:lpstr>字魂59号-创粗黑</vt:lpstr>
      <vt:lpstr>Office Theme</vt:lpstr>
      <vt:lpstr>4_Office Theme</vt:lpstr>
      <vt:lpstr>5_Office Theme</vt:lpstr>
      <vt:lpstr>6_Office Theme</vt:lpstr>
      <vt:lpstr>7_Office Theme</vt:lpstr>
      <vt:lpstr>8_Office Theme</vt:lpstr>
      <vt:lpstr>9_Office Theme</vt:lpstr>
      <vt:lpstr>10_Office Theme</vt:lpstr>
      <vt:lpstr>3_Office Theme</vt:lpstr>
      <vt:lpstr>11_Office Theme</vt:lpstr>
      <vt:lpstr>12_Office Theme</vt:lpstr>
      <vt:lpstr>13_Office Theme</vt:lpstr>
      <vt:lpstr>14_Office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Giữ vệ sinh trường học (tiết 1)</dc:title>
  <dc:creator>STD-QUYNH ^^</dc:creator>
  <cp:lastModifiedBy>STD-QUYNH ^^</cp:lastModifiedBy>
  <cp:revision>2</cp:revision>
  <dcterms:created xsi:type="dcterms:W3CDTF">2024-11-16T14:09:52Z</dcterms:created>
  <dcterms:modified xsi:type="dcterms:W3CDTF">2024-11-16T14:13:00Z</dcterms:modified>
</cp:coreProperties>
</file>