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6" r:id="rId5"/>
    <p:sldId id="268" r:id="rId6"/>
    <p:sldId id="41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52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2962" y="1670922"/>
            <a:ext cx="7926081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240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76</cp:revision>
  <dcterms:created xsi:type="dcterms:W3CDTF">2021-06-02T01:34:28Z</dcterms:created>
  <dcterms:modified xsi:type="dcterms:W3CDTF">2024-11-29T07:00:44Z</dcterms:modified>
</cp:coreProperties>
</file>