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9" r:id="rId3"/>
    <p:sldId id="267" r:id="rId4"/>
    <p:sldId id="268" r:id="rId5"/>
    <p:sldId id="269" r:id="rId6"/>
    <p:sldId id="270" r:id="rId7"/>
    <p:sldId id="295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834C5-A0D7-4A4D-80D8-5B8B953C4760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B510D-FAFC-4064-881D-75F5832BE7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94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4FC48-B797-467D-8D4F-713F959259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449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38642" y="1670922"/>
            <a:ext cx="8114722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  <a:r>
              <a:rPr lang="en-US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( TIẾT 2)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1E7FA0-9FAB-4955-9B00-248FDBCD6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1" y="2199354"/>
            <a:ext cx="10524773" cy="156426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411738" y="1440653"/>
            <a:ext cx="1575092" cy="486009"/>
            <a:chOff x="1411738" y="1440653"/>
            <a:chExt cx="1575092" cy="4860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8259A6-7178-4239-B4B2-F47B84EF0690}"/>
                </a:ext>
              </a:extLst>
            </p:cNvPr>
            <p:cNvSpPr txBox="1"/>
            <p:nvPr/>
          </p:nvSpPr>
          <p:spPr>
            <a:xfrm>
              <a:off x="1411738" y="1464997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565F9B-0CD0-415A-9239-B775D09FCB11}"/>
              </a:ext>
            </a:extLst>
          </p:cNvPr>
          <p:cNvSpPr/>
          <p:nvPr/>
        </p:nvSpPr>
        <p:spPr>
          <a:xfrm>
            <a:off x="3942247" y="27012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08546E-F244-46E1-A816-0285D70CEF77}"/>
              </a:ext>
            </a:extLst>
          </p:cNvPr>
          <p:cNvSpPr/>
          <p:nvPr/>
        </p:nvSpPr>
        <p:spPr>
          <a:xfrm>
            <a:off x="6074742" y="27139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2F1E702-003D-4DF5-89AD-0637EAB37B75}"/>
              </a:ext>
            </a:extLst>
          </p:cNvPr>
          <p:cNvSpPr/>
          <p:nvPr/>
        </p:nvSpPr>
        <p:spPr>
          <a:xfrm>
            <a:off x="8207237" y="27266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CB85C6C-EE3E-4581-A944-77A45F7DBBA1}"/>
              </a:ext>
            </a:extLst>
          </p:cNvPr>
          <p:cNvSpPr/>
          <p:nvPr/>
        </p:nvSpPr>
        <p:spPr>
          <a:xfrm>
            <a:off x="10339732" y="2739373"/>
            <a:ext cx="583095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FF0000"/>
                </a:solidFill>
              </a:rPr>
              <a:t>90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CBCB27-64B4-4D6D-A92E-BC5A97C01DE9}"/>
              </a:ext>
            </a:extLst>
          </p:cNvPr>
          <p:cNvCxnSpPr>
            <a:cxnSpLocks/>
            <a:stCxn id="12" idx="0"/>
            <a:endCxn id="23" idx="2"/>
          </p:cNvCxnSpPr>
          <p:nvPr/>
        </p:nvCxnSpPr>
        <p:spPr>
          <a:xfrm flipV="1">
            <a:off x="4233795" y="1465060"/>
            <a:ext cx="921272" cy="12362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625B8AF-4118-432F-AD2D-F0549A439283}"/>
              </a:ext>
            </a:extLst>
          </p:cNvPr>
          <p:cNvCxnSpPr>
            <a:cxnSpLocks/>
            <a:stCxn id="16" idx="0"/>
            <a:endCxn id="23" idx="2"/>
          </p:cNvCxnSpPr>
          <p:nvPr/>
        </p:nvCxnSpPr>
        <p:spPr>
          <a:xfrm flipH="1" flipV="1">
            <a:off x="5155067" y="1465060"/>
            <a:ext cx="1211223" cy="1248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1E5F42-88C4-4CA9-84D5-564E6B5AF07A}"/>
              </a:ext>
            </a:extLst>
          </p:cNvPr>
          <p:cNvSpPr/>
          <p:nvPr/>
        </p:nvSpPr>
        <p:spPr>
          <a:xfrm>
            <a:off x="2937693" y="919550"/>
            <a:ext cx="4434747" cy="5455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70C0"/>
                </a:solidFill>
              </a:rPr>
              <a:t>Các số này có gì đặc biệt?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C401560-379A-41C8-B080-1EB6428EE782}"/>
              </a:ext>
            </a:extLst>
          </p:cNvPr>
          <p:cNvCxnSpPr>
            <a:cxnSpLocks/>
            <a:stCxn id="17" idx="0"/>
            <a:endCxn id="23" idx="2"/>
          </p:cNvCxnSpPr>
          <p:nvPr/>
        </p:nvCxnSpPr>
        <p:spPr>
          <a:xfrm flipH="1" flipV="1">
            <a:off x="5155067" y="1465060"/>
            <a:ext cx="3343718" cy="12616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6FC164-0EC3-4210-A6A0-7BBEE428E038}"/>
              </a:ext>
            </a:extLst>
          </p:cNvPr>
          <p:cNvCxnSpPr>
            <a:stCxn id="18" idx="0"/>
            <a:endCxn id="23" idx="2"/>
          </p:cNvCxnSpPr>
          <p:nvPr/>
        </p:nvCxnSpPr>
        <p:spPr>
          <a:xfrm flipH="1" flipV="1">
            <a:off x="5155067" y="1465060"/>
            <a:ext cx="5476213" cy="12743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loud 31">
            <a:extLst>
              <a:ext uri="{FF2B5EF4-FFF2-40B4-BE49-F238E27FC236}">
                <a16:creationId xmlns:a16="http://schemas.microsoft.com/office/drawing/2014/main" id="{F8FEA11A-DD95-49AE-B088-060402296499}"/>
              </a:ext>
            </a:extLst>
          </p:cNvPr>
          <p:cNvSpPr/>
          <p:nvPr/>
        </p:nvSpPr>
        <p:spPr>
          <a:xfrm>
            <a:off x="7574253" y="328812"/>
            <a:ext cx="3643331" cy="1865051"/>
          </a:xfrm>
          <a:prstGeom prst="cloud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C00000"/>
                </a:solidFill>
              </a:rPr>
              <a:t>Đều là các số tròn chục có hai chữ số.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714252" y="3961031"/>
            <a:ext cx="2731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497536" y="3875621"/>
            <a:ext cx="7425291" cy="658838"/>
            <a:chOff x="1824226" y="3918823"/>
            <a:chExt cx="7425291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+ 5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 +  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 + 3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 + 6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597083" y="4378264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679924" y="4371214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762765" y="4378264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19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3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845606" y="4371214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29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794413" y="57193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5877254" y="568847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7986599" y="571935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042936" y="57193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6" grpId="0" animBg="1"/>
      <p:bldP spid="17" grpId="0" animBg="1"/>
      <p:bldP spid="18" grpId="0" animBg="1"/>
      <p:bldP spid="23" grpId="0" animBg="1"/>
      <p:bldP spid="32" grpId="0" animBg="1"/>
      <p:bldP spid="39" grpId="0"/>
      <p:bldP spid="61" grpId="0"/>
      <p:bldP spid="62" grpId="0"/>
      <p:bldP spid="63" grpId="0"/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3059595" y="645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96917" y="64510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rồi tìm lá của mỗi loại quả.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7973146-DC56-41DA-B684-8CBD89756B7F}"/>
              </a:ext>
            </a:extLst>
          </p:cNvPr>
          <p:cNvGrpSpPr/>
          <p:nvPr/>
        </p:nvGrpSpPr>
        <p:grpSpPr>
          <a:xfrm>
            <a:off x="2762250" y="1192305"/>
            <a:ext cx="6667500" cy="4810930"/>
            <a:chOff x="1308528" y="1192306"/>
            <a:chExt cx="6667500" cy="481093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3164113-08C3-40F9-831B-776903B08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4379" b="1402"/>
            <a:stretch/>
          </p:blipFill>
          <p:spPr>
            <a:xfrm>
              <a:off x="1308528" y="1192306"/>
              <a:ext cx="6667500" cy="4810930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8878FB6-1C22-4C01-819C-85E99692E1CC}"/>
                </a:ext>
              </a:extLst>
            </p:cNvPr>
            <p:cNvGrpSpPr/>
            <p:nvPr/>
          </p:nvGrpSpPr>
          <p:grpSpPr>
            <a:xfrm>
              <a:off x="5711687" y="1577009"/>
              <a:ext cx="543339" cy="543339"/>
              <a:chOff x="5711687" y="1577009"/>
              <a:chExt cx="543339" cy="543339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A577E72-4A5D-4CE4-B7A9-35F3F0047ACD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07911C-12FD-4C84-B6A2-1F9C6C0D2DC7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26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C0DEDBEB-EA7B-4EAD-BCF2-09AC359DCF8C}"/>
                </a:ext>
              </a:extLst>
            </p:cNvPr>
            <p:cNvGrpSpPr/>
            <p:nvPr/>
          </p:nvGrpSpPr>
          <p:grpSpPr>
            <a:xfrm>
              <a:off x="5696057" y="2505051"/>
              <a:ext cx="543339" cy="543339"/>
              <a:chOff x="5711687" y="1577009"/>
              <a:chExt cx="543339" cy="543339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D34CDDD-2536-4031-91F2-1CA3F157FFF3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635E5401-4792-4F65-885B-9B91EEEB8419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70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D686D070-BF3F-4B9B-9EA9-B8DDCE5A51DD}"/>
                </a:ext>
              </a:extLst>
            </p:cNvPr>
            <p:cNvGrpSpPr/>
            <p:nvPr/>
          </p:nvGrpSpPr>
          <p:grpSpPr>
            <a:xfrm>
              <a:off x="5696057" y="3982473"/>
              <a:ext cx="543339" cy="543339"/>
              <a:chOff x="5711687" y="1577009"/>
              <a:chExt cx="543339" cy="543339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3F5065E8-2A17-4005-9143-9CC5A589EDF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6541664-214B-41FE-8DD4-DF5FB196D051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57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3B7F583-947A-4500-80C5-0990FAFC8708}"/>
                </a:ext>
              </a:extLst>
            </p:cNvPr>
            <p:cNvGrpSpPr/>
            <p:nvPr/>
          </p:nvGrpSpPr>
          <p:grpSpPr>
            <a:xfrm>
              <a:off x="5680427" y="5228695"/>
              <a:ext cx="543339" cy="543339"/>
              <a:chOff x="5711687" y="1577009"/>
              <a:chExt cx="543339" cy="543339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DF2780BA-45EC-44DD-BB9A-0F8E2D4B71C0}"/>
                  </a:ext>
                </a:extLst>
              </p:cNvPr>
              <p:cNvSpPr/>
              <p:nvPr/>
            </p:nvSpPr>
            <p:spPr>
              <a:xfrm>
                <a:off x="5711687" y="1577009"/>
                <a:ext cx="543339" cy="54333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26</a:t>
                </a:r>
                <a:endParaRPr lang="vi-VN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ABD3D8E-5295-4189-9F38-9A714B061FCE}"/>
                  </a:ext>
                </a:extLst>
              </p:cNvPr>
              <p:cNvSpPr txBox="1"/>
              <p:nvPr/>
            </p:nvSpPr>
            <p:spPr>
              <a:xfrm>
                <a:off x="5711687" y="1617845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0070C0"/>
                    </a:solidFill>
                  </a:rPr>
                  <a:t>92</a:t>
                </a:r>
                <a:endParaRPr lang="vi-VN" sz="2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118D25-6B0A-4914-BB67-42C8AEBFEABA}"/>
                </a:ext>
              </a:extLst>
            </p:cNvPr>
            <p:cNvGrpSpPr/>
            <p:nvPr/>
          </p:nvGrpSpPr>
          <p:grpSpPr>
            <a:xfrm>
              <a:off x="1733927" y="1947162"/>
              <a:ext cx="1083022" cy="461665"/>
              <a:chOff x="1733927" y="1947162"/>
              <a:chExt cx="1083022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3F2CE19-2BCE-47C3-9107-05D30D612DF4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E468B10-EDB6-4684-9274-DBCC3E49B34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49 + 8</a:t>
                </a:r>
                <a:endParaRPr lang="vi-VN" sz="2400" dirty="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6D33FB9-9AF0-4CDA-97FE-6EE65B714EA4}"/>
                </a:ext>
              </a:extLst>
            </p:cNvPr>
            <p:cNvGrpSpPr/>
            <p:nvPr/>
          </p:nvGrpSpPr>
          <p:grpSpPr>
            <a:xfrm>
              <a:off x="1733927" y="3354238"/>
              <a:ext cx="1083022" cy="461665"/>
              <a:chOff x="1733927" y="1947162"/>
              <a:chExt cx="1083022" cy="46166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016BEDE-37A0-441F-98F4-94822084E99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F2F7BB0-9566-49E1-8FA6-19FED505E917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19 + 7</a:t>
                </a:r>
                <a:endParaRPr lang="vi-VN" sz="2400" dirty="0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FA4A6229-CABE-46EC-88C5-B169689539E1}"/>
                </a:ext>
              </a:extLst>
            </p:cNvPr>
            <p:cNvGrpSpPr/>
            <p:nvPr/>
          </p:nvGrpSpPr>
          <p:grpSpPr>
            <a:xfrm>
              <a:off x="1724157" y="4427278"/>
              <a:ext cx="1083022" cy="461665"/>
              <a:chOff x="1733927" y="1947162"/>
              <a:chExt cx="1083022" cy="461665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D8F5B0D-4D80-44FE-B141-090C39A85129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E84CA1-ACC2-4E36-91F4-F4379AB2615A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89 + 3</a:t>
                </a:r>
                <a:endParaRPr lang="vi-VN" sz="2400" dirty="0"/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AE483CC-6CC6-4965-9629-04E3CC9A13FA}"/>
                </a:ext>
              </a:extLst>
            </p:cNvPr>
            <p:cNvGrpSpPr/>
            <p:nvPr/>
          </p:nvGrpSpPr>
          <p:grpSpPr>
            <a:xfrm>
              <a:off x="1714387" y="5474918"/>
              <a:ext cx="1083022" cy="461665"/>
              <a:chOff x="1733927" y="1947162"/>
              <a:chExt cx="1083022" cy="461665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468D865-A208-4ACE-AE5C-1BDD465094B2}"/>
                  </a:ext>
                </a:extLst>
              </p:cNvPr>
              <p:cNvSpPr/>
              <p:nvPr/>
            </p:nvSpPr>
            <p:spPr>
              <a:xfrm>
                <a:off x="1749557" y="2025521"/>
                <a:ext cx="1067392" cy="342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A915A9E-AB49-4DA8-B7A9-5D0AA1F4F0A6}"/>
                  </a:ext>
                </a:extLst>
              </p:cNvPr>
              <p:cNvSpPr txBox="1"/>
              <p:nvPr/>
            </p:nvSpPr>
            <p:spPr>
              <a:xfrm>
                <a:off x="1733927" y="1947162"/>
                <a:ext cx="10486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69 + 1</a:t>
                </a:r>
                <a:endParaRPr lang="vi-VN" sz="24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060A84B-146C-4514-BEB6-381B081B97F9}"/>
              </a:ext>
            </a:extLst>
          </p:cNvPr>
          <p:cNvGrpSpPr/>
          <p:nvPr/>
        </p:nvGrpSpPr>
        <p:grpSpPr>
          <a:xfrm>
            <a:off x="2278947" y="3294507"/>
            <a:ext cx="780648" cy="662828"/>
            <a:chOff x="1750172" y="2926500"/>
            <a:chExt cx="780648" cy="662828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EA0FA132-885F-4BE6-B3EF-87860ABA42F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528902-11EC-471A-8D29-FE31ED55F211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558B39A-6FE1-452D-B919-9B19C549CFB4}"/>
              </a:ext>
            </a:extLst>
          </p:cNvPr>
          <p:cNvSpPr/>
          <p:nvPr/>
        </p:nvSpPr>
        <p:spPr>
          <a:xfrm>
            <a:off x="4330700" y="1841500"/>
            <a:ext cx="2857500" cy="1828800"/>
          </a:xfrm>
          <a:custGeom>
            <a:avLst/>
            <a:gdLst>
              <a:gd name="connsiteX0" fmla="*/ 0 w 2857500"/>
              <a:gd name="connsiteY0" fmla="*/ 1828800 h 1828800"/>
              <a:gd name="connsiteX1" fmla="*/ 901700 w 2857500"/>
              <a:gd name="connsiteY1" fmla="*/ 1485900 h 1828800"/>
              <a:gd name="connsiteX2" fmla="*/ 1485900 w 2857500"/>
              <a:gd name="connsiteY2" fmla="*/ 406400 h 1828800"/>
              <a:gd name="connsiteX3" fmla="*/ 2857500 w 2857500"/>
              <a:gd name="connsiteY3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00" h="1828800">
                <a:moveTo>
                  <a:pt x="0" y="1828800"/>
                </a:moveTo>
                <a:cubicBezTo>
                  <a:pt x="327025" y="1775883"/>
                  <a:pt x="654050" y="1722967"/>
                  <a:pt x="901700" y="1485900"/>
                </a:cubicBezTo>
                <a:cubicBezTo>
                  <a:pt x="1149350" y="1248833"/>
                  <a:pt x="1159933" y="654050"/>
                  <a:pt x="1485900" y="406400"/>
                </a:cubicBezTo>
                <a:cubicBezTo>
                  <a:pt x="1811867" y="158750"/>
                  <a:pt x="2334683" y="79375"/>
                  <a:pt x="28575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8F7577C-373B-4847-975D-EBFB1447517A}"/>
              </a:ext>
            </a:extLst>
          </p:cNvPr>
          <p:cNvGrpSpPr/>
          <p:nvPr/>
        </p:nvGrpSpPr>
        <p:grpSpPr>
          <a:xfrm>
            <a:off x="2278947" y="4345249"/>
            <a:ext cx="780648" cy="662828"/>
            <a:chOff x="1750172" y="2926500"/>
            <a:chExt cx="780648" cy="662828"/>
          </a:xfrm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4C9290EF-C66E-403A-A1AC-03DC4A86DB3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01236D1-C18E-4B38-B0C2-F4FB196C00E4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92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A673CDA-0DE9-4D87-88EA-1AC453B91E31}"/>
              </a:ext>
            </a:extLst>
          </p:cNvPr>
          <p:cNvSpPr/>
          <p:nvPr/>
        </p:nvSpPr>
        <p:spPr>
          <a:xfrm>
            <a:off x="4344848" y="4650762"/>
            <a:ext cx="2847174" cy="1092350"/>
          </a:xfrm>
          <a:custGeom>
            <a:avLst/>
            <a:gdLst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149167"/>
              <a:gd name="connsiteX1" fmla="*/ 1003300 w 2847174"/>
              <a:gd name="connsiteY1" fmla="*/ 406400 h 1149167"/>
              <a:gd name="connsiteX2" fmla="*/ 1460500 w 2847174"/>
              <a:gd name="connsiteY2" fmla="*/ 1117600 h 1149167"/>
              <a:gd name="connsiteX3" fmla="*/ 2667000 w 2847174"/>
              <a:gd name="connsiteY3" fmla="*/ 1016000 h 1149167"/>
              <a:gd name="connsiteX4" fmla="*/ 2819400 w 2847174"/>
              <a:gd name="connsiteY4" fmla="*/ 939800 h 1149167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  <a:gd name="connsiteX0" fmla="*/ 0 w 2847174"/>
              <a:gd name="connsiteY0" fmla="*/ 0 h 1092350"/>
              <a:gd name="connsiteX1" fmla="*/ 1003300 w 2847174"/>
              <a:gd name="connsiteY1" fmla="*/ 406400 h 1092350"/>
              <a:gd name="connsiteX2" fmla="*/ 1513840 w 2847174"/>
              <a:gd name="connsiteY2" fmla="*/ 1049020 h 1092350"/>
              <a:gd name="connsiteX3" fmla="*/ 2667000 w 2847174"/>
              <a:gd name="connsiteY3" fmla="*/ 1016000 h 1092350"/>
              <a:gd name="connsiteX4" fmla="*/ 2819400 w 2847174"/>
              <a:gd name="connsiteY4" fmla="*/ 939800 h 109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7174" h="1092350">
                <a:moveTo>
                  <a:pt x="0" y="0"/>
                </a:moveTo>
                <a:cubicBezTo>
                  <a:pt x="379941" y="110066"/>
                  <a:pt x="750993" y="231563"/>
                  <a:pt x="1003300" y="406400"/>
                </a:cubicBezTo>
                <a:cubicBezTo>
                  <a:pt x="1255607" y="581237"/>
                  <a:pt x="1236557" y="947420"/>
                  <a:pt x="1513840" y="1049020"/>
                </a:cubicBezTo>
                <a:cubicBezTo>
                  <a:pt x="1791123" y="1150620"/>
                  <a:pt x="2440517" y="1045633"/>
                  <a:pt x="2667000" y="1016000"/>
                </a:cubicBezTo>
                <a:cubicBezTo>
                  <a:pt x="2893483" y="986367"/>
                  <a:pt x="2856441" y="963083"/>
                  <a:pt x="2819400" y="9398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0000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4443C77-E778-4C85-AAD3-B45292E0D876}"/>
              </a:ext>
            </a:extLst>
          </p:cNvPr>
          <p:cNvGrpSpPr/>
          <p:nvPr/>
        </p:nvGrpSpPr>
        <p:grpSpPr>
          <a:xfrm>
            <a:off x="2259407" y="5374335"/>
            <a:ext cx="780648" cy="662828"/>
            <a:chOff x="1750172" y="2926500"/>
            <a:chExt cx="780648" cy="66282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1CCF68B-89E2-48FB-9D5C-6B6549ED8BB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9D7D9E74-B313-4E1B-8CBB-6A8D7B332FF7}"/>
                </a:ext>
              </a:extLst>
            </p:cNvPr>
            <p:cNvSpPr txBox="1"/>
            <p:nvPr/>
          </p:nvSpPr>
          <p:spPr>
            <a:xfrm>
              <a:off x="1750172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2B65BF9-3019-4E15-B735-CE540AB66225}"/>
              </a:ext>
            </a:extLst>
          </p:cNvPr>
          <p:cNvSpPr/>
          <p:nvPr/>
        </p:nvSpPr>
        <p:spPr>
          <a:xfrm>
            <a:off x="4343400" y="2832100"/>
            <a:ext cx="2847174" cy="2921000"/>
          </a:xfrm>
          <a:custGeom>
            <a:avLst/>
            <a:gdLst>
              <a:gd name="connsiteX0" fmla="*/ 0 w 2781300"/>
              <a:gd name="connsiteY0" fmla="*/ 2921000 h 2921000"/>
              <a:gd name="connsiteX1" fmla="*/ 977900 w 2781300"/>
              <a:gd name="connsiteY1" fmla="*/ 1549400 h 2921000"/>
              <a:gd name="connsiteX2" fmla="*/ 1981200 w 2781300"/>
              <a:gd name="connsiteY2" fmla="*/ 1181100 h 2921000"/>
              <a:gd name="connsiteX3" fmla="*/ 2781300 w 2781300"/>
              <a:gd name="connsiteY3" fmla="*/ 0 h 292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1300" h="2921000">
                <a:moveTo>
                  <a:pt x="0" y="2921000"/>
                </a:moveTo>
                <a:cubicBezTo>
                  <a:pt x="323850" y="2380191"/>
                  <a:pt x="647700" y="1839383"/>
                  <a:pt x="977900" y="1549400"/>
                </a:cubicBezTo>
                <a:cubicBezTo>
                  <a:pt x="1308100" y="1259417"/>
                  <a:pt x="1680633" y="1439333"/>
                  <a:pt x="1981200" y="1181100"/>
                </a:cubicBezTo>
                <a:cubicBezTo>
                  <a:pt x="2281767" y="922867"/>
                  <a:pt x="2531533" y="461433"/>
                  <a:pt x="27813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33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6699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9" y="666991"/>
            <a:ext cx="7465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Trên bàn có 18 vỏ ốc màu trắng và 5 vỏ ốc màu xanh. Hỏi trên bàn có tất cả bao nhiêu vỏ ốc?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8BAB02-46FE-4E09-8C43-68532ABE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3" y="1894651"/>
            <a:ext cx="5532832" cy="3533692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8B89BE9-6D3D-4AFA-BE8E-54A785B72C7C}"/>
              </a:ext>
            </a:extLst>
          </p:cNvPr>
          <p:cNvSpPr txBox="1"/>
          <p:nvPr/>
        </p:nvSpPr>
        <p:spPr>
          <a:xfrm>
            <a:off x="7853059" y="2200334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36FC5A-AC70-4166-8E02-4A03256647D6}"/>
              </a:ext>
            </a:extLst>
          </p:cNvPr>
          <p:cNvSpPr txBox="1"/>
          <p:nvPr/>
        </p:nvSpPr>
        <p:spPr>
          <a:xfrm>
            <a:off x="6096000" y="2858607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Trên bàn có tất cả số vỏ ốc là: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E9B69E-D98D-4E96-9DF2-561E77DBF337}"/>
              </a:ext>
            </a:extLst>
          </p:cNvPr>
          <p:cNvSpPr txBox="1"/>
          <p:nvPr/>
        </p:nvSpPr>
        <p:spPr>
          <a:xfrm>
            <a:off x="6096000" y="351389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18 + 5 = 23 (vỏ ốc)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1C1E85-3E60-44DF-B134-47B736AA81E9}"/>
              </a:ext>
            </a:extLst>
          </p:cNvPr>
          <p:cNvSpPr txBox="1"/>
          <p:nvPr/>
        </p:nvSpPr>
        <p:spPr>
          <a:xfrm>
            <a:off x="6096000" y="4138870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23 vỏ ốc.</a:t>
            </a:r>
          </a:p>
        </p:txBody>
      </p:sp>
    </p:spTree>
    <p:extLst>
      <p:ext uri="{BB962C8B-B14F-4D97-AF65-F5344CB8AC3E}">
        <p14:creationId xmlns:p14="http://schemas.microsoft.com/office/powerpoint/2010/main" val="25311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/>
      <p:bldP spid="45" grpId="0"/>
      <p:bldP spid="46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DA9F6D-D0C0-48B0-8B49-E87A53FBFD28}"/>
              </a:ext>
            </a:extLst>
          </p:cNvPr>
          <p:cNvGrpSpPr/>
          <p:nvPr/>
        </p:nvGrpSpPr>
        <p:grpSpPr>
          <a:xfrm>
            <a:off x="1551204" y="1452825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26D89CD-5CC1-412A-B194-E7CF8CB3ABA3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E417B5BD-0FD4-4A76-B293-9DCA1194BD2B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6A4A16-EF99-4A8F-B0AA-8BBFEBB8DAA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1B7E27-6CDA-405E-92D7-22A86E7326D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EAF7FF5-C2BE-445D-B3DD-6BF03D5C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9959" y="328812"/>
            <a:ext cx="7667625" cy="344805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B64F0BBE-44FB-4377-8005-B339678E5FCA}"/>
              </a:ext>
            </a:extLst>
          </p:cNvPr>
          <p:cNvSpPr/>
          <p:nvPr/>
        </p:nvSpPr>
        <p:spPr>
          <a:xfrm>
            <a:off x="3846286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932B33F-FC89-4B7C-8AB5-7CFFC2FE54B5}"/>
              </a:ext>
            </a:extLst>
          </p:cNvPr>
          <p:cNvSpPr/>
          <p:nvPr/>
        </p:nvSpPr>
        <p:spPr>
          <a:xfrm>
            <a:off x="1354509" y="2187182"/>
            <a:ext cx="1603324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 + 5 = 9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1666337-BBCA-47BC-ACBB-4CD5D1FE4C36}"/>
              </a:ext>
            </a:extLst>
          </p:cNvPr>
          <p:cNvSpPr/>
          <p:nvPr/>
        </p:nvSpPr>
        <p:spPr>
          <a:xfrm>
            <a:off x="4830327" y="2714172"/>
            <a:ext cx="1538515" cy="899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072E730-44C6-41FB-9E6F-0D3976D58C7F}"/>
              </a:ext>
            </a:extLst>
          </p:cNvPr>
          <p:cNvSpPr/>
          <p:nvPr/>
        </p:nvSpPr>
        <p:spPr>
          <a:xfrm>
            <a:off x="1254239" y="2909398"/>
            <a:ext cx="1803699" cy="6588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/>
              <a:t>5 + 7 = 12</a:t>
            </a:r>
            <a:endParaRPr lang="vi-VN" sz="2800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573FA906-64EA-48C6-9B58-A1D3432BFD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95" r="45121"/>
          <a:stretch/>
        </p:blipFill>
        <p:spPr>
          <a:xfrm>
            <a:off x="5085673" y="4112142"/>
            <a:ext cx="5257284" cy="2007717"/>
          </a:xfrm>
          <a:prstGeom prst="ellipse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8E8ED0C7-87B9-4F8F-A035-93767101BBCF}"/>
              </a:ext>
            </a:extLst>
          </p:cNvPr>
          <p:cNvSpPr/>
          <p:nvPr/>
        </p:nvSpPr>
        <p:spPr>
          <a:xfrm rot="5400000">
            <a:off x="1722825" y="3903082"/>
            <a:ext cx="658837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5DF5953-7840-4B2A-8118-D7AD8A1A0296}"/>
              </a:ext>
            </a:extLst>
          </p:cNvPr>
          <p:cNvSpPr txBox="1"/>
          <p:nvPr/>
        </p:nvSpPr>
        <p:spPr>
          <a:xfrm>
            <a:off x="730151" y="4644331"/>
            <a:ext cx="4100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Số ở trên bằng tổng của hai số ở dưới.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6A713F6-E549-43E2-A604-78F862995FFF}"/>
              </a:ext>
            </a:extLst>
          </p:cNvPr>
          <p:cNvSpPr/>
          <p:nvPr/>
        </p:nvSpPr>
        <p:spPr>
          <a:xfrm>
            <a:off x="8339622" y="4856266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04A5BF16-8F16-4842-BFE3-F5BE7F5ED917}"/>
              </a:ext>
            </a:extLst>
          </p:cNvPr>
          <p:cNvSpPr/>
          <p:nvPr/>
        </p:nvSpPr>
        <p:spPr>
          <a:xfrm>
            <a:off x="6439272" y="4344841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56FFB7B-1664-4111-A5E4-BC287F0D2E44}"/>
              </a:ext>
            </a:extLst>
          </p:cNvPr>
          <p:cNvSpPr/>
          <p:nvPr/>
        </p:nvSpPr>
        <p:spPr>
          <a:xfrm>
            <a:off x="7687811" y="4356189"/>
            <a:ext cx="1166782" cy="43995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77411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66" grpId="0" animBg="1"/>
      <p:bldP spid="67" grpId="0" animBg="1"/>
      <p:bldP spid="68" grpId="0" animBg="1"/>
      <p:bldP spid="70" grpId="0" animBg="1"/>
      <p:bldP spid="71" grpId="0"/>
      <p:bldP spid="72" grpId="0" animBg="1"/>
      <p:bldP spid="73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1300" y="1544624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 spd="slow">
    <p:random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485F6F-60C2-44AC-AC8D-2D9F625C348C}:295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228</Words>
  <Application>Microsoft Office PowerPoint</Application>
  <PresentationFormat>Widescreen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35</cp:revision>
  <dcterms:created xsi:type="dcterms:W3CDTF">2021-06-02T01:34:28Z</dcterms:created>
  <dcterms:modified xsi:type="dcterms:W3CDTF">2024-11-30T11:47:07Z</dcterms:modified>
</cp:coreProperties>
</file>