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4" r:id="rId6"/>
    <p:sldId id="266" r:id="rId7"/>
    <p:sldId id="259" r:id="rId8"/>
    <p:sldId id="267" r:id="rId9"/>
    <p:sldId id="268" r:id="rId10"/>
    <p:sldId id="269"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68" d="100"/>
          <a:sy n="68" d="100"/>
        </p:scale>
        <p:origin x="4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3042472" y="1670922"/>
            <a:ext cx="6107056" cy="3578800"/>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r>
              <a:rPr lang="en-US" sz="4800" dirty="0">
                <a:ln>
                  <a:solidFill>
                    <a:schemeClr val="accent6">
                      <a:lumMod val="50000"/>
                    </a:schemeClr>
                  </a:solidFill>
                </a:ln>
                <a:solidFill>
                  <a:schemeClr val="bg1"/>
                </a:solidFill>
                <a:latin typeface="+mj-lt"/>
              </a:rPr>
              <a:t>: </a:t>
            </a:r>
            <a:r>
              <a:rPr lang="en-US" sz="4800" dirty="0" err="1">
                <a:ln>
                  <a:solidFill>
                    <a:schemeClr val="accent6">
                      <a:lumMod val="50000"/>
                    </a:schemeClr>
                  </a:solidFill>
                </a:ln>
                <a:solidFill>
                  <a:schemeClr val="bg1"/>
                </a:solidFill>
                <a:latin typeface="+mj-lt"/>
              </a:rPr>
              <a:t>Tiết</a:t>
            </a:r>
            <a:r>
              <a:rPr lang="en-US" sz="4800">
                <a:ln>
                  <a:solidFill>
                    <a:schemeClr val="accent6">
                      <a:lumMod val="50000"/>
                    </a:schemeClr>
                  </a:solidFill>
                </a:ln>
                <a:solidFill>
                  <a:schemeClr val="bg1"/>
                </a:solidFill>
                <a:latin typeface="+mj-lt"/>
              </a:rPr>
              <a:t> 1:</a:t>
            </a:r>
            <a:endParaRPr lang="vi-VN" sz="4800" dirty="0">
              <a:ln>
                <a:solidFill>
                  <a:schemeClr val="accent6">
                    <a:lumMod val="50000"/>
                  </a:schemeClr>
                </a:solidFill>
              </a:ln>
              <a:solidFill>
                <a:schemeClr val="bg1"/>
              </a:solidFill>
              <a:latin typeface="+mj-lt"/>
            </a:endParaRP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val="2117713454"/>
                    </a:ext>
                  </a:extLst>
                </a:gridCol>
                <a:gridCol w="2227839">
                  <a:extLst>
                    <a:ext uri="{9D8B030D-6E8A-4147-A177-3AD203B41FA5}">
                      <a16:colId xmlns:a16="http://schemas.microsoft.com/office/drawing/2014/main"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56000331"/>
                  </a:ext>
                </a:extLst>
              </a:tr>
            </a:tbl>
          </a:graphicData>
        </a:graphic>
      </p:graphicFrame>
      <p:cxnSp>
        <p:nvCxnSpPr>
          <p:cNvPr id="23" name="Straight Connector 22">
            <a:extLst>
              <a:ext uri="{FF2B5EF4-FFF2-40B4-BE49-F238E27FC236}">
                <a16:creationId xmlns:a16="http://schemas.microsoft.com/office/drawing/2014/main"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id="{2059B07A-7013-415C-88F5-5F75DE502B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id="{52306920-4507-472B-88B9-9CDD19EFB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AD84167-7983-4659-9D89-4CB1E9C47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406</Words>
  <Application>Microsoft Office PowerPoint</Application>
  <PresentationFormat>Widescreen</PresentationFormat>
  <Paragraphs>132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57</cp:revision>
  <dcterms:created xsi:type="dcterms:W3CDTF">2021-06-02T01:34:28Z</dcterms:created>
  <dcterms:modified xsi:type="dcterms:W3CDTF">2024-11-29T13:22:09Z</dcterms:modified>
</cp:coreProperties>
</file>