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914" r:id="rId2"/>
    <p:sldId id="276" r:id="rId3"/>
    <p:sldId id="277" r:id="rId4"/>
    <p:sldId id="278" r:id="rId5"/>
    <p:sldId id="279" r:id="rId6"/>
    <p:sldId id="7692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048"/>
    <a:srgbClr val="6D6E72"/>
    <a:srgbClr val="007DC9"/>
    <a:srgbClr val="EF4136"/>
    <a:srgbClr val="F35757"/>
    <a:srgbClr val="C4EA79"/>
    <a:srgbClr val="1F497D"/>
    <a:srgbClr val="6DDBE7"/>
    <a:srgbClr val="14B9EC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D95CB-8063-4188-9377-883EF8C09677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B953E-3807-4EA6-A614-1B71F137E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71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607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11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0">
                <a:ln w="28575">
                  <a:solidFill>
                    <a:schemeClr val="bg2"/>
                  </a:solidFill>
                </a:ln>
                <a:solidFill>
                  <a:srgbClr val="0000FF"/>
                </a:solidFill>
                <a:latin typeface="UTM Guanine" panose="02040603050506020204" pitchFamily="18" charset="0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5400" b="1">
                <a:ln w="22225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latin typeface="Coiny" panose="02000903060500060000" pitchFamily="2" charset="0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946" y="965446"/>
            <a:ext cx="2566638" cy="719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957" y="2049508"/>
            <a:ext cx="1355157" cy="1379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4C9CC-0D7C-04EB-6688-CA25E396E8D8}"/>
              </a:ext>
            </a:extLst>
          </p:cNvPr>
          <p:cNvSpPr txBox="1"/>
          <p:nvPr/>
        </p:nvSpPr>
        <p:spPr>
          <a:xfrm>
            <a:off x="2057400" y="2191694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BÀI 20 : PHÉP CỘNG ( CÓ NHỚ ) SỐ CÓ HAI CHỮ SỐ VỚI SỐ CÓ HAI CHỮ SỐ ( TIẾT 4) </a:t>
            </a:r>
            <a:endParaRPr lang="vi-VN" sz="48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37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2156792" y="2342793"/>
            <a:ext cx="7625667" cy="658838"/>
            <a:chOff x="1824226" y="3918823"/>
            <a:chExt cx="7625667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38 + 52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15 + 15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67 + 17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+ 19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2256339" y="284543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38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52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339180" y="283838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422021" y="284543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504862" y="283838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453669" y="418652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536510" y="415565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619351" y="41865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702192" y="418652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91</a:t>
            </a: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393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/>
      <p:bldP spid="58" grpId="0"/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314DE86-F82B-4B6F-B908-435BEBA3BF65}"/>
              </a:ext>
            </a:extLst>
          </p:cNvPr>
          <p:cNvSpPr/>
          <p:nvPr/>
        </p:nvSpPr>
        <p:spPr>
          <a:xfrm>
            <a:off x="3580081" y="74281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864F7F-AB97-4775-8004-A1971236D647}"/>
              </a:ext>
            </a:extLst>
          </p:cNvPr>
          <p:cNvGrpSpPr/>
          <p:nvPr/>
        </p:nvGrpSpPr>
        <p:grpSpPr>
          <a:xfrm>
            <a:off x="4156869" y="718468"/>
            <a:ext cx="1201270" cy="473836"/>
            <a:chOff x="1870518" y="1428482"/>
            <a:chExt cx="1201270" cy="4738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23CA06-E61F-4593-82C4-EB52C97467C6}"/>
                </a:ext>
              </a:extLst>
            </p:cNvPr>
            <p:cNvGrpSpPr/>
            <p:nvPr/>
          </p:nvGrpSpPr>
          <p:grpSpPr>
            <a:xfrm>
              <a:off x="1870518" y="1428482"/>
              <a:ext cx="881092" cy="461665"/>
              <a:chOff x="1870518" y="1428482"/>
              <a:chExt cx="88109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1E65B3C-436D-4018-B9AF-F4F2F83E3F5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8109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323D3-F5EA-4E77-A888-F0DA8F7F912C}"/>
                  </a:ext>
                </a:extLst>
              </p:cNvPr>
              <p:cNvSpPr txBox="1"/>
              <p:nvPr/>
            </p:nvSpPr>
            <p:spPr>
              <a:xfrm>
                <a:off x="1919770" y="1428482"/>
                <a:ext cx="78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Đ, 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3429EA-C18C-4C32-B2FC-4C4AF924C693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 ?</a:t>
              </a:r>
            </a:p>
          </p:txBody>
        </p:sp>
      </p:grp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03196DE4-C71D-4217-AAD9-A5B95506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F88CB-28CD-4841-9B64-B0D35C949D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420" y="1224632"/>
            <a:ext cx="8761160" cy="492815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EDCC48-E1B1-4D1E-B955-83B6AC511D1D}"/>
              </a:ext>
            </a:extLst>
          </p:cNvPr>
          <p:cNvSpPr/>
          <p:nvPr/>
        </p:nvSpPr>
        <p:spPr>
          <a:xfrm>
            <a:off x="4631526" y="5022361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317976-C02C-42B2-B4D9-E186C45A100B}"/>
              </a:ext>
            </a:extLst>
          </p:cNvPr>
          <p:cNvSpPr/>
          <p:nvPr/>
        </p:nvSpPr>
        <p:spPr>
          <a:xfrm>
            <a:off x="6193626" y="5022360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S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E191C1-F420-47B0-AF4E-149C47647335}"/>
              </a:ext>
            </a:extLst>
          </p:cNvPr>
          <p:cNvSpPr/>
          <p:nvPr/>
        </p:nvSpPr>
        <p:spPr>
          <a:xfrm>
            <a:off x="8322403" y="502235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Đ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35BC1-0EAF-4E33-803E-C75F9A2AE533}"/>
              </a:ext>
            </a:extLst>
          </p:cNvPr>
          <p:cNvGrpSpPr/>
          <p:nvPr/>
        </p:nvGrpSpPr>
        <p:grpSpPr>
          <a:xfrm>
            <a:off x="4817663" y="3025880"/>
            <a:ext cx="795737" cy="662828"/>
            <a:chOff x="1750173" y="2926500"/>
            <a:chExt cx="795737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91D968-AE87-40CC-89D8-96A967FC935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B8C31D-254D-4E9D-BB82-BCA0125B7011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81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278E6C-BD6C-4722-AF65-09FB5CCE28E9}"/>
              </a:ext>
            </a:extLst>
          </p:cNvPr>
          <p:cNvGrpSpPr/>
          <p:nvPr/>
        </p:nvGrpSpPr>
        <p:grpSpPr>
          <a:xfrm>
            <a:off x="6925863" y="2286852"/>
            <a:ext cx="795737" cy="662828"/>
            <a:chOff x="1750173" y="2926500"/>
            <a:chExt cx="795737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0384F5-0D1F-4507-B801-2279F6CEC3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513CDA-4310-48E1-BB37-3E47BD9EDB4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76D2CE-84C9-40F7-AD32-B5C600E0099C}"/>
              </a:ext>
            </a:extLst>
          </p:cNvPr>
          <p:cNvGrpSpPr/>
          <p:nvPr/>
        </p:nvGrpSpPr>
        <p:grpSpPr>
          <a:xfrm>
            <a:off x="9199163" y="2912463"/>
            <a:ext cx="795737" cy="662828"/>
            <a:chOff x="1750173" y="2926500"/>
            <a:chExt cx="795737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4264C43-0680-48E0-849F-73243F7BD26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A3EB8C-67FA-4F08-B60A-EE3F300CFF65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3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03196DE4-C71D-4217-AAD9-A5B95506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68FBECD4-16EF-4300-8DCC-3799294A8ED8}"/>
              </a:ext>
            </a:extLst>
          </p:cNvPr>
          <p:cNvSpPr/>
          <p:nvPr/>
        </p:nvSpPr>
        <p:spPr>
          <a:xfrm>
            <a:off x="1011581" y="14688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004F76-1959-4CE5-AA5D-D527DCC48584}"/>
              </a:ext>
            </a:extLst>
          </p:cNvPr>
          <p:cNvGrpSpPr/>
          <p:nvPr/>
        </p:nvGrpSpPr>
        <p:grpSpPr>
          <a:xfrm>
            <a:off x="1588369" y="1456679"/>
            <a:ext cx="1116312" cy="461666"/>
            <a:chOff x="1870518" y="1440653"/>
            <a:chExt cx="1116312" cy="46166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5E441CC-902C-475D-9F25-BA801BD0989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FFB6BA8-0043-4AA3-AA9E-D7F85453AC3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7D9431-467D-4260-81DB-C474C0B521C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5C4EF3-91A2-4CDD-81A1-8AC7B50FCE2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B1E85A-9157-45E4-90AD-D9A0E6C296C5}"/>
              </a:ext>
            </a:extLst>
          </p:cNvPr>
          <p:cNvGrpSpPr/>
          <p:nvPr/>
        </p:nvGrpSpPr>
        <p:grpSpPr>
          <a:xfrm>
            <a:off x="3205907" y="353042"/>
            <a:ext cx="7556500" cy="2668938"/>
            <a:chOff x="3205907" y="353042"/>
            <a:chExt cx="7556500" cy="26689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E1D4EA-F892-438D-A374-75B08E9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D78F44E-600A-46C1-9B6B-022265A33920}"/>
                </a:ext>
              </a:extLst>
            </p:cNvPr>
            <p:cNvSpPr/>
            <p:nvPr/>
          </p:nvSpPr>
          <p:spPr>
            <a:xfrm>
              <a:off x="3632888" y="93069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45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F648CC-CF06-4B6A-B675-249728D5B78A}"/>
                </a:ext>
              </a:extLst>
            </p:cNvPr>
            <p:cNvSpPr/>
            <p:nvPr/>
          </p:nvSpPr>
          <p:spPr>
            <a:xfrm>
              <a:off x="5201203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+ 27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946B91-CB32-4B1A-A454-EE4052A57860}"/>
                </a:ext>
              </a:extLst>
            </p:cNvPr>
            <p:cNvSpPr/>
            <p:nvPr/>
          </p:nvSpPr>
          <p:spPr>
            <a:xfrm>
              <a:off x="7143694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00502D1-42F2-4678-8C28-7CE4469D934B}"/>
                </a:ext>
              </a:extLst>
            </p:cNvPr>
            <p:cNvSpPr/>
            <p:nvPr/>
          </p:nvSpPr>
          <p:spPr>
            <a:xfrm>
              <a:off x="9740100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477EF5-1513-4B1C-9C66-4A8279AF47C2}"/>
                </a:ext>
              </a:extLst>
            </p:cNvPr>
            <p:cNvSpPr/>
            <p:nvPr/>
          </p:nvSpPr>
          <p:spPr>
            <a:xfrm>
              <a:off x="8086726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/>
                <a:t>+ 19</a:t>
              </a:r>
              <a:endParaRPr lang="vi-VN" sz="28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0BEECBF-731F-4C65-BB42-5123B0C98BB9}"/>
                </a:ext>
              </a:extLst>
            </p:cNvPr>
            <p:cNvSpPr/>
            <p:nvPr/>
          </p:nvSpPr>
          <p:spPr>
            <a:xfrm>
              <a:off x="3632888" y="2293178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45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5D3A82A-E60A-4E16-A808-F615B38E7C3F}"/>
                </a:ext>
              </a:extLst>
            </p:cNvPr>
            <p:cNvSpPr/>
            <p:nvPr/>
          </p:nvSpPr>
          <p:spPr>
            <a:xfrm>
              <a:off x="4751519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+ 19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43217BF-D86A-4751-8860-D566A3C76DB2}"/>
                </a:ext>
              </a:extLst>
            </p:cNvPr>
            <p:cNvSpPr/>
            <p:nvPr/>
          </p:nvSpPr>
          <p:spPr>
            <a:xfrm>
              <a:off x="6305842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401164-29BE-4286-AA34-A9518542D9AC}"/>
                </a:ext>
              </a:extLst>
            </p:cNvPr>
            <p:cNvSpPr/>
            <p:nvPr/>
          </p:nvSpPr>
          <p:spPr>
            <a:xfrm>
              <a:off x="9740100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6B57ED-491C-4545-AAEE-DE1A67AC91DC}"/>
                </a:ext>
              </a:extLst>
            </p:cNvPr>
            <p:cNvSpPr/>
            <p:nvPr/>
          </p:nvSpPr>
          <p:spPr>
            <a:xfrm>
              <a:off x="7768093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+ 27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4507CBB-BFCA-48D4-B8B0-067FCCDF0C5F}"/>
              </a:ext>
            </a:extLst>
          </p:cNvPr>
          <p:cNvSpPr/>
          <p:nvPr/>
        </p:nvSpPr>
        <p:spPr>
          <a:xfrm>
            <a:off x="7044881" y="91799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B86AD8-4D3F-446A-A54E-278603418285}"/>
              </a:ext>
            </a:extLst>
          </p:cNvPr>
          <p:cNvSpPr/>
          <p:nvPr/>
        </p:nvSpPr>
        <p:spPr>
          <a:xfrm>
            <a:off x="9646475" y="93069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9A9461-378A-4AA6-B2AF-1C9CC2BC22E8}"/>
              </a:ext>
            </a:extLst>
          </p:cNvPr>
          <p:cNvSpPr/>
          <p:nvPr/>
        </p:nvSpPr>
        <p:spPr>
          <a:xfrm>
            <a:off x="6205654" y="229317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</a:rPr>
              <a:t>64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C683012-854E-4D18-8FF0-761E3B0B364C}"/>
              </a:ext>
            </a:extLst>
          </p:cNvPr>
          <p:cNvSpPr/>
          <p:nvPr/>
        </p:nvSpPr>
        <p:spPr>
          <a:xfrm>
            <a:off x="9646475" y="229317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1B3962C-3152-4347-92B6-1DB2D6F1AA5B}"/>
              </a:ext>
            </a:extLst>
          </p:cNvPr>
          <p:cNvSpPr/>
          <p:nvPr/>
        </p:nvSpPr>
        <p:spPr>
          <a:xfrm>
            <a:off x="1011581" y="3067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1E7021-8B56-43BC-B323-B66B039AE924}"/>
              </a:ext>
            </a:extLst>
          </p:cNvPr>
          <p:cNvSpPr txBox="1"/>
          <p:nvPr/>
        </p:nvSpPr>
        <p:spPr>
          <a:xfrm>
            <a:off x="1448903" y="3067693"/>
            <a:ext cx="4856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Nam có 57 viên bi. Mai cho Nam thêm 15 viên bi. Hỏi lúc này Nam có bao nhiêu viên bi?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2AB7772-4BEE-435A-8D6E-E1132829A1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597" y="3030334"/>
            <a:ext cx="4632586" cy="31585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ACE2A6A-F5D9-4588-BE5E-B392BFF89249}"/>
              </a:ext>
            </a:extLst>
          </p:cNvPr>
          <p:cNvSpPr txBox="1"/>
          <p:nvPr/>
        </p:nvSpPr>
        <p:spPr>
          <a:xfrm>
            <a:off x="2757796" y="418810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393F2B-1C50-4A92-8D38-CA7620B1D52E}"/>
              </a:ext>
            </a:extLst>
          </p:cNvPr>
          <p:cNvSpPr txBox="1"/>
          <p:nvPr/>
        </p:nvSpPr>
        <p:spPr>
          <a:xfrm>
            <a:off x="715560" y="4666535"/>
            <a:ext cx="538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Lúc này Nam có số viên bi là: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B9718E-567F-4F14-9BAC-B5116ABEE99E}"/>
              </a:ext>
            </a:extLst>
          </p:cNvPr>
          <p:cNvSpPr txBox="1"/>
          <p:nvPr/>
        </p:nvSpPr>
        <p:spPr>
          <a:xfrm>
            <a:off x="1128022" y="5172783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57 + 15 = 72 (viên bi)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D073DF3-91EE-40AA-A837-8290FB51F309}"/>
              </a:ext>
            </a:extLst>
          </p:cNvPr>
          <p:cNvSpPr txBox="1"/>
          <p:nvPr/>
        </p:nvSpPr>
        <p:spPr>
          <a:xfrm>
            <a:off x="2248907" y="5679031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72 viên bi.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19" y="-61491"/>
            <a:ext cx="9719035" cy="6209731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F758E42-00EC-4460-825B-35FA0DBB0E0E}"/>
              </a:ext>
            </a:extLst>
          </p:cNvPr>
          <p:cNvSpPr txBox="1"/>
          <p:nvPr/>
        </p:nvSpPr>
        <p:spPr>
          <a:xfrm>
            <a:off x="1564272" y="3415645"/>
            <a:ext cx="8591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162</Words>
  <Application>Microsoft Office PowerPoint</Application>
  <PresentationFormat>Widescreen</PresentationFormat>
  <Paragraphs>64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等线</vt:lpstr>
      <vt:lpstr>Arial</vt:lpstr>
      <vt:lpstr>Calibri</vt:lpstr>
      <vt:lpstr>Coiny</vt:lpstr>
      <vt:lpstr>UTM Cookies</vt:lpstr>
      <vt:lpstr>UTM Guanine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</cp:lastModifiedBy>
  <cp:revision>56</cp:revision>
  <dcterms:created xsi:type="dcterms:W3CDTF">2021-06-02T01:34:28Z</dcterms:created>
  <dcterms:modified xsi:type="dcterms:W3CDTF">2024-11-30T12:09:08Z</dcterms:modified>
</cp:coreProperties>
</file>