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FFC65-69AE-49D7-BFE3-AEA84C39594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93FF9-6166-4489-8D65-B21A17B81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33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7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0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0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55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04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0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67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46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2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91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76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554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23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5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1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1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8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4CAD1-06BB-405D-93A6-6EFE6C21DE8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BE33B-8775-4BCA-B6E8-7EEA12D0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screen"/>
          <a:srcRect r="1773"/>
          <a:stretch>
            <a:fillRect/>
          </a:stretch>
        </p:blipFill>
        <p:spPr>
          <a:xfrm>
            <a:off x="77439" y="420413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44495" y="4145578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26147">
            <a:off x="491008" y="-822819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398" y="1223915"/>
            <a:ext cx="11067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10: Ôn tập chủ đề </a:t>
            </a:r>
            <a:r>
              <a:rPr kumimoji="0" lang="en-US" sz="8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trường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học</a:t>
            </a:r>
            <a:endParaRPr kumimoji="0" lang="en-US" sz="8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7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06" y="1228933"/>
            <a:ext cx="5822227" cy="4702125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02626" y="2875587"/>
            <a:ext cx="3798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4400" b="1" i="1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6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30022" y="179772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48281" y="3319484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4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3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54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97374" y="1071508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01755" y="5507616"/>
            <a:ext cx="7792871" cy="11964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01754" y="5516704"/>
            <a:ext cx="7792871" cy="11873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thiệu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42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562" y="0"/>
            <a:ext cx="10070911" cy="132588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sẽ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nói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tình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huống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6956" y="1211931"/>
            <a:ext cx="11726517" cy="5338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6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6" y="109183"/>
            <a:ext cx="11642581" cy="5241310"/>
          </a:xfrm>
        </p:spPr>
      </p:pic>
      <p:sp>
        <p:nvSpPr>
          <p:cNvPr id="5" name="Cloud 4"/>
          <p:cNvSpPr/>
          <p:nvPr/>
        </p:nvSpPr>
        <p:spPr>
          <a:xfrm>
            <a:off x="0" y="4778165"/>
            <a:ext cx="5528385" cy="207983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Cloud 5"/>
          <p:cNvSpPr/>
          <p:nvPr/>
        </p:nvSpPr>
        <p:spPr>
          <a:xfrm>
            <a:off x="5528385" y="4778165"/>
            <a:ext cx="6795543" cy="207983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7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686493-7F34-4840-9578-4F84ADF278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{þ{57711438-EF1A-43C4-99B2-5C2A2DAF8811}&quot;,&quot;C:\\Users\\STD-QUYNH ^^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NXH Bài 10 Ôn tập chủ đề Trường học (Tiết 1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BEF81-2FE9-4947-BFEC-A6985A78B48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F458AB-FE7F-4D81-93BE-D4C9C9DD22EE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9BBE48-C369-4EB8-BC77-641EFFE7C03E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68F1D3-8EC0-4593-8470-9A90C316EFDF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E995A8-0E2F-434A-99BE-D034620DDDDD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F3E10-07DE-4700-A596-3F85FC10A70A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DD508-E1A4-48B8-8C97-69D857A63A5C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0C3D5E-79C3-4E4A-B24F-73A0AFF45B39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152</Words>
  <Application>Microsoft Office PowerPoint</Application>
  <PresentationFormat>Widescreen</PresentationFormat>
  <Paragraphs>15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 Bài 10 Ôn tập chủ đề Trường học (Tiết 1)</dc:title>
  <dc:creator>STD-QUYNH ^^</dc:creator>
  <cp:lastModifiedBy>Windows</cp:lastModifiedBy>
  <cp:revision>5</cp:revision>
  <dcterms:created xsi:type="dcterms:W3CDTF">2024-11-22T14:21:54Z</dcterms:created>
  <dcterms:modified xsi:type="dcterms:W3CDTF">2024-11-30T08:27:38Z</dcterms:modified>
</cp:coreProperties>
</file>