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0" r:id="rId5"/>
    <p:sldMasterId id="2147483712" r:id="rId6"/>
    <p:sldMasterId id="2147483724" r:id="rId7"/>
    <p:sldMasterId id="2147483736" r:id="rId8"/>
    <p:sldMasterId id="2147483748" r:id="rId9"/>
  </p:sldMasterIdLst>
  <p:notesMasterIdLst>
    <p:notesMasterId r:id="rId21"/>
  </p:notesMasterIdLst>
  <p:sldIdLst>
    <p:sldId id="257" r:id="rId10"/>
    <p:sldId id="263" r:id="rId11"/>
    <p:sldId id="264" r:id="rId12"/>
    <p:sldId id="265" r:id="rId13"/>
    <p:sldId id="266" r:id="rId14"/>
    <p:sldId id="267" r:id="rId15"/>
    <p:sldId id="258" r:id="rId16"/>
    <p:sldId id="259" r:id="rId17"/>
    <p:sldId id="260" r:id="rId18"/>
    <p:sldId id="261" r:id="rId19"/>
    <p:sldId id="26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954C-1E75-4274-AC5C-9A34BA233A5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775F8-58DA-4556-AC7F-5BD83E2E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4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4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3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67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6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20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9506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89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213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8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5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2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0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9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10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15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79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43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3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9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793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00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2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852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28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9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067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999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77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64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521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376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617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94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38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14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7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6556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6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6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7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7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59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70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698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362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890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54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886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46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15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702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99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93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3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381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184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74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22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76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3151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658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830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052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1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30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151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430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4049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950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370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1549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91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95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04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67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6424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2365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1535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693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5771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228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6653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7949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022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08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82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16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049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6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131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258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253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117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7077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1460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7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C09F9-B05B-4ECC-B6FC-4198D5BDC82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3786-524B-48A0-93F2-13E27F65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8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7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0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5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FA92-DCEB-416D-A3AA-345BE49432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ED0-1251-46AC-8102-BF35D3C7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8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14.png"/><Relationship Id="rId1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microsoft.com/office/2007/relationships/hdphoto" Target="../media/hdphoto2.wdp"/><Relationship Id="rId1" Type="http://schemas.openxmlformats.org/officeDocument/2006/relationships/tags" Target="../tags/tag4.xml"/><Relationship Id="rId6" Type="http://schemas.openxmlformats.org/officeDocument/2006/relationships/audio" Target="NULL" TargetMode="External"/><Relationship Id="rId11" Type="http://schemas.openxmlformats.org/officeDocument/2006/relationships/image" Target="../media/image12.png"/><Relationship Id="rId5" Type="http://schemas.openxmlformats.org/officeDocument/2006/relationships/audio" Target="../media/media2.mp3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61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microsoft.com/office/2007/relationships/hdphoto" Target="../media/hdphoto3.wdp"/><Relationship Id="rId3" Type="http://schemas.openxmlformats.org/officeDocument/2006/relationships/audio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17.png"/><Relationship Id="rId17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tags" Target="../tags/tag5.xml"/><Relationship Id="rId6" Type="http://schemas.openxmlformats.org/officeDocument/2006/relationships/audio" Target="NULL" TargetMode="External"/><Relationship Id="rId11" Type="http://schemas.openxmlformats.org/officeDocument/2006/relationships/image" Target="../media/image1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slideLayout" Target="../slideLayouts/slideLayout72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18.png"/><Relationship Id="rId17" Type="http://schemas.microsoft.com/office/2007/relationships/hdphoto" Target="../media/hdphoto4.wdp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tags" Target="../tags/tag6.xml"/><Relationship Id="rId6" Type="http://schemas.openxmlformats.org/officeDocument/2006/relationships/audio" Target="NULL" TargetMode="External"/><Relationship Id="rId11" Type="http://schemas.openxmlformats.org/officeDocument/2006/relationships/notesSlide" Target="../notesSlides/notesSlide2.xml"/><Relationship Id="rId5" Type="http://schemas.openxmlformats.org/officeDocument/2006/relationships/audio" Target="../media/media2.mp3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83.xml"/><Relationship Id="rId19" Type="http://schemas.microsoft.com/office/2007/relationships/hdphoto" Target="../media/hdphoto1.wdp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2.mp3"/><Relationship Id="rId7" Type="http://schemas.openxmlformats.org/officeDocument/2006/relationships/image" Target="../media/image9.jpeg"/><Relationship Id="rId2" Type="http://schemas.microsoft.com/office/2007/relationships/media" Target="../media/media2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94.xml"/><Relationship Id="rId11" Type="http://schemas.microsoft.com/office/2007/relationships/hdphoto" Target="../media/hdphoto1.wdp"/><Relationship Id="rId5" Type="http://schemas.microsoft.com/office/2007/relationships/media" Target="../media/media3.mp3"/><Relationship Id="rId10" Type="http://schemas.openxmlformats.org/officeDocument/2006/relationships/image" Target="../media/image11.png"/><Relationship Id="rId4" Type="http://schemas.openxmlformats.org/officeDocument/2006/relationships/audio" Target="NULL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r="1773"/>
          <a:stretch>
            <a:fillRect/>
          </a:stretch>
        </p:blipFill>
        <p:spPr>
          <a:xfrm>
            <a:off x="77439" y="4204133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44495" y="4145578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526147">
            <a:off x="491008" y="-822819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398" y="1223915"/>
            <a:ext cx="11067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10: Ôn tập chủ đề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trường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9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9558" y="262667"/>
            <a:ext cx="10849970" cy="6420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6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7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110984"/>
            <a:ext cx="12670971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73268" y="97129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 (Xe bus yêu thương)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6D77BCC-1B10-4231-BD57-84AC98DC8A21}"/>
              </a:ext>
            </a:extLst>
          </p:cNvPr>
          <p:cNvSpPr txBox="1"/>
          <p:nvPr/>
        </p:nvSpPr>
        <p:spPr>
          <a:xfrm>
            <a:off x="5228167" y="1895551"/>
            <a:ext cx="196426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SCHOOL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3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gì tháng 9 mồng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 náo nức, tung tăng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006" y="1438854"/>
            <a:ext cx="2821940" cy="11200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Ngày Tết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20955" y="1447801"/>
            <a:ext cx="3092450" cy="11328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Ngày khai giảng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8875" y="1425410"/>
            <a:ext cx="2711450" cy="11334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Ngày bế giảng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1842959" y="2756395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4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4858" y="3332787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đời đi với học sinh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Sách, vở, thước, bút trong mình tôi mang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153" y="1846888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Viên phấn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2039" y="1846888"/>
            <a:ext cx="2753249" cy="15530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cặp sách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19583" y="1799744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cái bút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81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75538" y="117953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 mùa nào, các em cắp sách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7920" y="1700424"/>
            <a:ext cx="2628900" cy="8642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mùa hè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0402" y="1669097"/>
            <a:ext cx="2640965" cy="8528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mùa thu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62935" y="1755963"/>
            <a:ext cx="3286760" cy="7512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mùa đông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440" end="156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1775538" y="2594585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528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25 0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440" end="156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22490" y="0"/>
            <a:ext cx="12204544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AF20E49-F441-460C-9788-B697CB11B514}"/>
              </a:ext>
            </a:extLst>
          </p:cNvPr>
          <p:cNvSpPr txBox="1"/>
          <p:nvPr/>
        </p:nvSpPr>
        <p:spPr>
          <a:xfrm>
            <a:off x="4989690" y="1778635"/>
            <a:ext cx="196426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SCHOOL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4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1230203"/>
            <a:ext cx="6246921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003250" y="2773050"/>
            <a:ext cx="4124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9600" b="1" i="1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charset="-122"/>
                <a:cs typeface="Aharoni" panose="02010803020104030203" pitchFamily="2" charset="-79"/>
              </a:rPr>
              <a:t> </a:t>
            </a:r>
            <a:r>
              <a:rPr kumimoji="0" lang="en-US" altLang="zh-CN" sz="9600" b="1" i="1" strike="noStrike" kern="1200" cap="none" spc="300" normalizeH="0" baseline="0" noProof="0" dirty="0" smtClean="0">
                <a:ln>
                  <a:noFill/>
                </a:ln>
                <a:solidFill>
                  <a:srgbClr val="ED8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charset="-122"/>
                <a:cs typeface="Aharoni" panose="02010803020104030203" pitchFamily="2" charset="-79"/>
              </a:rPr>
              <a:t>2</a:t>
            </a:r>
            <a:endParaRPr kumimoji="0" lang="zh-CN" altLang="en-US" sz="4400" b="1" i="1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03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27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92322" y="442918"/>
            <a:ext cx="1006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3899" y="1089250"/>
            <a:ext cx="11750721" cy="55572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Dự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Hoạt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bệnh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8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FB449C-DCFB-46EF-929D-62731454C63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{þ{57711438-EF1A-43C4-99B2-5C2A2DAF8811}&quot;,&quot;C:\\Users\\STD-QUYNH ^^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Bài 10 Ôn tập chủ đề Trường học (Tiết 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44CEFB-F7D4-45A9-904D-FAB0D1048FBE}: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10716F-93D6-4E3F-BA24-95ECA96F3079}: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23D8B2-AF89-41A8-A6EA-2FFF10DCEAC2}: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3DA8BC-635B-447C-BCFA-03C93C5A823B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15B6B6-F567-4319-9CF8-219E431A1FA0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E34FB5-F185-4C27-B2E1-4E7F2F0FD976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96993E-BCD6-4893-9477-3D868BD1F746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E89C3A-0CD9-4C12-B55D-DBFB937E67B4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46837C-E7AB-49DE-B11E-CFE431066127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E7FA41-1266-42FF-ADB1-0870B2A5F1EA}: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518E98-4E79-495A-8790-000F88FFCCCA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267</Words>
  <Application>Microsoft Office PowerPoint</Application>
  <PresentationFormat>Widescreen</PresentationFormat>
  <Paragraphs>35</Paragraphs>
  <Slides>11</Slides>
  <Notes>5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Microsoft YaHei</vt:lpstr>
      <vt:lpstr>宋体</vt:lpstr>
      <vt:lpstr>Aharoni</vt:lpstr>
      <vt:lpstr>Arial</vt:lpstr>
      <vt:lpstr>Arial-Rounded</vt:lpstr>
      <vt:lpstr>Calibri</vt:lpstr>
      <vt:lpstr>Calibri Light</vt:lpstr>
      <vt:lpstr>等线</vt:lpstr>
      <vt:lpstr>iCiel Mijas</vt:lpstr>
      <vt:lpstr>Times New Roman</vt:lpstr>
      <vt:lpstr>字魂59号-创粗黑</vt:lpstr>
      <vt:lpstr>Office Theme</vt:lpstr>
      <vt:lpstr>2_Office Theme</vt:lpstr>
      <vt:lpstr>3_Office Theme</vt:lpstr>
      <vt:lpstr>Office 主题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Bài 10 Ôn tập chủ đề Trường học (Tiết 2)</dc:title>
  <dc:creator>STD-QUYNH ^^</dc:creator>
  <cp:lastModifiedBy>STD-QUYNH ^^</cp:lastModifiedBy>
  <cp:revision>4</cp:revision>
  <dcterms:created xsi:type="dcterms:W3CDTF">2024-11-22T14:44:38Z</dcterms:created>
  <dcterms:modified xsi:type="dcterms:W3CDTF">2024-11-24T12:53:29Z</dcterms:modified>
</cp:coreProperties>
</file>