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8" r:id="rId5"/>
    <p:sldMasterId id="2147483710" r:id="rId6"/>
    <p:sldMasterId id="2147483724" r:id="rId7"/>
  </p:sldMasterIdLst>
  <p:notesMasterIdLst>
    <p:notesMasterId r:id="rId27"/>
  </p:notesMasterIdLst>
  <p:sldIdLst>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0" d="100"/>
          <a:sy n="70" d="100"/>
        </p:scale>
        <p:origin x="65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gs" Target="tags/tag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EF4E9-DB89-4A1A-9713-23F44A74F69C}"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B5111-A4EC-43F0-8CE9-A6840641FE83}" type="slidenum">
              <a:rPr lang="en-US" smtClean="0"/>
              <a:t>‹#›</a:t>
            </a:fld>
            <a:endParaRPr lang="en-US"/>
          </a:p>
        </p:txBody>
      </p:sp>
    </p:spTree>
    <p:extLst>
      <p:ext uri="{BB962C8B-B14F-4D97-AF65-F5344CB8AC3E}">
        <p14:creationId xmlns:p14="http://schemas.microsoft.com/office/powerpoint/2010/main" val="4290710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0799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B5111-A4EC-43F0-8CE9-A6840641FE83}" type="slidenum">
              <a:rPr lang="en-US" smtClean="0"/>
              <a:t>10</a:t>
            </a:fld>
            <a:endParaRPr lang="en-US"/>
          </a:p>
        </p:txBody>
      </p:sp>
    </p:spTree>
    <p:extLst>
      <p:ext uri="{BB962C8B-B14F-4D97-AF65-F5344CB8AC3E}">
        <p14:creationId xmlns:p14="http://schemas.microsoft.com/office/powerpoint/2010/main" val="221546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B5111-A4EC-43F0-8CE9-A6840641FE83}" type="slidenum">
              <a:rPr lang="en-US" smtClean="0"/>
              <a:t>11</a:t>
            </a:fld>
            <a:endParaRPr lang="en-US"/>
          </a:p>
        </p:txBody>
      </p:sp>
    </p:spTree>
    <p:extLst>
      <p:ext uri="{BB962C8B-B14F-4D97-AF65-F5344CB8AC3E}">
        <p14:creationId xmlns:p14="http://schemas.microsoft.com/office/powerpoint/2010/main" val="3292278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3900757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2475922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B5111-A4EC-43F0-8CE9-A6840641FE83}" type="slidenum">
              <a:rPr lang="en-US" smtClean="0"/>
              <a:t>14</a:t>
            </a:fld>
            <a:endParaRPr lang="en-US"/>
          </a:p>
        </p:txBody>
      </p:sp>
    </p:spTree>
    <p:extLst>
      <p:ext uri="{BB962C8B-B14F-4D97-AF65-F5344CB8AC3E}">
        <p14:creationId xmlns:p14="http://schemas.microsoft.com/office/powerpoint/2010/main" val="615356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B5111-A4EC-43F0-8CE9-A6840641FE83}" type="slidenum">
              <a:rPr lang="en-US" smtClean="0"/>
              <a:t>15</a:t>
            </a:fld>
            <a:endParaRPr lang="en-US"/>
          </a:p>
        </p:txBody>
      </p:sp>
    </p:spTree>
    <p:extLst>
      <p:ext uri="{BB962C8B-B14F-4D97-AF65-F5344CB8AC3E}">
        <p14:creationId xmlns:p14="http://schemas.microsoft.com/office/powerpoint/2010/main" val="1254551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3614929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B5111-A4EC-43F0-8CE9-A6840641FE83}" type="slidenum">
              <a:rPr lang="en-US" smtClean="0"/>
              <a:t>17</a:t>
            </a:fld>
            <a:endParaRPr lang="en-US"/>
          </a:p>
        </p:txBody>
      </p:sp>
    </p:spTree>
    <p:extLst>
      <p:ext uri="{BB962C8B-B14F-4D97-AF65-F5344CB8AC3E}">
        <p14:creationId xmlns:p14="http://schemas.microsoft.com/office/powerpoint/2010/main" val="2632065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B5111-A4EC-43F0-8CE9-A6840641FE83}" type="slidenum">
              <a:rPr lang="en-US" smtClean="0"/>
              <a:t>18</a:t>
            </a:fld>
            <a:endParaRPr lang="en-US"/>
          </a:p>
        </p:txBody>
      </p:sp>
    </p:spTree>
    <p:extLst>
      <p:ext uri="{BB962C8B-B14F-4D97-AF65-F5344CB8AC3E}">
        <p14:creationId xmlns:p14="http://schemas.microsoft.com/office/powerpoint/2010/main" val="778190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1600526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B5111-A4EC-43F0-8CE9-A6840641FE83}" type="slidenum">
              <a:rPr lang="en-US" smtClean="0"/>
              <a:t>2</a:t>
            </a:fld>
            <a:endParaRPr lang="en-US"/>
          </a:p>
        </p:txBody>
      </p:sp>
    </p:spTree>
    <p:extLst>
      <p:ext uri="{BB962C8B-B14F-4D97-AF65-F5344CB8AC3E}">
        <p14:creationId xmlns:p14="http://schemas.microsoft.com/office/powerpoint/2010/main" val="223793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B5111-A4EC-43F0-8CE9-A6840641FE83}" type="slidenum">
              <a:rPr lang="en-US" smtClean="0"/>
              <a:t>3</a:t>
            </a:fld>
            <a:endParaRPr lang="en-US"/>
          </a:p>
        </p:txBody>
      </p:sp>
    </p:spTree>
    <p:extLst>
      <p:ext uri="{BB962C8B-B14F-4D97-AF65-F5344CB8AC3E}">
        <p14:creationId xmlns:p14="http://schemas.microsoft.com/office/powerpoint/2010/main" val="1140798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B5111-A4EC-43F0-8CE9-A6840641FE83}" type="slidenum">
              <a:rPr lang="en-US" smtClean="0"/>
              <a:t>4</a:t>
            </a:fld>
            <a:endParaRPr lang="en-US"/>
          </a:p>
        </p:txBody>
      </p:sp>
    </p:spTree>
    <p:extLst>
      <p:ext uri="{BB962C8B-B14F-4D97-AF65-F5344CB8AC3E}">
        <p14:creationId xmlns:p14="http://schemas.microsoft.com/office/powerpoint/2010/main" val="4039477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B5111-A4EC-43F0-8CE9-A6840641FE83}" type="slidenum">
              <a:rPr lang="en-US" smtClean="0"/>
              <a:t>5</a:t>
            </a:fld>
            <a:endParaRPr lang="en-US"/>
          </a:p>
        </p:txBody>
      </p:sp>
    </p:spTree>
    <p:extLst>
      <p:ext uri="{BB962C8B-B14F-4D97-AF65-F5344CB8AC3E}">
        <p14:creationId xmlns:p14="http://schemas.microsoft.com/office/powerpoint/2010/main" val="3035605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B5111-A4EC-43F0-8CE9-A6840641FE83}" type="slidenum">
              <a:rPr lang="en-US" smtClean="0"/>
              <a:t>6</a:t>
            </a:fld>
            <a:endParaRPr lang="en-US"/>
          </a:p>
        </p:txBody>
      </p:sp>
    </p:spTree>
    <p:extLst>
      <p:ext uri="{BB962C8B-B14F-4D97-AF65-F5344CB8AC3E}">
        <p14:creationId xmlns:p14="http://schemas.microsoft.com/office/powerpoint/2010/main" val="3096781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B5111-A4EC-43F0-8CE9-A6840641FE83}" type="slidenum">
              <a:rPr lang="en-US" smtClean="0"/>
              <a:t>7</a:t>
            </a:fld>
            <a:endParaRPr lang="en-US"/>
          </a:p>
        </p:txBody>
      </p:sp>
    </p:spTree>
    <p:extLst>
      <p:ext uri="{BB962C8B-B14F-4D97-AF65-F5344CB8AC3E}">
        <p14:creationId xmlns:p14="http://schemas.microsoft.com/office/powerpoint/2010/main" val="3999941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0B5111-A4EC-43F0-8CE9-A6840641FE83}" type="slidenum">
              <a:rPr lang="en-US" smtClean="0"/>
              <a:t>8</a:t>
            </a:fld>
            <a:endParaRPr lang="en-US"/>
          </a:p>
        </p:txBody>
      </p:sp>
    </p:spTree>
    <p:extLst>
      <p:ext uri="{BB962C8B-B14F-4D97-AF65-F5344CB8AC3E}">
        <p14:creationId xmlns:p14="http://schemas.microsoft.com/office/powerpoint/2010/main" val="4087169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8682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04906D-DA3E-41B7-A897-9BDA8499F881}"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884BE-33A6-4129-B5A6-D5B143C710D6}" type="slidenum">
              <a:rPr lang="en-US" smtClean="0"/>
              <a:t>‹#›</a:t>
            </a:fld>
            <a:endParaRPr lang="en-US"/>
          </a:p>
        </p:txBody>
      </p:sp>
    </p:spTree>
    <p:extLst>
      <p:ext uri="{BB962C8B-B14F-4D97-AF65-F5344CB8AC3E}">
        <p14:creationId xmlns:p14="http://schemas.microsoft.com/office/powerpoint/2010/main" val="3611850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04906D-DA3E-41B7-A897-9BDA8499F881}"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884BE-33A6-4129-B5A6-D5B143C710D6}" type="slidenum">
              <a:rPr lang="en-US" smtClean="0"/>
              <a:t>‹#›</a:t>
            </a:fld>
            <a:endParaRPr lang="en-US"/>
          </a:p>
        </p:txBody>
      </p:sp>
    </p:spTree>
    <p:extLst>
      <p:ext uri="{BB962C8B-B14F-4D97-AF65-F5344CB8AC3E}">
        <p14:creationId xmlns:p14="http://schemas.microsoft.com/office/powerpoint/2010/main" val="758732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04906D-DA3E-41B7-A897-9BDA8499F881}"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884BE-33A6-4129-B5A6-D5B143C710D6}" type="slidenum">
              <a:rPr lang="en-US" smtClean="0"/>
              <a:t>‹#›</a:t>
            </a:fld>
            <a:endParaRPr lang="en-US"/>
          </a:p>
        </p:txBody>
      </p:sp>
    </p:spTree>
    <p:extLst>
      <p:ext uri="{BB962C8B-B14F-4D97-AF65-F5344CB8AC3E}">
        <p14:creationId xmlns:p14="http://schemas.microsoft.com/office/powerpoint/2010/main" val="228633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585033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945131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741099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422963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177093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cs typeface="+mn-cs"/>
              </a:endParaRPr>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cs typeface="+mn-cs"/>
              </a:endParaRPr>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71900-10A2-4CC6-8A82-1659C4480C15}" type="slidenum">
              <a:rPr kumimoji="0" lang="zh-CN" altLang="en-US" sz="2135" b="0" i="0" u="none" strike="noStrike" kern="1200" cap="none" spc="0" normalizeH="0" baseline="0" noProof="0" smtClean="0">
                <a:ln>
                  <a:noFill/>
                </a:ln>
                <a:solidFill>
                  <a:prstClr val="black">
                    <a:lumMod val="65000"/>
                    <a:lumOff val="3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2135" b="0" i="0" u="none" strike="noStrike" kern="1200" cap="none" spc="0" normalizeH="0" baseline="0" noProof="0" dirty="0">
              <a:ln>
                <a:noFill/>
              </a:ln>
              <a:solidFill>
                <a:prstClr val="black">
                  <a:lumMod val="65000"/>
                  <a:lumOff val="35000"/>
                </a:prstClr>
              </a:solidFill>
              <a:effectLst/>
              <a:uLnTx/>
              <a:uFillTx/>
              <a:latin typeface="Arial"/>
              <a:cs typeface="+mn-cs"/>
            </a:endParaRPr>
          </a:p>
        </p:txBody>
      </p:sp>
    </p:spTree>
    <p:extLst>
      <p:ext uri="{BB962C8B-B14F-4D97-AF65-F5344CB8AC3E}">
        <p14:creationId xmlns:p14="http://schemas.microsoft.com/office/powerpoint/2010/main" val="2167753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180789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93275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04906D-DA3E-41B7-A897-9BDA8499F881}"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884BE-33A6-4129-B5A6-D5B143C710D6}" type="slidenum">
              <a:rPr lang="en-US" smtClean="0"/>
              <a:t>‹#›</a:t>
            </a:fld>
            <a:endParaRPr lang="en-US"/>
          </a:p>
        </p:txBody>
      </p:sp>
    </p:spTree>
    <p:extLst>
      <p:ext uri="{BB962C8B-B14F-4D97-AF65-F5344CB8AC3E}">
        <p14:creationId xmlns:p14="http://schemas.microsoft.com/office/powerpoint/2010/main" val="3661972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041748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436494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519783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1381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0629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2933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638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4722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9314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0840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04906D-DA3E-41B7-A897-9BDA8499F881}"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884BE-33A6-4129-B5A6-D5B143C710D6}" type="slidenum">
              <a:rPr lang="en-US" smtClean="0"/>
              <a:t>‹#›</a:t>
            </a:fld>
            <a:endParaRPr lang="en-US"/>
          </a:p>
        </p:txBody>
      </p:sp>
    </p:spTree>
    <p:extLst>
      <p:ext uri="{BB962C8B-B14F-4D97-AF65-F5344CB8AC3E}">
        <p14:creationId xmlns:p14="http://schemas.microsoft.com/office/powerpoint/2010/main" val="1221240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0551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0113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0328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3388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90729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86151881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196930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159439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209315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290978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04906D-DA3E-41B7-A897-9BDA8499F881}"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A884BE-33A6-4129-B5A6-D5B143C710D6}" type="slidenum">
              <a:rPr lang="en-US" smtClean="0"/>
              <a:t>‹#›</a:t>
            </a:fld>
            <a:endParaRPr lang="en-US"/>
          </a:p>
        </p:txBody>
      </p:sp>
    </p:spTree>
    <p:extLst>
      <p:ext uri="{BB962C8B-B14F-4D97-AF65-F5344CB8AC3E}">
        <p14:creationId xmlns:p14="http://schemas.microsoft.com/office/powerpoint/2010/main" val="461840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52378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cs typeface="+mn-cs"/>
              </a:endParaRPr>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cs typeface="+mn-cs"/>
              </a:endParaRPr>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71900-10A2-4CC6-8A82-1659C4480C15}" type="slidenum">
              <a:rPr kumimoji="0" lang="zh-CN" altLang="en-US" sz="2135" b="0" i="0" u="none" strike="noStrike" kern="1200" cap="none" spc="0" normalizeH="0" baseline="0" noProof="0" smtClean="0">
                <a:ln>
                  <a:noFill/>
                </a:ln>
                <a:solidFill>
                  <a:prstClr val="black">
                    <a:lumMod val="65000"/>
                    <a:lumOff val="3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2135" b="0" i="0" u="none" strike="noStrike" kern="1200" cap="none" spc="0" normalizeH="0" baseline="0" noProof="0" dirty="0">
              <a:ln>
                <a:noFill/>
              </a:ln>
              <a:solidFill>
                <a:prstClr val="black">
                  <a:lumMod val="65000"/>
                  <a:lumOff val="35000"/>
                </a:prstClr>
              </a:solidFill>
              <a:effectLst/>
              <a:uLnTx/>
              <a:uFillTx/>
              <a:latin typeface="Arial"/>
              <a:cs typeface="+mn-cs"/>
            </a:endParaRPr>
          </a:p>
        </p:txBody>
      </p:sp>
    </p:spTree>
    <p:extLst>
      <p:ext uri="{BB962C8B-B14F-4D97-AF65-F5344CB8AC3E}">
        <p14:creationId xmlns:p14="http://schemas.microsoft.com/office/powerpoint/2010/main" val="2191441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32549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487245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0302654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589509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1829655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3626738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18342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47376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04906D-DA3E-41B7-A897-9BDA8499F881}" type="datetimeFigureOut">
              <a:rPr lang="en-US" smtClean="0"/>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A884BE-33A6-4129-B5A6-D5B143C710D6}" type="slidenum">
              <a:rPr lang="en-US" smtClean="0"/>
              <a:t>‹#›</a:t>
            </a:fld>
            <a:endParaRPr lang="en-US"/>
          </a:p>
        </p:txBody>
      </p:sp>
    </p:spTree>
    <p:extLst>
      <p:ext uri="{BB962C8B-B14F-4D97-AF65-F5344CB8AC3E}">
        <p14:creationId xmlns:p14="http://schemas.microsoft.com/office/powerpoint/2010/main" val="36622317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02887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5874620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cs typeface="+mn-cs"/>
              </a:endParaRPr>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cs typeface="+mn-cs"/>
              </a:endParaRPr>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71900-10A2-4CC6-8A82-1659C4480C15}" type="slidenum">
              <a:rPr kumimoji="0" lang="zh-CN" altLang="en-US" sz="2135" b="0" i="0" u="none" strike="noStrike" kern="1200" cap="none" spc="0" normalizeH="0" baseline="0" noProof="0" smtClean="0">
                <a:ln>
                  <a:noFill/>
                </a:ln>
                <a:solidFill>
                  <a:prstClr val="black">
                    <a:lumMod val="65000"/>
                    <a:lumOff val="3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2135" b="0" i="0" u="none" strike="noStrike" kern="1200" cap="none" spc="0" normalizeH="0" baseline="0" noProof="0" dirty="0">
              <a:ln>
                <a:noFill/>
              </a:ln>
              <a:solidFill>
                <a:prstClr val="black">
                  <a:lumMod val="65000"/>
                  <a:lumOff val="35000"/>
                </a:prstClr>
              </a:solidFill>
              <a:effectLst/>
              <a:uLnTx/>
              <a:uFillTx/>
              <a:latin typeface="Arial"/>
              <a:cs typeface="+mn-cs"/>
            </a:endParaRPr>
          </a:p>
        </p:txBody>
      </p:sp>
    </p:spTree>
    <p:extLst>
      <p:ext uri="{BB962C8B-B14F-4D97-AF65-F5344CB8AC3E}">
        <p14:creationId xmlns:p14="http://schemas.microsoft.com/office/powerpoint/2010/main" val="21733434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8156548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726592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5596877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447313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263363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5225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6691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04906D-DA3E-41B7-A897-9BDA8499F881}" type="datetimeFigureOut">
              <a:rPr lang="en-US" smtClean="0"/>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A884BE-33A6-4129-B5A6-D5B143C710D6}" type="slidenum">
              <a:rPr lang="en-US" smtClean="0"/>
              <a:t>‹#›</a:t>
            </a:fld>
            <a:endParaRPr lang="en-US"/>
          </a:p>
        </p:txBody>
      </p:sp>
    </p:spTree>
    <p:extLst>
      <p:ext uri="{BB962C8B-B14F-4D97-AF65-F5344CB8AC3E}">
        <p14:creationId xmlns:p14="http://schemas.microsoft.com/office/powerpoint/2010/main" val="21565983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77267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13595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07525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21209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48158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6441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02475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10224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36523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1617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04906D-DA3E-41B7-A897-9BDA8499F881}" type="datetimeFigureOut">
              <a:rPr lang="en-US" smtClean="0"/>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A884BE-33A6-4129-B5A6-D5B143C710D6}" type="slidenum">
              <a:rPr lang="en-US" smtClean="0"/>
              <a:t>‹#›</a:t>
            </a:fld>
            <a:endParaRPr lang="en-US"/>
          </a:p>
        </p:txBody>
      </p:sp>
    </p:spTree>
    <p:extLst>
      <p:ext uri="{BB962C8B-B14F-4D97-AF65-F5344CB8AC3E}">
        <p14:creationId xmlns:p14="http://schemas.microsoft.com/office/powerpoint/2010/main" val="40977267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5947786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0690038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2793273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6661134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765976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9182173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cs typeface="+mn-cs"/>
              </a:endParaRPr>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a:cs typeface="+mn-cs"/>
              </a:endParaRPr>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E71900-10A2-4CC6-8A82-1659C4480C15}" type="slidenum">
              <a:rPr kumimoji="0" lang="zh-CN" altLang="en-US" sz="2135" b="0" i="0" u="none" strike="noStrike" kern="1200" cap="none" spc="0" normalizeH="0" baseline="0" noProof="0" smtClean="0">
                <a:ln>
                  <a:noFill/>
                </a:ln>
                <a:solidFill>
                  <a:prstClr val="black">
                    <a:lumMod val="65000"/>
                    <a:lumOff val="3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2135" b="0" i="0" u="none" strike="noStrike" kern="1200" cap="none" spc="0" normalizeH="0" baseline="0" noProof="0" dirty="0">
              <a:ln>
                <a:noFill/>
              </a:ln>
              <a:solidFill>
                <a:prstClr val="black">
                  <a:lumMod val="65000"/>
                  <a:lumOff val="35000"/>
                </a:prstClr>
              </a:solidFill>
              <a:effectLst/>
              <a:uLnTx/>
              <a:uFillTx/>
              <a:latin typeface="Arial"/>
              <a:cs typeface="+mn-cs"/>
            </a:endParaRPr>
          </a:p>
        </p:txBody>
      </p:sp>
    </p:spTree>
    <p:extLst>
      <p:ext uri="{BB962C8B-B14F-4D97-AF65-F5344CB8AC3E}">
        <p14:creationId xmlns:p14="http://schemas.microsoft.com/office/powerpoint/2010/main" val="18036979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435197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9187732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098194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04906D-DA3E-41B7-A897-9BDA8499F881}"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A884BE-33A6-4129-B5A6-D5B143C710D6}" type="slidenum">
              <a:rPr lang="en-US" smtClean="0"/>
              <a:t>‹#›</a:t>
            </a:fld>
            <a:endParaRPr lang="en-US"/>
          </a:p>
        </p:txBody>
      </p:sp>
    </p:spTree>
    <p:extLst>
      <p:ext uri="{BB962C8B-B14F-4D97-AF65-F5344CB8AC3E}">
        <p14:creationId xmlns:p14="http://schemas.microsoft.com/office/powerpoint/2010/main" val="24567138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7770140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655362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04906D-DA3E-41B7-A897-9BDA8499F881}"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A884BE-33A6-4129-B5A6-D5B143C710D6}" type="slidenum">
              <a:rPr lang="en-US" smtClean="0"/>
              <a:t>‹#›</a:t>
            </a:fld>
            <a:endParaRPr lang="en-US"/>
          </a:p>
        </p:txBody>
      </p:sp>
    </p:spTree>
    <p:extLst>
      <p:ext uri="{BB962C8B-B14F-4D97-AF65-F5344CB8AC3E}">
        <p14:creationId xmlns:p14="http://schemas.microsoft.com/office/powerpoint/2010/main" val="3982696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04906D-DA3E-41B7-A897-9BDA8499F881}" type="datetimeFigureOut">
              <a:rPr lang="en-US" smtClean="0"/>
              <a:t>11/29/2024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A884BE-33A6-4129-B5A6-D5B143C710D6}" type="slidenum">
              <a:rPr lang="en-US" smtClean="0"/>
              <a:t>‹#›</a:t>
            </a:fld>
            <a:endParaRPr lang="en-US"/>
          </a:p>
        </p:txBody>
      </p:sp>
    </p:spTree>
    <p:extLst>
      <p:ext uri="{BB962C8B-B14F-4D97-AF65-F5344CB8AC3E}">
        <p14:creationId xmlns:p14="http://schemas.microsoft.com/office/powerpoint/2010/main" val="4122348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526441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97613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249573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85711824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608297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6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82509208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8.png"/><Relationship Id="rId12" Type="http://schemas.microsoft.com/office/2007/relationships/hdphoto" Target="../media/hdphoto1.wdp"/><Relationship Id="rId17" Type="http://schemas.openxmlformats.org/officeDocument/2006/relationships/image" Target="../media/image16.png"/><Relationship Id="rId2" Type="http://schemas.openxmlformats.org/officeDocument/2006/relationships/slideLayout" Target="../slideLayouts/slideLayout7.xml"/><Relationship Id="rId16" Type="http://schemas.openxmlformats.org/officeDocument/2006/relationships/image" Target="../media/image15.jpeg"/><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11.png"/><Relationship Id="rId19"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0.png"/><Relationship Id="rId14"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0.xml"/><Relationship Id="rId7" Type="http://schemas.openxmlformats.org/officeDocument/2006/relationships/image" Target="../media/image39.GIF"/><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4.xml"/><Relationship Id="rId1" Type="http://schemas.openxmlformats.org/officeDocument/2006/relationships/tags" Target="../tags/tag1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6.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1.xml"/><Relationship Id="rId1" Type="http://schemas.openxmlformats.org/officeDocument/2006/relationships/tags" Target="../tags/tag16.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3.xml"/><Relationship Id="rId1" Type="http://schemas.openxmlformats.org/officeDocument/2006/relationships/tags" Target="../tags/tag1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9.xml"/><Relationship Id="rId1" Type="http://schemas.openxmlformats.org/officeDocument/2006/relationships/tags" Target="../tags/tag18.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49.jpe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6.xml"/><Relationship Id="rId1" Type="http://schemas.openxmlformats.org/officeDocument/2006/relationships/tags" Target="../tags/tag20.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3.png"/><Relationship Id="rId26" Type="http://schemas.openxmlformats.org/officeDocument/2006/relationships/slide" Target="slide4.xml"/><Relationship Id="rId3" Type="http://schemas.openxmlformats.org/officeDocument/2006/relationships/notesSlide" Target="../notesSlides/notesSlide3.xml"/><Relationship Id="rId21" Type="http://schemas.openxmlformats.org/officeDocument/2006/relationships/image" Target="../media/image15.jpeg"/><Relationship Id="rId34" Type="http://schemas.openxmlformats.org/officeDocument/2006/relationships/slide" Target="slide8.xml"/><Relationship Id="rId7" Type="http://schemas.openxmlformats.org/officeDocument/2006/relationships/image" Target="../media/image16.png"/><Relationship Id="rId12" Type="http://schemas.openxmlformats.org/officeDocument/2006/relationships/image" Target="../media/image8.png"/><Relationship Id="rId17" Type="http://schemas.microsoft.com/office/2007/relationships/hdphoto" Target="../media/hdphoto1.wdp"/><Relationship Id="rId25" Type="http://schemas.openxmlformats.org/officeDocument/2006/relationships/image" Target="../media/image20.png"/><Relationship Id="rId33" Type="http://schemas.openxmlformats.org/officeDocument/2006/relationships/image" Target="../media/image24.png"/><Relationship Id="rId2" Type="http://schemas.openxmlformats.org/officeDocument/2006/relationships/slideLayout" Target="../slideLayouts/slideLayout7.xml"/><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image" Target="../media/image22.png"/><Relationship Id="rId1" Type="http://schemas.openxmlformats.org/officeDocument/2006/relationships/tags" Target="../tags/tag4.xml"/><Relationship Id="rId6" Type="http://schemas.openxmlformats.org/officeDocument/2006/relationships/image" Target="../media/image5.png"/><Relationship Id="rId11" Type="http://schemas.openxmlformats.org/officeDocument/2006/relationships/image" Target="../media/image7.png"/><Relationship Id="rId24" Type="http://schemas.openxmlformats.org/officeDocument/2006/relationships/image" Target="../media/image19.png"/><Relationship Id="rId32" Type="http://schemas.openxmlformats.org/officeDocument/2006/relationships/slide" Target="slide7.xml"/><Relationship Id="rId5" Type="http://schemas.openxmlformats.org/officeDocument/2006/relationships/audio" Target="../media/audio2.wav"/><Relationship Id="rId15" Type="http://schemas.openxmlformats.org/officeDocument/2006/relationships/image" Target="../media/image11.png"/><Relationship Id="rId23" Type="http://schemas.microsoft.com/office/2007/relationships/hdphoto" Target="../media/hdphoto3.wdp"/><Relationship Id="rId28" Type="http://schemas.openxmlformats.org/officeDocument/2006/relationships/slide" Target="slide5.xml"/><Relationship Id="rId36" Type="http://schemas.openxmlformats.org/officeDocument/2006/relationships/image" Target="../media/image26.gif"/><Relationship Id="rId10" Type="http://schemas.openxmlformats.org/officeDocument/2006/relationships/image" Target="../media/image6.png"/><Relationship Id="rId19" Type="http://schemas.microsoft.com/office/2007/relationships/hdphoto" Target="../media/hdphoto2.wdp"/><Relationship Id="rId31"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18.png"/><Relationship Id="rId14" Type="http://schemas.openxmlformats.org/officeDocument/2006/relationships/image" Target="../media/image10.png"/><Relationship Id="rId22" Type="http://schemas.openxmlformats.org/officeDocument/2006/relationships/image" Target="../media/image17.png"/><Relationship Id="rId27" Type="http://schemas.openxmlformats.org/officeDocument/2006/relationships/image" Target="../media/image21.png"/><Relationship Id="rId30" Type="http://schemas.openxmlformats.org/officeDocument/2006/relationships/slide" Target="slide6.xml"/><Relationship Id="rId35" Type="http://schemas.openxmlformats.org/officeDocument/2006/relationships/image" Target="../media/image25.png"/><Relationship Id="rId8" Type="http://schemas.openxmlformats.org/officeDocument/2006/relationships/hyperlink" Target="https://www.facebook.com/nkpowerskill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4.xml"/><Relationship Id="rId7"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audio" Target="../media/audio4.wav"/><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9.gif"/></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5.xml"/><Relationship Id="rId7"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audio" Target="../media/audio4.wav"/><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9.gif"/></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6.xml"/><Relationship Id="rId7"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audio" Target="../media/audio4.wav"/><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9.gif"/></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7.xml"/><Relationship Id="rId7"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audio" Target="../media/audio4.wav"/><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9.gif"/></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8.xml"/><Relationship Id="rId7"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audio" Target="../media/audio4.wav"/><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9.gif"/></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9.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7"/>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262098" y="1740414"/>
            <a:ext cx="98374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BỮA TỐI BẤT NGỜ</a:t>
            </a:r>
          </a:p>
        </p:txBody>
      </p:sp>
    </p:spTree>
    <p:custDataLst>
      <p:tags r:id="rId1"/>
    </p:custDataLst>
    <p:extLst>
      <p:ext uri="{BB962C8B-B14F-4D97-AF65-F5344CB8AC3E}">
        <p14:creationId xmlns:p14="http://schemas.microsoft.com/office/powerpoint/2010/main" val="3001757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a:ln w="9525">
                  <a:noFill/>
                </a:ln>
                <a:solidFill>
                  <a:srgbClr val="FC6E5B"/>
                </a:solidFill>
                <a:effectLst>
                  <a:outerShdw blurRad="50800" dist="38100" dir="5400000" algn="t" rotWithShape="0">
                    <a:prstClr val="black">
                      <a:alpha val="40000"/>
                    </a:prstClr>
                  </a:outerShdw>
                </a:effectLst>
                <a:uLnTx/>
                <a:uFillTx/>
                <a:latin typeface="Arial"/>
                <a:ea typeface="方正卡通简体" panose="03000509000000000000" pitchFamily="65" charset="-122"/>
                <a:cs typeface="+mn-cs"/>
              </a:rPr>
              <a:t>Tiết 1</a:t>
            </a:r>
            <a:endParaRPr kumimoji="0" lang="zh-CN" altLang="en-US" sz="9600" b="0" i="0" u="none" strike="noStrike" kern="1200" cap="none" spc="0" normalizeH="0" baseline="0" noProof="0" dirty="0">
              <a:ln w="9525">
                <a:noFill/>
              </a:ln>
              <a:solidFill>
                <a:srgbClr val="FC6E5B"/>
              </a:solidFill>
              <a:effectLst>
                <a:outerShdw blurRad="50800" dist="38100" dir="5400000" algn="t" rotWithShape="0">
                  <a:prstClr val="black">
                    <a:alpha val="40000"/>
                  </a:prstClr>
                </a:outerShdw>
              </a:effectLst>
              <a:uLnTx/>
              <a:uFillTx/>
              <a:latin typeface="Arial"/>
              <a:ea typeface="方正卡通简体" panose="03000509000000000000" pitchFamily="65" charset="-122"/>
              <a:cs typeface="+mn-cs"/>
            </a:endParaRPr>
          </a:p>
        </p:txBody>
      </p:sp>
      <p:pic>
        <p:nvPicPr>
          <p:cNvPr id="9" name="Picture 158" descr="200712419435657_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685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357140647"/>
      </p:ext>
    </p:extLst>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086860" y="111760"/>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1. Kể tên hàng hóa</a:t>
            </a:r>
          </a:p>
        </p:txBody>
      </p:sp>
      <p:pic>
        <p:nvPicPr>
          <p:cNvPr id="5" name="Content Placeholder 4"/>
          <p:cNvPicPr>
            <a:picLocks noGrp="1" noChangeAspect="1"/>
          </p:cNvPicPr>
          <p:nvPr>
            <p:ph idx="1"/>
          </p:nvPr>
        </p:nvPicPr>
        <p:blipFill>
          <a:blip r:embed="rId5"/>
          <a:stretch>
            <a:fillRect/>
          </a:stretch>
        </p:blipFill>
        <p:spPr>
          <a:xfrm>
            <a:off x="2139950" y="1280160"/>
            <a:ext cx="8298180" cy="4023360"/>
          </a:xfrm>
          <a:prstGeom prst="rect">
            <a:avLst/>
          </a:prstGeom>
        </p:spPr>
      </p:pic>
      <p:sp>
        <p:nvSpPr>
          <p:cNvPr id="3" name="Rounded Rectangle 2"/>
          <p:cNvSpPr/>
          <p:nvPr/>
        </p:nvSpPr>
        <p:spPr>
          <a:xfrm>
            <a:off x="2322195" y="538607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Gạo, dầu ăn, nước mắm, rau quả, trứng, thịt....</a:t>
            </a:r>
          </a:p>
        </p:txBody>
      </p:sp>
      <p:sp>
        <p:nvSpPr>
          <p:cNvPr id="6" name="Rounded Rectangle 5"/>
          <p:cNvSpPr/>
          <p:nvPr/>
        </p:nvSpPr>
        <p:spPr>
          <a:xfrm>
            <a:off x="6553200" y="530352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Quạt điện, tivi</a:t>
            </a:r>
          </a:p>
        </p:txBody>
      </p:sp>
    </p:spTree>
    <p:custDataLst>
      <p:tags r:id="rId1"/>
    </p:custDataLst>
    <p:extLst>
      <p:ext uri="{BB962C8B-B14F-4D97-AF65-F5344CB8AC3E}">
        <p14:creationId xmlns:p14="http://schemas.microsoft.com/office/powerpoint/2010/main" val="394420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animBg="1"/>
      <p:bldP spid="3" grpId="1" animBg="1"/>
      <p:bldP spid="6" grpId="0" bldLvl="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stretch>
            <a:fillRect/>
          </a:stretch>
        </p:blipFill>
        <p:spPr>
          <a:xfrm>
            <a:off x="1784985" y="1365250"/>
            <a:ext cx="8397240" cy="364998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Mũ bảo hiểm</a:t>
            </a:r>
          </a:p>
        </p:txBody>
      </p:sp>
      <p:sp>
        <p:nvSpPr>
          <p:cNvPr id="6" name="Rounded Rectangle 5"/>
          <p:cNvSpPr/>
          <p:nvPr/>
        </p:nvSpPr>
        <p:spPr>
          <a:xfrm>
            <a:off x="5963920" y="51930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Xe máy</a:t>
            </a:r>
          </a:p>
        </p:txBody>
      </p:sp>
    </p:spTree>
    <p:custDataLst>
      <p:tags r:id="rId1"/>
    </p:custDataLst>
    <p:extLst>
      <p:ext uri="{BB962C8B-B14F-4D97-AF65-F5344CB8AC3E}">
        <p14:creationId xmlns:p14="http://schemas.microsoft.com/office/powerpoint/2010/main" val="198670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4" name="Content Placeholder 3" descr="C:\Users\user\Desktop\Capture.PNGCapture"/>
          <p:cNvPicPr>
            <a:picLocks noGrp="1" noChangeAspect="1"/>
          </p:cNvPicPr>
          <p:nvPr>
            <p:ph idx="1"/>
          </p:nvPr>
        </p:nvPicPr>
        <p:blipFill>
          <a:blip r:embed="rId5"/>
          <a:srcRect/>
          <a:stretch>
            <a:fillRect/>
          </a:stretch>
        </p:blipFill>
        <p:spPr>
          <a:xfrm>
            <a:off x="1784985" y="1450340"/>
            <a:ext cx="8397240"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Tủ thuốc</a:t>
            </a:r>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Đồ dùng học tập</a:t>
            </a:r>
          </a:p>
        </p:txBody>
      </p:sp>
    </p:spTree>
    <p:custDataLst>
      <p:tags r:id="rId1"/>
    </p:custDataLst>
    <p:extLst>
      <p:ext uri="{BB962C8B-B14F-4D97-AF65-F5344CB8AC3E}">
        <p14:creationId xmlns:p14="http://schemas.microsoft.com/office/powerpoint/2010/main" val="132610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8670" y="0"/>
            <a:ext cx="8195945"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456815" y="398145"/>
            <a:ext cx="3131185" cy="20612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150" normalizeH="0" baseline="0" noProof="0">
                <a:ln w="9525">
                  <a:noFill/>
                </a:ln>
                <a:solidFill>
                  <a:srgbClr val="2E9AD0"/>
                </a:solidFill>
                <a:effectLst>
                  <a:outerShdw blurRad="50800" dist="38100" dir="5400000" algn="t" rotWithShape="0">
                    <a:prstClr val="white">
                      <a:alpha val="69000"/>
                    </a:prstClr>
                  </a:outerShdw>
                </a:effectLst>
                <a:uLnTx/>
                <a:uFillTx/>
                <a:latin typeface="Arial"/>
                <a:ea typeface="方正卡通简体" panose="03000509000000000000" pitchFamily="65" charset="-122"/>
                <a:cs typeface="+mn-cs"/>
              </a:rPr>
              <a:t>Theo em, những thứ hàng hóa đó có cần thiết cho cuộc sống không?</a:t>
            </a:r>
            <a:endParaRPr kumimoji="0" lang="zh-CN" altLang="en-US" sz="3200" b="0" i="0" u="none" strike="noStrike" kern="1200" cap="none" spc="-150" normalizeH="0" baseline="0" noProof="0" dirty="0">
              <a:ln w="9525">
                <a:noFill/>
              </a:ln>
              <a:solidFill>
                <a:srgbClr val="2E9AD0"/>
              </a:solidFill>
              <a:effectLst>
                <a:outerShdw blurRad="50800" dist="38100" dir="5400000" algn="t" rotWithShape="0">
                  <a:prstClr val="white">
                    <a:alpha val="69000"/>
                  </a:prstClr>
                </a:outerShdw>
              </a:effectLst>
              <a:uLnTx/>
              <a:uFillTx/>
              <a:latin typeface="Arial"/>
              <a:ea typeface="方正卡通简体" panose="03000509000000000000" pitchFamily="65" charset="-122"/>
              <a:cs typeface="+mn-cs"/>
            </a:endParaRPr>
          </a:p>
        </p:txBody>
      </p:sp>
    </p:spTree>
    <p:custDataLst>
      <p:tags r:id="rId1"/>
    </p:custDataLst>
    <p:extLst>
      <p:ext uri="{BB962C8B-B14F-4D97-AF65-F5344CB8AC3E}">
        <p14:creationId xmlns:p14="http://schemas.microsoft.com/office/powerpoint/2010/main" val="30534186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12" name="组合 11"/>
          <p:cNvGrpSpPr/>
          <p:nvPr/>
        </p:nvGrpSpPr>
        <p:grpSpPr>
          <a:xfrm>
            <a:off x="5144770" y="-237490"/>
            <a:ext cx="2948304" cy="2327275"/>
            <a:chOff x="3829526" y="-390049"/>
            <a:chExt cx="2318891" cy="2133600"/>
          </a:xfrm>
          <a:solidFill>
            <a:srgbClr val="FFC000"/>
          </a:solidFill>
        </p:grpSpPr>
        <p:sp>
          <p:nvSpPr>
            <p:cNvPr id="17" name="泪滴形 16"/>
            <p:cNvSpPr/>
            <p:nvPr/>
          </p:nvSpPr>
          <p:spPr bwMode="auto">
            <a:xfrm rot="10800000">
              <a:off x="3829526" y="-390049"/>
              <a:ext cx="2133600" cy="2133600"/>
            </a:xfrm>
            <a:prstGeom prst="teardrop">
              <a:avLst/>
            </a:prstGeom>
            <a:grp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Arial" panose="020B0604020202020204" pitchFamily="34" charset="0"/>
                  <a:cs typeface="+mn-cs"/>
                </a:rPr>
                <a:t> </a:t>
              </a:r>
              <a:endPar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8" name="TextBox 17"/>
            <p:cNvSpPr txBox="1"/>
            <p:nvPr/>
          </p:nvSpPr>
          <p:spPr>
            <a:xfrm>
              <a:off x="4008824" y="61122"/>
              <a:ext cx="2139593" cy="685779"/>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265" b="1" i="0" u="none" strike="noStrike" kern="1200" cap="none" spc="0" normalizeH="0" baseline="0" noProof="0">
                  <a:ln>
                    <a:noFill/>
                  </a:ln>
                  <a:solidFill>
                    <a:prstClr val="white"/>
                  </a:solidFill>
                  <a:effectLst/>
                  <a:uLnTx/>
                  <a:uFillTx/>
                  <a:latin typeface="Arial"/>
                  <a:ea typeface="Microsoft YaHei" panose="020B0503020204020204" charset="-122"/>
                  <a:cs typeface="+mn-cs"/>
                </a:rPr>
                <a:t>Kết luận</a:t>
              </a:r>
              <a:endParaRPr kumimoji="0" lang="zh-CN" altLang="en-US" sz="1600" b="0" i="0" u="none" strike="noStrike" kern="1200" cap="none" spc="0" normalizeH="0" baseline="0" noProof="0" dirty="0">
                <a:ln>
                  <a:noFill/>
                </a:ln>
                <a:solidFill>
                  <a:prstClr val="white"/>
                </a:solidFill>
                <a:effectLst/>
                <a:uLnTx/>
                <a:uFillTx/>
                <a:latin typeface="Arial"/>
                <a:ea typeface="Microsoft YaHei" panose="020B0503020204020204" charset="-122"/>
                <a:cs typeface="+mn-cs"/>
              </a:endParaRPr>
            </a:p>
          </p:txBody>
        </p:sp>
      </p:grpSp>
      <p:sp>
        <p:nvSpPr>
          <p:cNvPr id="2" name="TextBox 1"/>
          <p:cNvSpPr txBox="1"/>
          <p:nvPr/>
        </p:nvSpPr>
        <p:spPr>
          <a:xfrm>
            <a:off x="1117600" y="2271395"/>
            <a:ext cx="8710295" cy="2861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a:ea typeface="+mn-ea"/>
                <a:cs typeface="+mn-cs"/>
              </a:rPr>
              <a:t>Hàng hóa rất cần thiết trong cuộc sống của mỗi gia đình. Gạo, thịt là thức ăn nuôi sống con người, sách, vở, bút... là đồ dùng học sinh học tập, xe máy, xe đạp là phương tiện giao thông.</a:t>
            </a:r>
          </a:p>
        </p:txBody>
      </p:sp>
    </p:spTree>
    <p:custDataLst>
      <p:tags r:id="rId1"/>
    </p:custDataLst>
    <p:extLst>
      <p:ext uri="{BB962C8B-B14F-4D97-AF65-F5344CB8AC3E}">
        <p14:creationId xmlns:p14="http://schemas.microsoft.com/office/powerpoint/2010/main" val="180619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ustDataLst>
      <p:tags r:id="rId1"/>
    </p:custDataLst>
    <p:extLst>
      <p:ext uri="{BB962C8B-B14F-4D97-AF65-F5344CB8AC3E}">
        <p14:creationId xmlns:p14="http://schemas.microsoft.com/office/powerpoint/2010/main" val="2598501714"/>
      </p:ext>
    </p:extLst>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871220" y="0"/>
            <a:ext cx="10082530" cy="688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1. Kể tên những hàng hóa cần thiết cho cuộc sống của gia đình em</a:t>
            </a:r>
          </a:p>
        </p:txBody>
      </p:sp>
      <p:pic>
        <p:nvPicPr>
          <p:cNvPr id="3" name="Content Placeholder 2" descr="mo-cua-hang-tap-hoa-tai-nha"/>
          <p:cNvPicPr>
            <a:picLocks noGrp="1" noChangeAspect="1"/>
          </p:cNvPicPr>
          <p:nvPr>
            <p:ph idx="1"/>
          </p:nvPr>
        </p:nvPicPr>
        <p:blipFill>
          <a:blip r:embed="rId5"/>
          <a:stretch>
            <a:fillRect/>
          </a:stretch>
        </p:blipFill>
        <p:spPr>
          <a:xfrm>
            <a:off x="2409190" y="806450"/>
            <a:ext cx="7625080" cy="4615815"/>
          </a:xfrm>
          <a:prstGeom prst="rect">
            <a:avLst/>
          </a:prstGeom>
        </p:spPr>
      </p:pic>
      <p:sp>
        <p:nvSpPr>
          <p:cNvPr id="5" name="Rounded Rectangle 4"/>
          <p:cNvSpPr/>
          <p:nvPr/>
        </p:nvSpPr>
        <p:spPr>
          <a:xfrm>
            <a:off x="1499870" y="5741035"/>
            <a:ext cx="10082530" cy="6889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2. Nếu thiếu hàng hóa đó thì cuộc sống của em và gia đình như thế nào?</a:t>
            </a:r>
          </a:p>
        </p:txBody>
      </p:sp>
    </p:spTree>
    <p:custDataLst>
      <p:tags r:id="rId1"/>
    </p:custDataLst>
    <p:extLst>
      <p:ext uri="{BB962C8B-B14F-4D97-AF65-F5344CB8AC3E}">
        <p14:creationId xmlns:p14="http://schemas.microsoft.com/office/powerpoint/2010/main" val="31072075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6204114" y="98109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400" b="0" i="0" u="none" strike="noStrike" kern="1200" cap="none" spc="0" normalizeH="0" baseline="0" noProof="0">
                <a:ln>
                  <a:noFill/>
                </a:ln>
                <a:solidFill>
                  <a:srgbClr val="FFFFFF"/>
                </a:solidFill>
                <a:effectLst/>
                <a:uLnTx/>
                <a:uFillTx/>
                <a:latin typeface="Arial"/>
                <a:cs typeface="+mn-cs"/>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prstClr val="white"/>
                  </a:solidFill>
                  <a:effectLst/>
                  <a:uLnTx/>
                  <a:uFillTx/>
                  <a:latin typeface="Arial"/>
                  <a:ea typeface="Microsoft YaHei" panose="020B0503020204020204" charset="-122"/>
                  <a:cs typeface="+mn-cs"/>
                  <a:sym typeface="Microsoft YaHei" panose="020B0503020204020204" charset="-122"/>
                </a:rPr>
                <a:t>Kết luận </a:t>
              </a:r>
              <a:endParaRPr kumimoji="0" lang="zh-CN" altLang="en-US" sz="2400" b="0" i="0" u="none" strike="noStrike" kern="1200" cap="none" spc="0" normalizeH="0" baseline="0" noProof="0" dirty="0">
                <a:ln>
                  <a:noFill/>
                </a:ln>
                <a:solidFill>
                  <a:prstClr val="white"/>
                </a:solidFill>
                <a:effectLst/>
                <a:uLnTx/>
                <a:uFillTx/>
                <a:latin typeface="Arial"/>
                <a:ea typeface="Microsoft YaHei" panose="020B0503020204020204" charset="-122"/>
                <a:cs typeface="+mn-cs"/>
                <a:sym typeface="Microsoft YaHei" panose="020B0503020204020204" charset="-122"/>
              </a:endParaRPr>
            </a:p>
          </p:txBody>
        </p:sp>
      </p:grpSp>
      <p:sp>
        <p:nvSpPr>
          <p:cNvPr id="13" name="矩形 12"/>
          <p:cNvSpPr>
            <a:spLocks noChangeArrowheads="1"/>
          </p:cNvSpPr>
          <p:nvPr/>
        </p:nvSpPr>
        <p:spPr bwMode="auto">
          <a:xfrm>
            <a:off x="5673090" y="1711325"/>
            <a:ext cx="6006465" cy="49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marL="0" marR="0" lvl="0" indent="0" algn="just"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US" altLang="zh-CN" sz="3000" b="0" i="0" u="none" strike="noStrike" kern="1200" cap="none" spc="0" normalizeH="0" baseline="0" noProof="0">
                <a:ln>
                  <a:noFill/>
                </a:ln>
                <a:solidFill>
                  <a:srgbClr val="7030A0"/>
                </a:solidFill>
                <a:effectLst/>
                <a:uLnTx/>
                <a:uFillTx/>
                <a:latin typeface="Arial"/>
                <a:ea typeface="Microsoft YaHei" panose="020B0503020204020204" charset="-122"/>
                <a:cs typeface="+mn-cs"/>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kumimoji="0" lang="en-US" altLang="zh-CN" sz="3000" b="0" i="0" u="none" strike="noStrike" kern="1200" cap="none" spc="0" normalizeH="0" baseline="0" noProof="0" dirty="0">
              <a:ln>
                <a:noFill/>
              </a:ln>
              <a:solidFill>
                <a:srgbClr val="7030A0"/>
              </a:solidFill>
              <a:effectLst/>
              <a:uLnTx/>
              <a:uFillTx/>
              <a:latin typeface="Arial"/>
              <a:ea typeface="Microsoft YaHei" panose="020B0503020204020204" charset="-122"/>
              <a:cs typeface="+mn-cs"/>
              <a:sym typeface="Microsoft YaHei" panose="020B0503020204020204" charset="-122"/>
            </a:endParaRPr>
          </a:p>
        </p:txBody>
      </p:sp>
      <p:sp>
        <p:nvSpPr>
          <p:cNvPr id="2" name="标题 1"/>
          <p:cNvSpPr>
            <a:spLocks noGrp="1"/>
          </p:cNvSpPr>
          <p:nvPr>
            <p:ph type="title"/>
          </p:nvPr>
        </p:nvSpPr>
        <p:spPr/>
        <p:txBody>
          <a:bodyPr/>
          <a:lstStyle/>
          <a:p>
            <a:r>
              <a:rPr lang="en-US" altLang="zh-CN">
                <a:latin typeface="+mj-lt"/>
              </a:rPr>
              <a:t>Abc</a:t>
            </a:r>
            <a:endParaRPr lang="zh-CN" altLang="en-US" dirty="0">
              <a:latin typeface="+mj-lt"/>
            </a:endParaRPr>
          </a:p>
        </p:txBody>
      </p:sp>
    </p:spTree>
    <p:custDataLst>
      <p:tags r:id="rId1"/>
    </p:custDataLst>
    <p:extLst>
      <p:ext uri="{BB962C8B-B14F-4D97-AF65-F5344CB8AC3E}">
        <p14:creationId xmlns:p14="http://schemas.microsoft.com/office/powerpoint/2010/main" val="1327021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pic>
        <p:nvPicPr>
          <p:cNvPr id="30" name="Picture 29"/>
          <p:cNvPicPr>
            <a:picLocks noChangeAspect="1"/>
          </p:cNvPicPr>
          <p:nvPr/>
        </p:nvPicPr>
        <p:blipFill>
          <a:blip r:embed="rId5"/>
          <a:stretch>
            <a:fillRect/>
          </a:stretch>
        </p:blipFill>
        <p:spPr>
          <a:xfrm>
            <a:off x="6109573" y="1724178"/>
            <a:ext cx="3471952" cy="4536587"/>
          </a:xfrm>
          <a:prstGeom prst="rect">
            <a:avLst/>
          </a:prstGeom>
        </p:spPr>
      </p:pic>
      <p:sp>
        <p:nvSpPr>
          <p:cNvPr id="27" name="Oval Callout 26"/>
          <p:cNvSpPr/>
          <p:nvPr/>
        </p:nvSpPr>
        <p:spPr>
          <a:xfrm>
            <a:off x="271840" y="192140"/>
            <a:ext cx="6255700"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Bố</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con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chuẩn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một</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bữa</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ăn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thịnh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soạn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để</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chúc</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mừng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20/10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cho</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mẹ</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Dạ</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vâng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ạ !</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Tree>
    <p:custDataLst>
      <p:tags r:id="rId1"/>
    </p:custDataLst>
    <p:extLst>
      <p:ext uri="{BB962C8B-B14F-4D97-AF65-F5344CB8AC3E}">
        <p14:creationId xmlns:p14="http://schemas.microsoft.com/office/powerpoint/2010/main" val="20138314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6"/>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7"/>
            <a:stretch>
              <a:fillRect/>
            </a:stretch>
          </p:blipFill>
          <p:spPr>
            <a:xfrm>
              <a:off x="7212367" y="2106109"/>
              <a:ext cx="3471952" cy="4536587"/>
            </a:xfrm>
            <a:prstGeom prst="rect">
              <a:avLst/>
            </a:prstGeom>
          </p:spPr>
        </p:pic>
        <p:sp>
          <p:nvSpPr>
            <p:cNvPr id="38" name="Rounded Rectangle 37">
              <a:hlinkClick r:id="rId8"/>
            </p:cNvPr>
            <p:cNvSpPr/>
            <p:nvPr/>
          </p:nvSpPr>
          <p:spPr>
            <a:xfrm>
              <a:off x="293100" y="8634537"/>
              <a:ext cx="12257011" cy="173388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10">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11">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6" cstate="print">
            <a:clrChange>
              <a:clrFrom>
                <a:srgbClr val="FFFFFF"/>
              </a:clrFrom>
              <a:clrTo>
                <a:srgbClr val="FFFFFF">
                  <a:alpha val="0"/>
                </a:srgbClr>
              </a:clrTo>
            </a:clrChange>
            <a:extLst>
              <a:ext uri="{BEBA8EAE-BF5A-486C-A8C5-ECC9F3942E4B}">
                <a14:imgProps xmlns:a14="http://schemas.microsoft.com/office/drawing/2010/main">
                  <a14:imgLayer r:embed="rId17">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21"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2391052" y="1362755"/>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24">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5"/>
            <a:srcRect l="48473" t="49374"/>
            <a:stretch/>
          </p:blipFill>
          <p:spPr>
            <a:xfrm>
              <a:off x="11857703" y="-2890684"/>
              <a:ext cx="6354927" cy="9265392"/>
            </a:xfrm>
            <a:prstGeom prst="rect">
              <a:avLst/>
            </a:prstGeom>
          </p:spPr>
        </p:pic>
      </p:grpSp>
      <p:pic>
        <p:nvPicPr>
          <p:cNvPr id="31" name="Vào http://fb.com/nkpowerskills tải game miễn phí">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8" action="ppaction://hlinksldjump"/>
          </p:cNvPr>
          <p:cNvPicPr>
            <a:picLocks noChangeAspect="1"/>
          </p:cNvPicPr>
          <p:nvPr/>
        </p:nvPicPr>
        <p:blipFill>
          <a:blip r:embed="rId29">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30" action="ppaction://hlinksldjump"/>
          </p:cNvPr>
          <p:cNvPicPr>
            <a:picLocks noChangeAspect="1"/>
          </p:cNvPicPr>
          <p:nvPr/>
        </p:nvPicPr>
        <p:blipFill>
          <a:blip r:embed="rId31">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32" action="ppaction://hlinksldjump"/>
          </p:cNvPr>
          <p:cNvPicPr>
            <a:picLocks noChangeAspect="1"/>
          </p:cNvPicPr>
          <p:nvPr/>
        </p:nvPicPr>
        <p:blipFill>
          <a:blip r:embed="rId33">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34" action="ppaction://hlinksldjump"/>
          </p:cNvPr>
          <p:cNvPicPr>
            <a:picLocks noChangeAspect="1"/>
          </p:cNvPicPr>
          <p:nvPr/>
        </p:nvPicPr>
        <p:blipFill>
          <a:blip r:embed="rId35">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p:cNvSpPr/>
          <p:nvPr/>
        </p:nvSpPr>
        <p:spPr>
          <a:xfrm>
            <a:off x="2823552" y="1198618"/>
            <a:ext cx="4972293"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Happy Vietnam women's day </a:t>
            </a:r>
            <a:r>
              <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rPr>
              <a:t>❤</a:t>
            </a:r>
          </a:p>
        </p:txBody>
      </p:sp>
      <p:pic>
        <p:nvPicPr>
          <p:cNvPr id="25" name="Vào http://fb.com/nkpowerskills tải game miễn phí" descr="Káº¿t quáº£ hÃ¬nh áº£nh cho win text gif"/>
          <p:cNvPicPr>
            <a:picLocks noChangeAspect="1" noChangeArrowheads="1" noCrop="1"/>
          </p:cNvPicPr>
          <p:nvPr/>
        </p:nvPicPr>
        <p:blipFill>
          <a:blip r:embed="rId36">
            <a:extLst>
              <a:ext uri="{28A0092B-C50C-407E-A947-70E740481C1C}">
                <a14:useLocalDpi xmlns:a14="http://schemas.microsoft.com/office/drawing/2010/main" val="0"/>
              </a:ext>
            </a:extLst>
          </a:blip>
          <a:srcRect/>
          <a:stretch>
            <a:fillRect/>
          </a:stretch>
        </p:blipFill>
        <p:spPr bwMode="auto">
          <a:xfrm>
            <a:off x="3079457" y="2049908"/>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hlinkClick r:id="rId34" action="ppaction://hlinksldjump"/>
            <a:extLst>
              <a:ext uri="{FF2B5EF4-FFF2-40B4-BE49-F238E27FC236}">
                <a16:creationId xmlns:a16="http://schemas.microsoft.com/office/drawing/2014/main" id="{8C8103B5-1050-4875-99EA-DB339872BA21}"/>
              </a:ext>
            </a:extLst>
          </p:cNvPr>
          <p:cNvSpPr/>
          <p:nvPr/>
        </p:nvSpPr>
        <p:spPr>
          <a:xfrm>
            <a:off x="10363200" y="6038850"/>
            <a:ext cx="16287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06142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4"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4"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4"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4"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4"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20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30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6"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D7BFB20-D3F3-4C0D-8266-474A273D7641}"/>
              </a:ext>
            </a:extLst>
          </p:cNvPr>
          <p:cNvPicPr>
            <a:picLocks noChangeAspect="1"/>
          </p:cNvPicPr>
          <p:nvPr/>
        </p:nvPicPr>
        <p:blipFill>
          <a:blip r:embed="rId6"/>
          <a:stretch>
            <a:fillRect/>
          </a:stretch>
        </p:blipFill>
        <p:spPr>
          <a:xfrm>
            <a:off x="0" y="-16054"/>
            <a:ext cx="12219146" cy="6874053"/>
          </a:xfrm>
          <a:prstGeom prst="rect">
            <a:avLst/>
          </a:prstGeom>
        </p:spPr>
      </p:pic>
      <p:sp>
        <p:nvSpPr>
          <p:cNvPr id="17" name="Rectangle 16">
            <a:extLst>
              <a:ext uri="{FF2B5EF4-FFF2-40B4-BE49-F238E27FC236}">
                <a16:creationId xmlns:a16="http://schemas.microsoft.com/office/drawing/2014/main" id="{B23CFC40-C093-45AC-9A87-8C99F59F6011}"/>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8" name="Rectangle 17">
            <a:extLst>
              <a:ext uri="{FF2B5EF4-FFF2-40B4-BE49-F238E27FC236}">
                <a16:creationId xmlns:a16="http://schemas.microsoft.com/office/drawing/2014/main" id="{026FCCD8-85F3-4780-AFB2-40E34FDFF77D}"/>
              </a:ext>
            </a:extLst>
          </p:cNvPr>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Hạt gạo</a:t>
            </a:r>
          </a:p>
        </p:txBody>
      </p:sp>
      <p:sp>
        <p:nvSpPr>
          <p:cNvPr id="19" name="Rectangle 18">
            <a:extLst>
              <a:ext uri="{FF2B5EF4-FFF2-40B4-BE49-F238E27FC236}">
                <a16:creationId xmlns:a16="http://schemas.microsoft.com/office/drawing/2014/main" id="{62C41BEA-1B54-46DF-AE28-CB40E85703F1}"/>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Hạt vừng</a:t>
            </a:r>
          </a:p>
        </p:txBody>
      </p:sp>
      <p:sp>
        <p:nvSpPr>
          <p:cNvPr id="20" name="Rectangle 19">
            <a:extLst>
              <a:ext uri="{FF2B5EF4-FFF2-40B4-BE49-F238E27FC236}">
                <a16:creationId xmlns:a16="http://schemas.microsoft.com/office/drawing/2014/main" id="{6AECCFD8-3D8A-4240-9B6A-A27831E9CF3F}"/>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Hạt đỗ</a:t>
            </a:r>
          </a:p>
        </p:txBody>
      </p:sp>
      <p:sp>
        <p:nvSpPr>
          <p:cNvPr id="21" name="Rectangle 20">
            <a:extLst>
              <a:ext uri="{FF2B5EF4-FFF2-40B4-BE49-F238E27FC236}">
                <a16:creationId xmlns:a16="http://schemas.microsoft.com/office/drawing/2014/main" id="{F93E881C-733C-4B44-B18E-4486D06175BA}"/>
              </a:ext>
            </a:extLst>
          </p:cNvPr>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Hạt sen</a:t>
            </a:r>
          </a:p>
        </p:txBody>
      </p:sp>
      <p:pic>
        <p:nvPicPr>
          <p:cNvPr id="22" name="Picture 6" descr="Káº¿t quáº£ hÃ¬nh áº£nh cho right wrong tick icon">
            <a:extLst>
              <a:ext uri="{FF2B5EF4-FFF2-40B4-BE49-F238E27FC236}">
                <a16:creationId xmlns:a16="http://schemas.microsoft.com/office/drawing/2014/main" id="{69DE240A-1A40-4011-AE87-55D67616F26B}"/>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id="{D33D69AE-78E0-4CC2-AE32-A145B494547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81674EE6-B41E-4BF7-A0E8-41B2957B090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8621AC3C-DAD7-46A4-8830-AAD210BF818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42C2CF7-9579-4DAE-AB9C-C6D713122D9F}"/>
              </a:ext>
            </a:extLst>
          </p:cNvPr>
          <p:cNvSpPr txBox="1"/>
          <p:nvPr/>
        </p:nvSpPr>
        <p:spPr>
          <a:xfrm>
            <a:off x="938530" y="316230"/>
            <a:ext cx="10238740" cy="20612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CÂU HỎI: Nhỏ hơn hạt thóc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Trong ngọc trắng ngà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Khắp muôn vạn nhà, Ai ai cũng có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Là hạt gì?</a:t>
            </a:r>
          </a:p>
        </p:txBody>
      </p:sp>
      <p:pic>
        <p:nvPicPr>
          <p:cNvPr id="28" name="Picture 2" descr="Káº¿t quáº£ hÃ¬nh áº£nh cho home icon">
            <a:hlinkClick r:id="rId10" action="ppaction://hlinksldjump"/>
            <a:extLst>
              <a:ext uri="{FF2B5EF4-FFF2-40B4-BE49-F238E27FC236}">
                <a16:creationId xmlns:a16="http://schemas.microsoft.com/office/drawing/2014/main" id="{A8297E6A-3436-4308-9FFD-EA8FF7922F5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127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BEF2FE2-1FE5-4733-AB4D-C2AABE8933F3}"/>
              </a:ext>
            </a:extLst>
          </p:cNvPr>
          <p:cNvPicPr>
            <a:picLocks noChangeAspect="1"/>
          </p:cNvPicPr>
          <p:nvPr/>
        </p:nvPicPr>
        <p:blipFill>
          <a:blip r:embed="rId6"/>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8BBD0DBA-090A-463B-A8E0-1ABFBD7BBA03}"/>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9" name="Rectangle 18">
            <a:extLst>
              <a:ext uri="{FF2B5EF4-FFF2-40B4-BE49-F238E27FC236}">
                <a16:creationId xmlns:a16="http://schemas.microsoft.com/office/drawing/2014/main" id="{FDB2BFF4-AD60-4590-AC24-720BC0C235CE}"/>
              </a:ext>
            </a:extLst>
          </p:cNvPr>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Cái quạt điện</a:t>
            </a:r>
          </a:p>
        </p:txBody>
      </p:sp>
      <p:sp>
        <p:nvSpPr>
          <p:cNvPr id="20" name="Rectangle 19">
            <a:extLst>
              <a:ext uri="{FF2B5EF4-FFF2-40B4-BE49-F238E27FC236}">
                <a16:creationId xmlns:a16="http://schemas.microsoft.com/office/drawing/2014/main" id="{6B73B19B-1B97-42B0-929F-75F4AF9B1AED}"/>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Cái tivi</a:t>
            </a:r>
          </a:p>
        </p:txBody>
      </p:sp>
      <p:sp>
        <p:nvSpPr>
          <p:cNvPr id="21" name="Rectangle 20">
            <a:extLst>
              <a:ext uri="{FF2B5EF4-FFF2-40B4-BE49-F238E27FC236}">
                <a16:creationId xmlns:a16="http://schemas.microsoft.com/office/drawing/2014/main" id="{50F37E00-9237-4AEC-B905-EE26DF2E03C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Cái điều hòa</a:t>
            </a:r>
          </a:p>
        </p:txBody>
      </p:sp>
      <p:sp>
        <p:nvSpPr>
          <p:cNvPr id="22" name="Rectangle 21">
            <a:extLst>
              <a:ext uri="{FF2B5EF4-FFF2-40B4-BE49-F238E27FC236}">
                <a16:creationId xmlns:a16="http://schemas.microsoft.com/office/drawing/2014/main" id="{85FD4DDC-DE90-41E9-8B2E-0FB49E853A9B}"/>
              </a:ext>
            </a:extLst>
          </p:cNvPr>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Cái tủ lạnh</a:t>
            </a:r>
          </a:p>
        </p:txBody>
      </p:sp>
      <p:pic>
        <p:nvPicPr>
          <p:cNvPr id="23" name="Picture 6" descr="Káº¿t quáº£ hÃ¬nh áº£nh cho right wrong tick icon">
            <a:extLst>
              <a:ext uri="{FF2B5EF4-FFF2-40B4-BE49-F238E27FC236}">
                <a16:creationId xmlns:a16="http://schemas.microsoft.com/office/drawing/2014/main" id="{288BBC0B-FA23-4507-A3C5-77DD10838B8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53588051-9C04-47F4-ACFA-D966AA40F62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96436F74-CEAE-4409-BB6B-402BF06230F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929AE8EE-3685-41E6-A571-3275C0AE233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4039A52A-8E19-4CF2-98F7-B42FCB730D96}"/>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50AA0C-1EFD-4224-B1E6-92894E8C46F9}"/>
              </a:ext>
            </a:extLst>
          </p:cNvPr>
          <p:cNvSpPr txBox="1"/>
          <p:nvPr/>
        </p:nvSpPr>
        <p:spPr>
          <a:xfrm>
            <a:off x="938530" y="316230"/>
            <a:ext cx="10417175" cy="20612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CÂU HỎI: Có cánh, không biết bay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Chỉ quay như chong chóng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Làm gió xua cái nóng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Mất điện là hết quay. </a:t>
            </a:r>
          </a:p>
        </p:txBody>
      </p:sp>
      <p:pic>
        <p:nvPicPr>
          <p:cNvPr id="29" name="Picture 2" descr="Káº¿t quáº£ hÃ¬nh áº£nh cho home icon">
            <a:hlinkClick r:id="rId10" action="ppaction://hlinksldjump"/>
            <a:extLst>
              <a:ext uri="{FF2B5EF4-FFF2-40B4-BE49-F238E27FC236}">
                <a16:creationId xmlns:a16="http://schemas.microsoft.com/office/drawing/2014/main" id="{F79D8BAF-DC53-488C-A0BE-A0FE12A0310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097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6FEC47A-D6D4-424E-8AB3-208959D97B6A}"/>
              </a:ext>
            </a:extLst>
          </p:cNvPr>
          <p:cNvPicPr>
            <a:picLocks noChangeAspect="1"/>
          </p:cNvPicPr>
          <p:nvPr/>
        </p:nvPicPr>
        <p:blipFill>
          <a:blip r:embed="rId6"/>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034A2EC1-E03A-4755-8947-A8DABA7C6BED}"/>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9" name="Rectangle 18">
            <a:extLst>
              <a:ext uri="{FF2B5EF4-FFF2-40B4-BE49-F238E27FC236}">
                <a16:creationId xmlns:a16="http://schemas.microsoft.com/office/drawing/2014/main" id="{C0FFA4CD-0A9A-4014-99CC-557DEFA02D71}"/>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Quả trứng</a:t>
            </a:r>
          </a:p>
        </p:txBody>
      </p:sp>
      <p:sp>
        <p:nvSpPr>
          <p:cNvPr id="20" name="Rectangle 19">
            <a:extLst>
              <a:ext uri="{FF2B5EF4-FFF2-40B4-BE49-F238E27FC236}">
                <a16:creationId xmlns:a16="http://schemas.microsoft.com/office/drawing/2014/main" id="{F5BA7D1A-6F11-4870-BE8A-E5DF5D2CC3AC}"/>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Quả cam</a:t>
            </a:r>
          </a:p>
        </p:txBody>
      </p:sp>
      <p:sp>
        <p:nvSpPr>
          <p:cNvPr id="21" name="Rectangle 20">
            <a:extLst>
              <a:ext uri="{FF2B5EF4-FFF2-40B4-BE49-F238E27FC236}">
                <a16:creationId xmlns:a16="http://schemas.microsoft.com/office/drawing/2014/main" id="{CE649F1F-BB9F-4611-AD49-C0A4413DA38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Quả táo</a:t>
            </a:r>
          </a:p>
        </p:txBody>
      </p:sp>
      <p:sp>
        <p:nvSpPr>
          <p:cNvPr id="22" name="Rectangle 21">
            <a:extLst>
              <a:ext uri="{FF2B5EF4-FFF2-40B4-BE49-F238E27FC236}">
                <a16:creationId xmlns:a16="http://schemas.microsoft.com/office/drawing/2014/main" id="{8DB14FB7-7452-4F53-A48E-F93F87D92C9D}"/>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Quả bóng</a:t>
            </a:r>
          </a:p>
        </p:txBody>
      </p:sp>
      <p:pic>
        <p:nvPicPr>
          <p:cNvPr id="23" name="Picture 6" descr="Káº¿t quáº£ hÃ¬nh áº£nh cho right wrong tick icon">
            <a:extLst>
              <a:ext uri="{FF2B5EF4-FFF2-40B4-BE49-F238E27FC236}">
                <a16:creationId xmlns:a16="http://schemas.microsoft.com/office/drawing/2014/main" id="{1F5532B9-9812-43D6-9DF2-06F6120CD2B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7F09510B-52AC-40FC-90EA-DA0F9612DF7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7D945B17-1223-4554-9AF0-7332540BDE2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BB4C066B-7195-4F50-8901-B2BCB910EB3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9DF7461A-1D66-4424-815A-0F935BE14C3D}"/>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63ABEDF-A292-44E3-BEF6-E709D50D7BF2}"/>
              </a:ext>
            </a:extLst>
          </p:cNvPr>
          <p:cNvSpPr txBox="1"/>
          <p:nvPr/>
        </p:nvSpPr>
        <p:spPr>
          <a:xfrm>
            <a:off x="938530" y="316230"/>
            <a:ext cx="10066020" cy="25533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CÂU HỎI: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Để nguội thì lỏng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Đun nóng thì đông,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Một bụng mà có hai lòng,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Một thân mà có hai vùng nhỏ to - Là gì?</a:t>
            </a:r>
          </a:p>
        </p:txBody>
      </p:sp>
      <p:pic>
        <p:nvPicPr>
          <p:cNvPr id="29" name="Picture 2" descr="Káº¿t quáº£ hÃ¬nh áº£nh cho home icon">
            <a:hlinkClick r:id="rId10" action="ppaction://hlinksldjump"/>
            <a:extLst>
              <a:ext uri="{FF2B5EF4-FFF2-40B4-BE49-F238E27FC236}">
                <a16:creationId xmlns:a16="http://schemas.microsoft.com/office/drawing/2014/main" id="{8C7DBAC4-88CC-4F92-89C1-66696EF7E07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106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Bát</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ăn</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cơm</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thìa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đũa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Tròn</a:t>
            </a:r>
            <a:r>
              <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vành</a:t>
            </a:r>
            <a:r>
              <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vạch</a:t>
            </a:r>
            <a:r>
              <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trắng</a:t>
            </a:r>
            <a:r>
              <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phau</a:t>
            </a:r>
            <a:r>
              <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phau</a:t>
            </a:r>
            <a:r>
              <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Ăn</a:t>
            </a:r>
            <a:r>
              <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no </a:t>
            </a:r>
            <a:r>
              <a:rPr kumimoji="0" lang="en-US" sz="32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tắm</a:t>
            </a:r>
            <a:r>
              <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mát</a:t>
            </a:r>
            <a:r>
              <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rủ</a:t>
            </a:r>
            <a:r>
              <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nhau</a:t>
            </a:r>
            <a:r>
              <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đi</a:t>
            </a:r>
            <a:r>
              <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nằm</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Là</a:t>
            </a:r>
            <a:r>
              <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gì</a:t>
            </a:r>
            <a:r>
              <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a:t>
            </a:r>
          </a:p>
        </p:txBody>
      </p:sp>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1779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Bếp</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ga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bật</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lửa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quạt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Ông Táo bà Táo,</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Không áo không quần,</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Đốt cháy khí thần, Nước sôi lục bục</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Là cái gì?</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80834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5"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6"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7"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8"/>
          <a:stretch>
            <a:fillRect/>
          </a:stretch>
        </p:blipFill>
        <p:spPr>
          <a:xfrm>
            <a:off x="-329060" y="56598"/>
            <a:ext cx="1525010" cy="2729768"/>
          </a:xfrm>
          <a:prstGeom prst="rect">
            <a:avLst/>
          </a:prstGeom>
        </p:spPr>
      </p:pic>
      <p:sp>
        <p:nvSpPr>
          <p:cNvPr id="8" name="TextBox 7"/>
          <p:cNvSpPr txBox="1"/>
          <p:nvPr/>
        </p:nvSpPr>
        <p:spPr>
          <a:xfrm>
            <a:off x="1302855" y="2059644"/>
            <a:ext cx="10019733" cy="212365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600" b="1" i="0" u="none" strike="noStrike" kern="1200" normalizeH="0" baseline="0" noProof="0" dirty="0" err="1">
                <a:ln w="13462">
                  <a:solidFill>
                    <a:schemeClr val="bg1"/>
                  </a:solidFill>
                  <a:prstDash val="solid"/>
                </a:ln>
                <a:solidFill>
                  <a:schemeClr val="tx1">
                    <a:lumMod val="85000"/>
                    <a:lumOff val="15000"/>
                  </a:schemeClr>
                </a:solidFill>
                <a:uLnTx/>
                <a:uFillTx/>
                <a:latin typeface="iCiel Mijas" panose="02000506000000020004" pitchFamily="50" charset="0"/>
                <a:ea typeface="+mn-ea"/>
                <a:cs typeface="+mn-cs"/>
              </a:rPr>
              <a:t>Bài</a:t>
            </a:r>
            <a:r>
              <a:rPr kumimoji="0" lang="en-US" sz="6600" b="1" i="0" u="none" strike="noStrike" kern="1200" normalizeH="0" baseline="0" noProof="0" dirty="0">
                <a:ln w="13462">
                  <a:solidFill>
                    <a:schemeClr val="bg1"/>
                  </a:solidFill>
                  <a:prstDash val="solid"/>
                </a:ln>
                <a:solidFill>
                  <a:schemeClr val="tx1">
                    <a:lumMod val="85000"/>
                    <a:lumOff val="15000"/>
                  </a:schemeClr>
                </a:solidFill>
                <a:uLnTx/>
                <a:uFillTx/>
                <a:latin typeface="iCiel Mijas" panose="02000506000000020004" pitchFamily="50" charset="0"/>
                <a:ea typeface="+mn-ea"/>
                <a:cs typeface="+mn-cs"/>
              </a:rPr>
              <a:t> 11: Hoạt động mua bán hàng hóa</a:t>
            </a:r>
          </a:p>
        </p:txBody>
      </p:sp>
      <p:sp>
        <p:nvSpPr>
          <p:cNvPr id="2" name="Rounded Rectangle 1"/>
          <p:cNvSpPr/>
          <p:nvPr/>
        </p:nvSpPr>
        <p:spPr>
          <a:xfrm>
            <a:off x="2228417" y="463800"/>
            <a:ext cx="8381593" cy="11143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Calibri"/>
                <a:ea typeface="+mn-ea"/>
                <a:cs typeface="+mn-cs"/>
              </a:rPr>
              <a:t>Chủ</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đề</a:t>
            </a:r>
            <a:r>
              <a:rPr kumimoji="0" lang="en-US" sz="4400" b="0" i="0" u="none" strike="noStrike" kern="1200" cap="none" spc="0" normalizeH="0" baseline="0" noProof="0" dirty="0">
                <a:ln>
                  <a:noFill/>
                </a:ln>
                <a:solidFill>
                  <a:prstClr val="white"/>
                </a:solidFill>
                <a:effectLst/>
                <a:uLnTx/>
                <a:uFillTx/>
                <a:latin typeface="Calibri"/>
                <a:ea typeface="+mn-ea"/>
                <a:cs typeface="+mn-cs"/>
              </a:rPr>
              <a:t> 3: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Cộng</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đồng</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địa</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phương</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85861542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bldLvl="0" animBg="1"/>
      <p:bldP spid="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FEB776F-9E7B-495C-996F-288278E747F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þ{57711438-EF1A-43C4-99B2-5C2A2DAF8811}&quot;,&quot;C:\\Users\\STD-QUYNH ^^\\Document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NXH Bài 11 Hoạt động mua bán hàng hóa (Tiết 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594145A6-3528-4E88-9BFA-50131AFB30FA}:265"/>
</p:tagLst>
</file>

<file path=ppt/tags/tag11.xml><?xml version="1.0" encoding="utf-8"?>
<p:tagLst xmlns:a="http://schemas.openxmlformats.org/drawingml/2006/main" xmlns:r="http://schemas.openxmlformats.org/officeDocument/2006/relationships" xmlns:p="http://schemas.openxmlformats.org/presentationml/2006/main">
  <p:tag name="GENSWF_SLIDE_UID" val="{50B175F7-93EC-4094-960D-A899DD55AE75}:266"/>
</p:tagLst>
</file>

<file path=ppt/tags/tag12.xml><?xml version="1.0" encoding="utf-8"?>
<p:tagLst xmlns:a="http://schemas.openxmlformats.org/drawingml/2006/main" xmlns:r="http://schemas.openxmlformats.org/officeDocument/2006/relationships" xmlns:p="http://schemas.openxmlformats.org/presentationml/2006/main">
  <p:tag name="GENSWF_SLIDE_UID" val="{77F8BF9B-5780-4A61-BC89-7C225B965770}:267"/>
</p:tagLst>
</file>

<file path=ppt/tags/tag13.xml><?xml version="1.0" encoding="utf-8"?>
<p:tagLst xmlns:a="http://schemas.openxmlformats.org/drawingml/2006/main" xmlns:r="http://schemas.openxmlformats.org/officeDocument/2006/relationships" xmlns:p="http://schemas.openxmlformats.org/presentationml/2006/main">
  <p:tag name="GENSWF_SLIDE_UID" val="{3733F46E-CE72-4CFA-98C1-28DE1B601377}:268"/>
</p:tagLst>
</file>

<file path=ppt/tags/tag14.xml><?xml version="1.0" encoding="utf-8"?>
<p:tagLst xmlns:a="http://schemas.openxmlformats.org/drawingml/2006/main" xmlns:r="http://schemas.openxmlformats.org/officeDocument/2006/relationships" xmlns:p="http://schemas.openxmlformats.org/presentationml/2006/main">
  <p:tag name="GENSWF_SLIDE_UID" val="{1A354E24-C3EF-46E5-9143-C6952ED4B8C9}:269"/>
</p:tagLst>
</file>

<file path=ppt/tags/tag15.xml><?xml version="1.0" encoding="utf-8"?>
<p:tagLst xmlns:a="http://schemas.openxmlformats.org/drawingml/2006/main" xmlns:r="http://schemas.openxmlformats.org/officeDocument/2006/relationships" xmlns:p="http://schemas.openxmlformats.org/presentationml/2006/main">
  <p:tag name="GENSWF_SLIDE_UID" val="{F0B5E785-0643-43B1-918A-F75A6D1DC2BB}:270"/>
</p:tagLst>
</file>

<file path=ppt/tags/tag16.xml><?xml version="1.0" encoding="utf-8"?>
<p:tagLst xmlns:a="http://schemas.openxmlformats.org/drawingml/2006/main" xmlns:r="http://schemas.openxmlformats.org/officeDocument/2006/relationships" xmlns:p="http://schemas.openxmlformats.org/presentationml/2006/main">
  <p:tag name="GENSWF_SLIDE_UID" val="{341A52A4-361F-49CC-9868-AD2FE3E97BA1}:271"/>
</p:tagLst>
</file>

<file path=ppt/tags/tag17.xml><?xml version="1.0" encoding="utf-8"?>
<p:tagLst xmlns:a="http://schemas.openxmlformats.org/drawingml/2006/main" xmlns:r="http://schemas.openxmlformats.org/officeDocument/2006/relationships" xmlns:p="http://schemas.openxmlformats.org/presentationml/2006/main">
  <p:tag name="GENSWF_SLIDE_UID" val="{3D0D5A79-515F-46AA-9D43-B6F67E7EF032}:272"/>
</p:tagLst>
</file>

<file path=ppt/tags/tag18.xml><?xml version="1.0" encoding="utf-8"?>
<p:tagLst xmlns:a="http://schemas.openxmlformats.org/drawingml/2006/main" xmlns:r="http://schemas.openxmlformats.org/officeDocument/2006/relationships" xmlns:p="http://schemas.openxmlformats.org/presentationml/2006/main">
  <p:tag name="GENSWF_SLIDE_UID" val="{93920275-8395-4E14-AA22-A498508AFBE8}:273"/>
</p:tagLst>
</file>

<file path=ppt/tags/tag19.xml><?xml version="1.0" encoding="utf-8"?>
<p:tagLst xmlns:a="http://schemas.openxmlformats.org/drawingml/2006/main" xmlns:r="http://schemas.openxmlformats.org/officeDocument/2006/relationships" xmlns:p="http://schemas.openxmlformats.org/presentationml/2006/main">
  <p:tag name="GENSWF_SLIDE_UID" val="{F6FC1367-A3F6-4BC2-BB7D-E2B5E85CF7DC}:274"/>
</p:tagLst>
</file>

<file path=ppt/tags/tag2.xml><?xml version="1.0" encoding="utf-8"?>
<p:tagLst xmlns:a="http://schemas.openxmlformats.org/drawingml/2006/main" xmlns:r="http://schemas.openxmlformats.org/officeDocument/2006/relationships" xmlns:p="http://schemas.openxmlformats.org/presentationml/2006/main">
  <p:tag name="GENSWF_SLIDE_UID" val="{C3A025C0-B7FD-41C6-80C3-28430140EF67}: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2B52D0EE-1EB6-4D64-953F-6AC1C49F11F2}:275"/>
</p:tagLst>
</file>

<file path=ppt/tags/tag3.xml><?xml version="1.0" encoding="utf-8"?>
<p:tagLst xmlns:a="http://schemas.openxmlformats.org/drawingml/2006/main" xmlns:r="http://schemas.openxmlformats.org/officeDocument/2006/relationships" xmlns:p="http://schemas.openxmlformats.org/presentationml/2006/main">
  <p:tag name="GENSWF_SLIDE_UID" val="{F20ECB0C-D4B9-42BF-8F7B-8A86148DB294}:258"/>
</p:tagLst>
</file>

<file path=ppt/tags/tag4.xml><?xml version="1.0" encoding="utf-8"?>
<p:tagLst xmlns:a="http://schemas.openxmlformats.org/drawingml/2006/main" xmlns:r="http://schemas.openxmlformats.org/officeDocument/2006/relationships" xmlns:p="http://schemas.openxmlformats.org/presentationml/2006/main">
  <p:tag name="GENSWF_SLIDE_UID" val="{E0B5EA78-A7A9-41F2-86B7-1452B074C1D7}:259"/>
</p:tagLst>
</file>

<file path=ppt/tags/tag5.xml><?xml version="1.0" encoding="utf-8"?>
<p:tagLst xmlns:a="http://schemas.openxmlformats.org/drawingml/2006/main" xmlns:r="http://schemas.openxmlformats.org/officeDocument/2006/relationships" xmlns:p="http://schemas.openxmlformats.org/presentationml/2006/main">
  <p:tag name="GENSWF_SLIDE_UID" val="{834CD5B3-1DA1-4046-BD80-DB8B278226B7}:260"/>
</p:tagLst>
</file>

<file path=ppt/tags/tag6.xml><?xml version="1.0" encoding="utf-8"?>
<p:tagLst xmlns:a="http://schemas.openxmlformats.org/drawingml/2006/main" xmlns:r="http://schemas.openxmlformats.org/officeDocument/2006/relationships" xmlns:p="http://schemas.openxmlformats.org/presentationml/2006/main">
  <p:tag name="GENSWF_SLIDE_UID" val="{15736813-355D-4D07-AF6F-EE4D8DCCB8E6}:261"/>
</p:tagLst>
</file>

<file path=ppt/tags/tag7.xml><?xml version="1.0" encoding="utf-8"?>
<p:tagLst xmlns:a="http://schemas.openxmlformats.org/drawingml/2006/main" xmlns:r="http://schemas.openxmlformats.org/officeDocument/2006/relationships" xmlns:p="http://schemas.openxmlformats.org/presentationml/2006/main">
  <p:tag name="GENSWF_SLIDE_UID" val="{4F1E6D2D-CC41-4E55-80A3-32F2FBA94665}:262"/>
</p:tagLst>
</file>

<file path=ppt/tags/tag8.xml><?xml version="1.0" encoding="utf-8"?>
<p:tagLst xmlns:a="http://schemas.openxmlformats.org/drawingml/2006/main" xmlns:r="http://schemas.openxmlformats.org/officeDocument/2006/relationships" xmlns:p="http://schemas.openxmlformats.org/presentationml/2006/main">
  <p:tag name="GENSWF_SLIDE_UID" val="{61ACD665-BA84-41C6-BFF2-9C5EC6F636FF}:263"/>
</p:tagLst>
</file>

<file path=ppt/tags/tag9.xml><?xml version="1.0" encoding="utf-8"?>
<p:tagLst xmlns:a="http://schemas.openxmlformats.org/drawingml/2006/main" xmlns:r="http://schemas.openxmlformats.org/officeDocument/2006/relationships" xmlns:p="http://schemas.openxmlformats.org/presentationml/2006/main">
  <p:tag name="GENSWF_SLIDE_UID" val="{87FF1751-B94A-4090-883C-DDF65E814E39}:2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509</Words>
  <Application>Microsoft Office PowerPoint</Application>
  <PresentationFormat>Widescreen</PresentationFormat>
  <Paragraphs>102</Paragraphs>
  <Slides>19</Slides>
  <Notes>19</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19</vt:i4>
      </vt:variant>
    </vt:vector>
  </HeadingPairs>
  <TitlesOfParts>
    <vt:vector size="42" baseType="lpstr">
      <vt:lpstr>Microsoft YaHei</vt:lpstr>
      <vt:lpstr>SimSun</vt:lpstr>
      <vt:lpstr>SimSun</vt:lpstr>
      <vt:lpstr>Alex Brush</vt:lpstr>
      <vt:lpstr>Arial</vt:lpstr>
      <vt:lpstr>Bungee Inline</vt:lpstr>
      <vt:lpstr>Calibri</vt:lpstr>
      <vt:lpstr>Calibri Light</vt:lpstr>
      <vt:lpstr>等线</vt:lpstr>
      <vt:lpstr>iCiel Mijas</vt:lpstr>
      <vt:lpstr>Montserrat Alternates Black</vt:lpstr>
      <vt:lpstr>Montserrat Alternates ExtraBold</vt:lpstr>
      <vt:lpstr>黑体</vt:lpstr>
      <vt:lpstr>Times New Roman</vt:lpstr>
      <vt:lpstr>字魂59号-创粗黑</vt:lpstr>
      <vt:lpstr>方正卡通简体</vt:lpstr>
      <vt:lpstr>Office Theme</vt:lpstr>
      <vt:lpstr>Office 主题​​</vt:lpstr>
      <vt:lpstr>2_Office Theme</vt:lpstr>
      <vt:lpstr>1_Office 主题​​</vt:lpstr>
      <vt:lpstr>2_Office 主题​​</vt:lpstr>
      <vt:lpstr>3_Office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TNXH Bài 11 Hoạt động mua bán hàng hóa (Tiết 1)</dc:title>
  <dc:creator>STD-QUYNH ^^</dc:creator>
  <cp:lastModifiedBy>STD-QUYNH ^^</cp:lastModifiedBy>
  <cp:revision>4</cp:revision>
  <dcterms:created xsi:type="dcterms:W3CDTF">2024-11-29T14:08:01Z</dcterms:created>
  <dcterms:modified xsi:type="dcterms:W3CDTF">2024-11-29T14:18:02Z</dcterms:modified>
</cp:coreProperties>
</file>