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</p:sldMasterIdLst>
  <p:notesMasterIdLst>
    <p:notesMasterId r:id="rId13"/>
  </p:notesMasterIdLst>
  <p:sldIdLst>
    <p:sldId id="570" r:id="rId5"/>
    <p:sldId id="549" r:id="rId6"/>
    <p:sldId id="540" r:id="rId7"/>
    <p:sldId id="564" r:id="rId8"/>
    <p:sldId id="552" r:id="rId9"/>
    <p:sldId id="565" r:id="rId10"/>
    <p:sldId id="517" r:id="rId11"/>
    <p:sldId id="51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sp>
        <p:nvSpPr>
          <p:cNvPr id="12" name="îṥḷíďê">
            <a:extLst>
              <a:ext uri="{FF2B5EF4-FFF2-40B4-BE49-F238E27FC236}">
                <a16:creationId xmlns:a16="http://schemas.microsoft.com/office/drawing/2014/main" id="{5263FBE9-1E0D-40E4-B334-C686E63A60AC}"/>
              </a:ext>
            </a:extLst>
          </p:cNvPr>
          <p:cNvSpPr/>
          <p:nvPr/>
        </p:nvSpPr>
        <p:spPr bwMode="auto">
          <a:xfrm>
            <a:off x="2602593" y="1316924"/>
            <a:ext cx="6843940" cy="7811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Tiếng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Việt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752475" y="3429000"/>
            <a:ext cx="10544177" cy="15430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D3EF3-1314-F761-C2C0-E0F6EF92213C}"/>
              </a:ext>
            </a:extLst>
          </p:cNvPr>
          <p:cNvSpPr txBox="1"/>
          <p:nvPr/>
        </p:nvSpPr>
        <p:spPr>
          <a:xfrm>
            <a:off x="2033740" y="3785026"/>
            <a:ext cx="843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BÀI 28 : TRÒ CHƠI CỦA BỐ</a:t>
            </a:r>
            <a:endParaRPr lang="vi-VN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945005" y="498785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28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12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5" y="209999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bàn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tay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5173783" y="2090562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àn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bát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cơm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859E0-9F52-467E-8D91-FA8043A1ED8F}"/>
              </a:ext>
            </a:extLst>
          </p:cNvPr>
          <p:cNvSpPr txBox="1"/>
          <p:nvPr/>
        </p:nvSpPr>
        <p:spPr>
          <a:xfrm>
            <a:off x="5173273" y="280877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át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nghĩ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48874-8B3F-4B4F-AF86-1F8CFFE909C0}"/>
              </a:ext>
            </a:extLst>
          </p:cNvPr>
          <p:cNvSpPr txBox="1"/>
          <p:nvPr/>
        </p:nvSpPr>
        <p:spPr>
          <a:xfrm>
            <a:off x="4941261" y="3646173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954904" y="4462878"/>
            <a:ext cx="306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nết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ngoan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4C150-7456-4B56-AE87-7E19EBC4C393}"/>
              </a:ext>
            </a:extLst>
          </p:cNvPr>
          <p:cNvSpPr txBox="1"/>
          <p:nvPr/>
        </p:nvSpPr>
        <p:spPr>
          <a:xfrm>
            <a:off x="4954905" y="4462877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ết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ng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oan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6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4D2452-A620-4B7E-AB79-6C0288814FAE}"/>
              </a:ext>
            </a:extLst>
          </p:cNvPr>
          <p:cNvSpPr/>
          <p:nvPr/>
        </p:nvSpPr>
        <p:spPr>
          <a:xfrm>
            <a:off x="4622105" y="237995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084" y="1651379"/>
            <a:ext cx="959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1" y="2404280"/>
            <a:ext cx="959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37,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Kuăng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Krông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Đắk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Lắk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17240" t="23757" r="14332" b="38121"/>
          <a:stretch/>
        </p:blipFill>
        <p:spPr>
          <a:xfrm>
            <a:off x="-1" y="95534"/>
            <a:ext cx="11122925" cy="3070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1338762" y="3182381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bàn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là</a:t>
            </a:r>
            <a:endParaRPr lang="en-US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4739329" y="3130065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nón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lá</a:t>
            </a:r>
            <a:endParaRPr lang="en-US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7851018" y="3121145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lẵng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hoa</a:t>
            </a:r>
            <a:endParaRPr lang="en-US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/>
          <a:srcRect l="52717" t="14771" r="15999" b="47710"/>
          <a:stretch/>
        </p:blipFill>
        <p:spPr>
          <a:xfrm>
            <a:off x="7012674" y="3828712"/>
            <a:ext cx="5179326" cy="30292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1856351" y="4942455"/>
            <a:ext cx="6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.VnAvant" pitchFamily="34" charset="0"/>
              </a:rPr>
              <a:t>au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42" y="4053385"/>
            <a:ext cx="59640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/>
              <a:t>b.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400" dirty="0" err="1">
                <a:latin typeface=".VnAvant" pitchFamily="34" charset="0"/>
              </a:rPr>
              <a:t>a</a:t>
            </a:r>
            <a:r>
              <a:rPr lang="en-US" sz="2800" dirty="0" err="1"/>
              <a:t>o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400" dirty="0">
                <a:latin typeface=".VnAvant" pitchFamily="34" charset="0"/>
              </a:rPr>
              <a:t>au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ô </a:t>
            </a:r>
            <a:r>
              <a:rPr lang="en-US" sz="2800" dirty="0" err="1"/>
              <a:t>vuông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400" dirty="0" err="1">
                <a:latin typeface=".VnAvant" pitchFamily="34" charset="0"/>
              </a:rPr>
              <a:t>Hµng</a:t>
            </a:r>
            <a:r>
              <a:rPr lang="en-US" sz="2400" dirty="0">
                <a:latin typeface=".VnAvant" pitchFamily="34" charset="0"/>
              </a:rPr>
              <a:t> c……. </a:t>
            </a:r>
            <a:r>
              <a:rPr lang="en-US" sz="2400" dirty="0" err="1">
                <a:latin typeface=".VnAvant" pitchFamily="34" charset="0"/>
              </a:rPr>
              <a:t>trước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cổng</a:t>
            </a:r>
            <a:r>
              <a:rPr lang="en-US" sz="2400" dirty="0">
                <a:latin typeface=".VnAvant" pitchFamily="34" charset="0"/>
              </a:rPr>
              <a:t> c……. </a:t>
            </a:r>
            <a:r>
              <a:rPr lang="en-US" sz="2400" dirty="0" err="1">
                <a:latin typeface=".VnAvant" pitchFamily="34" charset="0"/>
              </a:rPr>
              <a:t>vøt</a:t>
            </a:r>
            <a:r>
              <a:rPr lang="en-US" sz="2400" dirty="0">
                <a:latin typeface=".VnAvant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C</a:t>
            </a:r>
            <a:r>
              <a:rPr lang="en-US" sz="2400" dirty="0" err="1">
                <a:latin typeface=".VnAvant" pitchFamily="34" charset="0"/>
              </a:rPr>
              <a:t>©</a:t>
            </a:r>
            <a:r>
              <a:rPr lang="en-US" sz="2800" dirty="0" err="1"/>
              <a:t>y</a:t>
            </a:r>
            <a:r>
              <a:rPr lang="en-US" sz="2800" dirty="0"/>
              <a:t> </a:t>
            </a:r>
            <a:r>
              <a:rPr lang="en-US" sz="2800" dirty="0" err="1"/>
              <a:t>bưởi</a:t>
            </a:r>
            <a:r>
              <a:rPr lang="en-US" sz="2800" dirty="0"/>
              <a:t> s…… </a:t>
            </a:r>
            <a:r>
              <a:rPr lang="en-US" sz="2800" dirty="0" err="1"/>
              <a:t>nh</a:t>
            </a:r>
            <a:r>
              <a:rPr lang="en-US" sz="2400" dirty="0">
                <a:latin typeface=".VnAvant" pitchFamily="34" charset="0"/>
              </a:rPr>
              <a:t>µ</a:t>
            </a:r>
            <a:r>
              <a:rPr lang="en-US" sz="2400" dirty="0"/>
              <a:t> </a:t>
            </a:r>
            <a:r>
              <a:rPr lang="en-US" sz="2800" dirty="0" err="1"/>
              <a:t>s</a:t>
            </a:r>
            <a:r>
              <a:rPr lang="en-US" sz="2400" dirty="0" err="1">
                <a:latin typeface=".VnAvant" pitchFamily="34" charset="0"/>
              </a:rPr>
              <a:t>a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800" dirty="0" err="1"/>
              <a:t>trĩu</a:t>
            </a:r>
            <a:r>
              <a:rPr lang="en-US" sz="2400" dirty="0"/>
              <a:t> </a:t>
            </a:r>
            <a:r>
              <a:rPr lang="en-US" sz="2800" dirty="0" err="1"/>
              <a:t>qu</a:t>
            </a:r>
            <a:r>
              <a:rPr lang="en-US" sz="2400" dirty="0">
                <a:latin typeface=".VnAvant" pitchFamily="34" charset="0"/>
              </a:rPr>
              <a:t>¶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7012674" y="3828712"/>
            <a:ext cx="302526" cy="4703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4547233" y="4942455"/>
            <a:ext cx="6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.VnAvant" pitchFamily="34" charset="0"/>
              </a:rPr>
              <a:t>ao</a:t>
            </a:r>
            <a:endParaRPr lang="en-US" sz="24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2322521" y="5668061"/>
            <a:ext cx="6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.VnAvant" pitchFamily="34" charset="0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28878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3" grpId="0"/>
      <p:bldP spid="4" grpId="0" animBg="1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295</Words>
  <Application>Microsoft Office PowerPoint</Application>
  <PresentationFormat>Widescreen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Microsoft YaHei</vt:lpstr>
      <vt:lpstr>.VnAvant</vt:lpstr>
      <vt:lpstr>Aachen</vt:lpstr>
      <vt:lpstr>Arial</vt:lpstr>
      <vt:lpstr>Calibri</vt:lpstr>
      <vt:lpstr>Calibri Light</vt:lpstr>
      <vt:lpstr>HP001 4 hàng</vt:lpstr>
      <vt:lpstr>Pattaya</vt:lpstr>
      <vt:lpstr>Times New Roman</vt:lpstr>
      <vt:lpstr>3_Office Theme</vt:lpstr>
      <vt:lpstr>NỀN 5</vt:lpstr>
      <vt:lpstr>nền 3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</cp:lastModifiedBy>
  <cp:revision>94</cp:revision>
  <dcterms:created xsi:type="dcterms:W3CDTF">2021-06-24T12:42:07Z</dcterms:created>
  <dcterms:modified xsi:type="dcterms:W3CDTF">2024-12-28T03:46:51Z</dcterms:modified>
</cp:coreProperties>
</file>