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72" r:id="rId5"/>
    <p:sldId id="273" r:id="rId6"/>
    <p:sldId id="274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2A8"/>
    <a:srgbClr val="FBDDDF"/>
    <a:srgbClr val="F5B81F"/>
    <a:srgbClr val="F9D172"/>
    <a:srgbClr val="FFE2B2"/>
    <a:srgbClr val="E3EBA2"/>
    <a:srgbClr val="C1E7A7"/>
    <a:srgbClr val="B4DE86"/>
    <a:srgbClr val="FBDCD9"/>
    <a:srgbClr val="7DA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909" autoAdjust="0"/>
  </p:normalViewPr>
  <p:slideViewPr>
    <p:cSldViewPr snapToGrid="0">
      <p:cViewPr varScale="1">
        <p:scale>
          <a:sx n="65" d="100"/>
          <a:sy n="65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3018" y="1645918"/>
            <a:ext cx="6113417" cy="2386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32:</a:t>
            </a:r>
          </a:p>
          <a:p>
            <a:pPr algn="ctr">
              <a:lnSpc>
                <a:spcPct val="150000"/>
              </a:lnSpc>
            </a:pPr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04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9022" y="1369567"/>
            <a:ext cx="10414938" cy="3985226"/>
            <a:chOff x="1183342" y="1369567"/>
            <a:chExt cx="10414938" cy="3985226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389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đúng</a:t>
              </a:r>
              <a:r>
                <a:rPr lang="en-US" sz="28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bên</a:t>
              </a:r>
              <a:r>
                <a:rPr lang="en-US" sz="2800" dirty="0"/>
                <a:t>, </a:t>
              </a:r>
              <a:r>
                <a:rPr lang="en-US" sz="2800" dirty="0" err="1"/>
                <a:t>khi</a:t>
              </a:r>
              <a:r>
                <a:rPr lang="en-US" sz="2800" dirty="0"/>
                <a:t> </a:t>
              </a:r>
              <a:r>
                <a:rPr lang="en-US" sz="2800" dirty="0" err="1"/>
                <a:t>kim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chạy</a:t>
              </a:r>
              <a:r>
                <a:rPr lang="en-US" sz="2800" dirty="0"/>
                <a:t> qua </a:t>
              </a:r>
              <a:r>
                <a:rPr lang="en-US" sz="2800" dirty="0" err="1"/>
                <a:t>số</a:t>
              </a:r>
              <a:r>
                <a:rPr lang="en-US" sz="2800" dirty="0"/>
                <a:t> 4, </a:t>
              </a:r>
              <a:r>
                <a:rPr lang="en-US" sz="2800" dirty="0" err="1"/>
                <a:t>số</a:t>
              </a:r>
              <a:r>
                <a:rPr lang="en-US" sz="2800" dirty="0"/>
                <a:t> 5,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6 </a:t>
              </a:r>
              <a:r>
                <a:rPr lang="en-US" sz="2800" dirty="0" err="1"/>
                <a:t>thì</a:t>
              </a:r>
              <a:r>
                <a:rPr lang="en-US" sz="2800" dirty="0"/>
                <a:t> </a:t>
              </a:r>
              <a:r>
                <a:rPr lang="en-US" sz="2800" dirty="0" err="1"/>
                <a:t>lúc</a:t>
              </a:r>
              <a:r>
                <a:rPr lang="en-US" sz="2800" dirty="0"/>
                <a:t> </a:t>
              </a:r>
              <a:r>
                <a:rPr lang="en-US" sz="2800" dirty="0" err="1"/>
                <a:t>này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chỉ</a:t>
              </a:r>
              <a:endParaRPr lang="en-US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A. 3 </a:t>
              </a:r>
              <a:r>
                <a:rPr lang="en-US" sz="2800" dirty="0" err="1"/>
                <a:t>giờ</a:t>
              </a:r>
              <a:r>
                <a:rPr lang="en-US" sz="2800" dirty="0"/>
                <a:t> 30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B. 4 </a:t>
              </a:r>
              <a:r>
                <a:rPr lang="en-US" sz="2800" dirty="0" err="1"/>
                <a:t>giờ</a:t>
              </a:r>
              <a:r>
                <a:rPr lang="en-US" sz="2800" dirty="0"/>
                <a:t> 15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C. 4 </a:t>
              </a:r>
              <a:r>
                <a:rPr lang="en-US" sz="2800" dirty="0" err="1"/>
                <a:t>giờ</a:t>
              </a:r>
              <a:r>
                <a:rPr lang="en-US" sz="2800" dirty="0"/>
                <a:t> 30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90351" y="2829610"/>
            <a:ext cx="3672552" cy="3575906"/>
            <a:chOff x="1800786" y="3410493"/>
            <a:chExt cx="2686908" cy="2616200"/>
          </a:xfrm>
        </p:grpSpPr>
        <p:pic>
          <p:nvPicPr>
            <p:cNvPr id="6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 rot="5400000">
            <a:off x="8270935" y="3658106"/>
            <a:ext cx="101064" cy="1881248"/>
            <a:chOff x="4658451" y="3999435"/>
            <a:chExt cx="73940" cy="1376350"/>
          </a:xfrm>
        </p:grpSpPr>
        <p:grpSp>
          <p:nvGrpSpPr>
            <p:cNvPr id="10" name="Group 9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15" name="Isosceles Triangle 14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13" name="Isosceles Triangle 12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rot="5820000">
            <a:off x="8232995" y="3865664"/>
            <a:ext cx="176941" cy="1483712"/>
            <a:chOff x="4783093" y="4150007"/>
            <a:chExt cx="129453" cy="1085509"/>
          </a:xfrm>
        </p:grpSpPr>
        <p:grpSp>
          <p:nvGrpSpPr>
            <p:cNvPr id="18" name="Group 17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23" name="Isosceles Triangle 22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21" name="Isosceles Triangle 20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1679772" y="3512457"/>
            <a:ext cx="537029" cy="537029"/>
          </a:xfrm>
          <a:prstGeom prst="ellipse">
            <a:avLst/>
          </a:prstGeom>
          <a:noFill/>
          <a:ln w="28575">
            <a:solidFill>
              <a:srgbClr val="E43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28054" y="927100"/>
            <a:ext cx="10015204" cy="5346700"/>
            <a:chOff x="1220154" y="1193800"/>
            <a:chExt cx="9753524" cy="5207000"/>
          </a:xfrm>
        </p:grpSpPr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0" t="46258" r="5813" b="21833"/>
            <a:stretch/>
          </p:blipFill>
          <p:spPr bwMode="auto">
            <a:xfrm>
              <a:off x="1220154" y="1205961"/>
              <a:ext cx="9753524" cy="519483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reeform 7"/>
            <p:cNvSpPr/>
            <p:nvPr/>
          </p:nvSpPr>
          <p:spPr>
            <a:xfrm>
              <a:off x="3632200" y="1193800"/>
              <a:ext cx="4565650" cy="1016002"/>
            </a:xfrm>
            <a:custGeom>
              <a:avLst/>
              <a:gdLst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65650" h="1016002">
                  <a:moveTo>
                    <a:pt x="0" y="0"/>
                  </a:moveTo>
                  <a:lnTo>
                    <a:pt x="31750" y="285750"/>
                  </a:lnTo>
                  <a:cubicBezTo>
                    <a:pt x="336550" y="408517"/>
                    <a:pt x="438150" y="486833"/>
                    <a:pt x="565150" y="711200"/>
                  </a:cubicBezTo>
                  <a:cubicBezTo>
                    <a:pt x="560917" y="783167"/>
                    <a:pt x="594783" y="861483"/>
                    <a:pt x="552450" y="927100"/>
                  </a:cubicBezTo>
                  <a:cubicBezTo>
                    <a:pt x="645583" y="1007533"/>
                    <a:pt x="757767" y="999067"/>
                    <a:pt x="831850" y="1016000"/>
                  </a:cubicBezTo>
                  <a:lnTo>
                    <a:pt x="838200" y="819150"/>
                  </a:lnTo>
                  <a:lnTo>
                    <a:pt x="3702050" y="812800"/>
                  </a:lnTo>
                  <a:cubicBezTo>
                    <a:pt x="3704167" y="880533"/>
                    <a:pt x="3640638" y="1016737"/>
                    <a:pt x="3708400" y="1016000"/>
                  </a:cubicBezTo>
                  <a:cubicBezTo>
                    <a:pt x="3903133" y="1013883"/>
                    <a:pt x="3958167" y="973667"/>
                    <a:pt x="4025900" y="914400"/>
                  </a:cubicBezTo>
                  <a:cubicBezTo>
                    <a:pt x="4212167" y="486833"/>
                    <a:pt x="4328583" y="510117"/>
                    <a:pt x="4508500" y="355600"/>
                  </a:cubicBezTo>
                  <a:lnTo>
                    <a:pt x="456565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924300" y="2711450"/>
              <a:ext cx="549275" cy="1111250"/>
            </a:xfrm>
            <a:custGeom>
              <a:avLst/>
              <a:gdLst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9275" h="1111250">
                  <a:moveTo>
                    <a:pt x="412750" y="0"/>
                  </a:moveTo>
                  <a:lnTo>
                    <a:pt x="549275" y="0"/>
                  </a:lnTo>
                  <a:lnTo>
                    <a:pt x="549275" y="1111250"/>
                  </a:lnTo>
                  <a:lnTo>
                    <a:pt x="0" y="1111250"/>
                  </a:lnTo>
                  <a:lnTo>
                    <a:pt x="0" y="384175"/>
                  </a:lnTo>
                  <a:cubicBezTo>
                    <a:pt x="153458" y="306917"/>
                    <a:pt x="310092" y="289983"/>
                    <a:pt x="4127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329488" y="2686050"/>
              <a:ext cx="314325" cy="390525"/>
            </a:xfrm>
            <a:custGeom>
              <a:avLst/>
              <a:gdLst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90525">
                  <a:moveTo>
                    <a:pt x="0" y="0"/>
                  </a:moveTo>
                  <a:lnTo>
                    <a:pt x="261937" y="0"/>
                  </a:lnTo>
                  <a:cubicBezTo>
                    <a:pt x="269875" y="127000"/>
                    <a:pt x="296862" y="139700"/>
                    <a:pt x="314325" y="209550"/>
                  </a:cubicBezTo>
                  <a:lnTo>
                    <a:pt x="0" y="390525"/>
                  </a:lnTo>
                  <a:cubicBezTo>
                    <a:pt x="1587" y="266700"/>
                    <a:pt x="3175" y="14287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329488" y="2943225"/>
              <a:ext cx="528637" cy="904875"/>
            </a:xfrm>
            <a:custGeom>
              <a:avLst/>
              <a:gdLst>
                <a:gd name="connsiteX0" fmla="*/ 0 w 528637"/>
                <a:gd name="connsiteY0" fmla="*/ 204788 h 904875"/>
                <a:gd name="connsiteX1" fmla="*/ 352425 w 528637"/>
                <a:gd name="connsiteY1" fmla="*/ 0 h 904875"/>
                <a:gd name="connsiteX2" fmla="*/ 528637 w 528637"/>
                <a:gd name="connsiteY2" fmla="*/ 128588 h 904875"/>
                <a:gd name="connsiteX3" fmla="*/ 238125 w 528637"/>
                <a:gd name="connsiteY3" fmla="*/ 904875 h 904875"/>
                <a:gd name="connsiteX4" fmla="*/ 0 w 528637"/>
                <a:gd name="connsiteY4" fmla="*/ 904875 h 904875"/>
                <a:gd name="connsiteX5" fmla="*/ 0 w 528637"/>
                <a:gd name="connsiteY5" fmla="*/ 204788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637" h="904875">
                  <a:moveTo>
                    <a:pt x="0" y="204788"/>
                  </a:moveTo>
                  <a:lnTo>
                    <a:pt x="352425" y="0"/>
                  </a:lnTo>
                  <a:lnTo>
                    <a:pt x="528637" y="128588"/>
                  </a:lnTo>
                  <a:lnTo>
                    <a:pt x="238125" y="904875"/>
                  </a:lnTo>
                  <a:lnTo>
                    <a:pt x="0" y="904875"/>
                  </a:lnTo>
                  <a:cubicBezTo>
                    <a:pt x="1587" y="681038"/>
                    <a:pt x="3175" y="457200"/>
                    <a:pt x="0" y="20478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94722" y="493267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tờ</a:t>
              </a:r>
              <a:r>
                <a:rPr lang="en-US" sz="2800" dirty="0"/>
                <a:t> </a:t>
              </a:r>
              <a:r>
                <a:rPr lang="en-US" sz="2800" dirty="0" err="1"/>
                <a:t>lịch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ảnh</a:t>
              </a:r>
              <a:r>
                <a:rPr lang="en-US" sz="2800" dirty="0"/>
                <a:t> </a:t>
              </a:r>
              <a:r>
                <a:rPr lang="en-US" sz="2800" dirty="0" err="1"/>
                <a:t>chụp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61652" y="3157625"/>
            <a:ext cx="36071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DA12F"/>
                </a:solidFill>
              </a:rPr>
              <a:t>Tây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Nguyên</a:t>
            </a:r>
            <a:r>
              <a:rPr lang="en-US" sz="2000" b="1" dirty="0">
                <a:solidFill>
                  <a:srgbClr val="7DA12F"/>
                </a:solidFill>
              </a:rPr>
              <a:t>: </a:t>
            </a:r>
            <a:r>
              <a:rPr lang="en-US" sz="2000" b="1" dirty="0" err="1">
                <a:solidFill>
                  <a:srgbClr val="7DA12F"/>
                </a:solidFill>
              </a:rPr>
              <a:t>ngày</a:t>
            </a:r>
            <a:r>
              <a:rPr lang="en-US" sz="2000" b="1" dirty="0">
                <a:solidFill>
                  <a:srgbClr val="7DA12F"/>
                </a:solidFill>
              </a:rPr>
              <a:t> 2 </a:t>
            </a:r>
            <a:r>
              <a:rPr lang="en-US" sz="2000" b="1" dirty="0" err="1">
                <a:solidFill>
                  <a:srgbClr val="7DA12F"/>
                </a:solidFill>
              </a:rPr>
              <a:t>tháng</a:t>
            </a:r>
            <a:r>
              <a:rPr lang="en-US" sz="2000" b="1" dirty="0">
                <a:solidFill>
                  <a:srgbClr val="7DA12F"/>
                </a:solidFill>
              </a:rPr>
              <a:t> 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57633" y="2987982"/>
            <a:ext cx="30018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DA12F"/>
                </a:solidFill>
              </a:rPr>
              <a:t>Huế</a:t>
            </a:r>
            <a:r>
              <a:rPr lang="en-US" sz="2000" b="1" dirty="0">
                <a:solidFill>
                  <a:srgbClr val="7DA12F"/>
                </a:solidFill>
              </a:rPr>
              <a:t>: </a:t>
            </a:r>
            <a:r>
              <a:rPr lang="en-US" sz="2000" b="1" dirty="0" err="1">
                <a:solidFill>
                  <a:srgbClr val="7DA12F"/>
                </a:solidFill>
              </a:rPr>
              <a:t>ngày</a:t>
            </a:r>
            <a:r>
              <a:rPr lang="en-US" sz="2000" b="1" dirty="0">
                <a:solidFill>
                  <a:srgbClr val="7DA12F"/>
                </a:solidFill>
              </a:rPr>
              <a:t> 13 </a:t>
            </a:r>
            <a:r>
              <a:rPr lang="en-US" sz="2000" b="1" dirty="0" err="1">
                <a:solidFill>
                  <a:srgbClr val="7DA12F"/>
                </a:solidFill>
              </a:rPr>
              <a:t>tháng</a:t>
            </a:r>
            <a:r>
              <a:rPr lang="en-US" sz="2000" b="1" dirty="0">
                <a:solidFill>
                  <a:srgbClr val="7DA12F"/>
                </a:solidFill>
              </a:rPr>
              <a:t>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9252" y="5933488"/>
            <a:ext cx="45580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DA12F"/>
                </a:solidFill>
              </a:rPr>
              <a:t>Mù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Cang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Chải</a:t>
            </a:r>
            <a:r>
              <a:rPr lang="en-US" sz="2000" b="1" dirty="0">
                <a:solidFill>
                  <a:srgbClr val="7DA12F"/>
                </a:solidFill>
              </a:rPr>
              <a:t>: </a:t>
            </a:r>
            <a:r>
              <a:rPr lang="en-US" sz="2000" b="1" dirty="0" err="1">
                <a:solidFill>
                  <a:srgbClr val="7DA12F"/>
                </a:solidFill>
              </a:rPr>
              <a:t>ngày</a:t>
            </a:r>
            <a:r>
              <a:rPr lang="en-US" sz="2000" b="1" dirty="0">
                <a:solidFill>
                  <a:srgbClr val="7DA12F"/>
                </a:solidFill>
              </a:rPr>
              <a:t> 30 </a:t>
            </a:r>
            <a:r>
              <a:rPr lang="en-US" sz="2000" b="1" dirty="0" err="1">
                <a:solidFill>
                  <a:srgbClr val="7DA12F"/>
                </a:solidFill>
              </a:rPr>
              <a:t>tháng</a:t>
            </a:r>
            <a:r>
              <a:rPr lang="en-US" sz="2000" b="1" dirty="0">
                <a:solidFill>
                  <a:srgbClr val="7DA12F"/>
                </a:solidFill>
              </a:rPr>
              <a:t> 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38245" y="5869988"/>
            <a:ext cx="44730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DA12F"/>
                </a:solidFill>
              </a:rPr>
              <a:t>Chợ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nổi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Năm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Căn</a:t>
            </a:r>
            <a:r>
              <a:rPr lang="en-US" sz="2000" b="1" dirty="0">
                <a:solidFill>
                  <a:srgbClr val="7DA12F"/>
                </a:solidFill>
              </a:rPr>
              <a:t>: </a:t>
            </a:r>
            <a:r>
              <a:rPr lang="en-US" sz="2000" b="1" dirty="0" err="1">
                <a:solidFill>
                  <a:srgbClr val="7DA12F"/>
                </a:solidFill>
              </a:rPr>
              <a:t>ngày</a:t>
            </a:r>
            <a:r>
              <a:rPr lang="en-US" sz="2000" b="1" dirty="0">
                <a:solidFill>
                  <a:srgbClr val="7DA12F"/>
                </a:solidFill>
              </a:rPr>
              <a:t> 21 </a:t>
            </a:r>
            <a:r>
              <a:rPr lang="en-US" sz="2000" b="1" dirty="0" err="1">
                <a:solidFill>
                  <a:srgbClr val="7DA12F"/>
                </a:solidFill>
              </a:rPr>
              <a:t>tháng</a:t>
            </a:r>
            <a:r>
              <a:rPr lang="en-US" sz="2000" b="1" dirty="0">
                <a:solidFill>
                  <a:srgbClr val="7DA12F"/>
                </a:solidFill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388556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4722" y="493267"/>
            <a:ext cx="10414938" cy="1048844"/>
            <a:chOff x="1183342" y="1369567"/>
            <a:chExt cx="1041493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Cho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thời</a:t>
              </a:r>
              <a:r>
                <a:rPr lang="en-US" sz="2800" dirty="0"/>
                <a:t> </a:t>
              </a:r>
              <a:r>
                <a:rPr lang="en-US" sz="2800" dirty="0" err="1"/>
                <a:t>gian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thăm</a:t>
              </a:r>
              <a:r>
                <a:rPr lang="en-US" sz="2800" dirty="0"/>
                <a:t> </a:t>
              </a:r>
              <a:r>
                <a:rPr lang="en-US" sz="2800" dirty="0" err="1"/>
                <a:t>bảo</a:t>
              </a:r>
              <a:r>
                <a:rPr lang="en-US" sz="2800" dirty="0"/>
                <a:t> </a:t>
              </a:r>
              <a:r>
                <a:rPr lang="en-US" sz="2800" dirty="0" err="1"/>
                <a:t>tàng</a:t>
              </a:r>
              <a:r>
                <a:rPr lang="en-US" sz="2800" dirty="0"/>
                <a:t> </a:t>
              </a:r>
              <a:r>
                <a:rPr lang="en-US" sz="2800" dirty="0" err="1"/>
                <a:t>Lịch</a:t>
              </a:r>
              <a:r>
                <a:rPr lang="en-US" sz="2800" dirty="0"/>
                <a:t> </a:t>
              </a:r>
              <a:r>
                <a:rPr lang="en-US" sz="2800" dirty="0" err="1"/>
                <a:t>sử</a:t>
              </a:r>
              <a:r>
                <a:rPr lang="en-US" sz="2800" dirty="0"/>
                <a:t> </a:t>
              </a:r>
              <a:r>
                <a:rPr lang="en-US" sz="2800" dirty="0" err="1"/>
                <a:t>Quân</a:t>
              </a:r>
              <a:r>
                <a:rPr lang="en-US" sz="2800" dirty="0"/>
                <a:t> </a:t>
              </a:r>
              <a:r>
                <a:rPr lang="en-US" sz="2800" dirty="0" err="1"/>
                <a:t>sự</a:t>
              </a:r>
              <a:r>
                <a:rPr lang="en-US" sz="2800" dirty="0"/>
                <a:t> </a:t>
              </a:r>
              <a:r>
                <a:rPr lang="en-US" sz="2800" dirty="0" err="1"/>
                <a:t>Việt</a:t>
              </a:r>
              <a:r>
                <a:rPr lang="en-US" sz="2800" dirty="0"/>
                <a:t> Nam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12774" r="9617" b="58581"/>
          <a:stretch/>
        </p:blipFill>
        <p:spPr bwMode="auto">
          <a:xfrm>
            <a:off x="2314933" y="1499907"/>
            <a:ext cx="7425968" cy="4011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2672" y="5410878"/>
            <a:ext cx="9598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tàng</a:t>
            </a:r>
            <a:r>
              <a:rPr lang="en-US" sz="2800" dirty="0"/>
              <a:t> </a:t>
            </a:r>
            <a:r>
              <a:rPr lang="en-US" sz="2800" dirty="0" err="1"/>
              <a:t>mở</a:t>
            </a:r>
            <a:r>
              <a:rPr lang="en-US" sz="2800" dirty="0"/>
              <a:t> </a:t>
            </a:r>
            <a:r>
              <a:rPr lang="en-US" sz="2800" dirty="0" err="1"/>
              <a:t>cửa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8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16 </a:t>
            </a:r>
            <a:r>
              <a:rPr lang="en-US" sz="2800" dirty="0" err="1"/>
              <a:t>giờ</a:t>
            </a:r>
            <a:r>
              <a:rPr lang="en-US" sz="2800" dirty="0"/>
              <a:t> 30 </a:t>
            </a:r>
            <a:r>
              <a:rPr lang="en-US" sz="2800" dirty="0" err="1"/>
              <a:t>phút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thăm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tàng</a:t>
            </a:r>
            <a:r>
              <a:rPr lang="en-US" sz="2800" dirty="0"/>
              <a:t>?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5155" y="2636900"/>
            <a:ext cx="1780472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10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15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5155" y="4610271"/>
            <a:ext cx="1780472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11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30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469677" y="2636900"/>
            <a:ext cx="1739983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5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30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469677" y="4610271"/>
            <a:ext cx="1739983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4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15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2339" y="2918254"/>
            <a:ext cx="717452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BD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73194" y="3756603"/>
            <a:ext cx="745588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Việt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84253" y="3714399"/>
            <a:ext cx="890270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Nam</a:t>
            </a:r>
          </a:p>
        </p:txBody>
      </p:sp>
    </p:spTree>
    <p:extLst>
      <p:ext uri="{BB962C8B-B14F-4D97-AF65-F5344CB8AC3E}">
        <p14:creationId xmlns:p14="http://schemas.microsoft.com/office/powerpoint/2010/main" val="135055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animBg="1"/>
          <p:bldP spid="8" grpId="0" animBg="1"/>
          <p:bldP spid="9" grpId="0" animBg="1"/>
          <p:bldP spid="10" grpId="0" animBg="1"/>
          <p:bldP spid="7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animBg="1"/>
          <p:bldP spid="8" grpId="0" animBg="1"/>
          <p:bldP spid="9" grpId="0" animBg="1"/>
          <p:bldP spid="10" grpId="0" animBg="1"/>
          <p:bldP spid="7" grpId="0" animBg="1"/>
          <p:bldP spid="12" grpId="0" animBg="1"/>
          <p:bldP spid="13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4722" y="493267"/>
            <a:ext cx="10414938" cy="964436"/>
            <a:chOff x="1183342" y="1369567"/>
            <a:chExt cx="10414938" cy="964436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379896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Cho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giờ</a:t>
              </a:r>
              <a:r>
                <a:rPr lang="en-US" sz="2800" dirty="0"/>
                <a:t> </a:t>
              </a:r>
              <a:r>
                <a:rPr lang="en-US" sz="2800" dirty="0" err="1"/>
                <a:t>học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môn</a:t>
              </a:r>
              <a:r>
                <a:rPr lang="en-US" sz="2800" dirty="0"/>
                <a:t> </a:t>
              </a:r>
              <a:r>
                <a:rPr lang="en-US" sz="2800" dirty="0" err="1"/>
                <a:t>năng</a:t>
              </a:r>
              <a:r>
                <a:rPr lang="en-US" sz="2800" dirty="0"/>
                <a:t> </a:t>
              </a:r>
              <a:r>
                <a:rPr lang="en-US" sz="2800" dirty="0" err="1"/>
                <a:t>khiếu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sáng</a:t>
              </a:r>
              <a:r>
                <a:rPr lang="en-US" sz="2800" dirty="0"/>
                <a:t> </a:t>
              </a:r>
              <a:r>
                <a:rPr lang="en-US" sz="2800" dirty="0" err="1"/>
                <a:t>thứ</a:t>
              </a:r>
              <a:r>
                <a:rPr lang="en-US" sz="2800" dirty="0"/>
                <a:t> </a:t>
              </a:r>
              <a:r>
                <a:rPr lang="en-US" sz="2800" dirty="0" err="1"/>
                <a:t>Bảy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4</a:t>
              </a:r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05" t="52657" r="12638" b="11841"/>
          <a:stretch/>
        </p:blipFill>
        <p:spPr bwMode="auto">
          <a:xfrm>
            <a:off x="2919847" y="1488859"/>
            <a:ext cx="5999073" cy="4278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1069" y="5767750"/>
            <a:ext cx="9598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rổ</a:t>
            </a:r>
            <a:r>
              <a:rPr lang="en-US" sz="2800" dirty="0"/>
              <a:t> </a:t>
            </a:r>
            <a:r>
              <a:rPr lang="en-US" sz="2800" dirty="0" err="1"/>
              <a:t>Rô-bốt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05741" y="2285208"/>
            <a:ext cx="1914106" cy="478302"/>
          </a:xfrm>
          <a:prstGeom prst="roundRect">
            <a:avLst/>
          </a:prstGeom>
          <a:solidFill>
            <a:srgbClr val="E3EBA2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9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15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05741" y="4461943"/>
            <a:ext cx="1914106" cy="478302"/>
          </a:xfrm>
          <a:prstGeom prst="roundRect">
            <a:avLst/>
          </a:prstGeom>
          <a:solidFill>
            <a:srgbClr val="FFE2B2"/>
          </a:solidFill>
          <a:ln w="28575">
            <a:solidFill>
              <a:srgbClr val="F9D1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7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15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18920" y="2285208"/>
            <a:ext cx="1914106" cy="478302"/>
          </a:xfrm>
          <a:prstGeom prst="roundRect">
            <a:avLst/>
          </a:prstGeom>
          <a:solidFill>
            <a:srgbClr val="FBDDDF"/>
          </a:solidFill>
          <a:ln w="28575">
            <a:solidFill>
              <a:srgbClr val="F4A2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8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30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18920" y="4461943"/>
            <a:ext cx="1914106" cy="478302"/>
          </a:xfrm>
          <a:prstGeom prst="roundRect">
            <a:avLst/>
          </a:prstGeom>
          <a:solidFill>
            <a:srgbClr val="F9D172"/>
          </a:solidFill>
          <a:ln w="28575">
            <a:solidFill>
              <a:srgbClr val="F5B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10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30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25" y="4694994"/>
            <a:ext cx="1349310" cy="1318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088" y="2504672"/>
            <a:ext cx="1349310" cy="131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231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</cp:lastModifiedBy>
  <cp:revision>59</cp:revision>
  <dcterms:created xsi:type="dcterms:W3CDTF">2021-06-02T01:34:28Z</dcterms:created>
  <dcterms:modified xsi:type="dcterms:W3CDTF">2024-12-28T04:15:40Z</dcterms:modified>
</cp:coreProperties>
</file>