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4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  <p:sldMasterId id="2147483741" r:id="rId2"/>
    <p:sldMasterId id="2147483898" r:id="rId3"/>
  </p:sldMasterIdLst>
  <p:notesMasterIdLst>
    <p:notesMasterId r:id="rId20"/>
  </p:notesMasterIdLst>
  <p:sldIdLst>
    <p:sldId id="268" r:id="rId4"/>
    <p:sldId id="317" r:id="rId5"/>
    <p:sldId id="318" r:id="rId6"/>
    <p:sldId id="257" r:id="rId7"/>
    <p:sldId id="262" r:id="rId8"/>
    <p:sldId id="261" r:id="rId9"/>
    <p:sldId id="265" r:id="rId10"/>
    <p:sldId id="264" r:id="rId11"/>
    <p:sldId id="266" r:id="rId12"/>
    <p:sldId id="359" r:id="rId13"/>
    <p:sldId id="349" r:id="rId14"/>
    <p:sldId id="351" r:id="rId15"/>
    <p:sldId id="267" r:id="rId16"/>
    <p:sldId id="319" r:id="rId17"/>
    <p:sldId id="320" r:id="rId18"/>
    <p:sldId id="277" r:id="rId19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0F4FF6-0C19-4085-A24B-D7CC56FA1061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CFED00-B1CD-41CE-8CCC-0E16A0702E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3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hape 276">
            <a:extLst>
              <a:ext uri="{FF2B5EF4-FFF2-40B4-BE49-F238E27FC236}">
                <a16:creationId xmlns:a16="http://schemas.microsoft.com/office/drawing/2014/main" id="{D9D54CD1-071A-4842-E750-B4309F5B215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Shape 277">
            <a:extLst>
              <a:ext uri="{FF2B5EF4-FFF2-40B4-BE49-F238E27FC236}">
                <a16:creationId xmlns:a16="http://schemas.microsoft.com/office/drawing/2014/main" id="{F084268B-C30A-FF01-F64D-E32724F148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54319fdea8_0_3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54319fdea8_0_3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62137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FED00-B1CD-41CE-8CCC-0E16A0702E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36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1522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7380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4051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12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4567510" y="2130260"/>
            <a:ext cx="3798892" cy="761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4568263" y="3631225"/>
            <a:ext cx="3798000" cy="76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4551046" y="1879377"/>
            <a:ext cx="1929205" cy="443849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4567667" y="3343015"/>
            <a:ext cx="1929200" cy="444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4488490" y="5036135"/>
            <a:ext cx="3799621" cy="76132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4455622" y="4825113"/>
            <a:ext cx="1929175" cy="443984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667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7299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98078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86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714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687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52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64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4059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134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4787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730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159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81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129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531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8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94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17510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245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860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525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26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500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453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486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7677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596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45867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66828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4770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94847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4310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807849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2539049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6853351" y="24367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6584551" y="285518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807849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2539049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6853351" y="45048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667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6584551" y="4931304"/>
            <a:ext cx="2966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936400" y="806967"/>
            <a:ext cx="10344400" cy="5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3441449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3441449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7486951" y="19035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7486951" y="3968767"/>
            <a:ext cx="1162000" cy="5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64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0218063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330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61997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09291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6227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73901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654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159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688" r:id="rId12"/>
    <p:sldLayoutId id="2147483767" r:id="rId13"/>
    <p:sldLayoutId id="2147483793" r:id="rId14"/>
    <p:sldLayoutId id="2147483794" r:id="rId15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46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61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  <p:sldLayoutId id="2147483910" r:id="rId12"/>
    <p:sldLayoutId id="2147483911" r:id="rId13"/>
    <p:sldLayoutId id="2147483912" r:id="rId14"/>
    <p:sldLayoutId id="2147483913" r:id="rId15"/>
    <p:sldLayoutId id="2147483914" r:id="rId16"/>
    <p:sldLayoutId id="2147483915" r:id="rId17"/>
    <p:sldLayoutId id="2147483673" r:id="rId18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1.xml"/><Relationship Id="rId6" Type="http://schemas.openxmlformats.org/officeDocument/2006/relationships/image" Target="../media/image1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3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4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5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gif"/><Relationship Id="rId18" Type="http://schemas.microsoft.com/office/2007/relationships/hdphoto" Target="../media/hdphoto10.wdp"/><Relationship Id="rId26" Type="http://schemas.microsoft.com/office/2007/relationships/hdphoto" Target="../media/hdphoto13.wdp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39.png"/><Relationship Id="rId7" Type="http://schemas.openxmlformats.org/officeDocument/2006/relationships/image" Target="../media/image30.png"/><Relationship Id="rId12" Type="http://schemas.microsoft.com/office/2007/relationships/hdphoto" Target="../media/hdphoto8.wdp"/><Relationship Id="rId17" Type="http://schemas.openxmlformats.org/officeDocument/2006/relationships/image" Target="../media/image36.png"/><Relationship Id="rId25" Type="http://schemas.openxmlformats.org/officeDocument/2006/relationships/image" Target="../media/image41.png"/><Relationship Id="rId33" Type="http://schemas.microsoft.com/office/2007/relationships/hdphoto" Target="../media/hdphoto16.wdp"/><Relationship Id="rId2" Type="http://schemas.openxmlformats.org/officeDocument/2006/relationships/slideLayout" Target="../slideLayouts/slideLayout17.xml"/><Relationship Id="rId16" Type="http://schemas.microsoft.com/office/2007/relationships/hdphoto" Target="../media/hdphoto9.wdp"/><Relationship Id="rId20" Type="http://schemas.openxmlformats.org/officeDocument/2006/relationships/image" Target="../media/image38.gif"/><Relationship Id="rId29" Type="http://schemas.openxmlformats.org/officeDocument/2006/relationships/image" Target="../media/image43.png"/><Relationship Id="rId1" Type="http://schemas.openxmlformats.org/officeDocument/2006/relationships/tags" Target="../tags/tag16.xml"/><Relationship Id="rId6" Type="http://schemas.microsoft.com/office/2007/relationships/hdphoto" Target="../media/hdphoto5.wdp"/><Relationship Id="rId11" Type="http://schemas.openxmlformats.org/officeDocument/2006/relationships/image" Target="../media/image32.png"/><Relationship Id="rId24" Type="http://schemas.microsoft.com/office/2007/relationships/hdphoto" Target="../media/hdphoto12.wdp"/><Relationship Id="rId32" Type="http://schemas.openxmlformats.org/officeDocument/2006/relationships/image" Target="../media/image45.png"/><Relationship Id="rId5" Type="http://schemas.openxmlformats.org/officeDocument/2006/relationships/image" Target="../media/image29.png"/><Relationship Id="rId15" Type="http://schemas.openxmlformats.org/officeDocument/2006/relationships/image" Target="../media/image35.png"/><Relationship Id="rId23" Type="http://schemas.openxmlformats.org/officeDocument/2006/relationships/image" Target="../media/image40.png"/><Relationship Id="rId28" Type="http://schemas.microsoft.com/office/2007/relationships/hdphoto" Target="../media/hdphoto14.wdp"/><Relationship Id="rId10" Type="http://schemas.microsoft.com/office/2007/relationships/hdphoto" Target="../media/hdphoto7.wdp"/><Relationship Id="rId19" Type="http://schemas.openxmlformats.org/officeDocument/2006/relationships/image" Target="../media/image37.png"/><Relationship Id="rId31" Type="http://schemas.openxmlformats.org/officeDocument/2006/relationships/image" Target="../media/image44.gif"/><Relationship Id="rId4" Type="http://schemas.openxmlformats.org/officeDocument/2006/relationships/image" Target="../media/image28.gif"/><Relationship Id="rId9" Type="http://schemas.openxmlformats.org/officeDocument/2006/relationships/image" Target="../media/image31.png"/><Relationship Id="rId14" Type="http://schemas.openxmlformats.org/officeDocument/2006/relationships/image" Target="../media/image34.gif"/><Relationship Id="rId22" Type="http://schemas.microsoft.com/office/2007/relationships/hdphoto" Target="../media/hdphoto11.wdp"/><Relationship Id="rId27" Type="http://schemas.openxmlformats.org/officeDocument/2006/relationships/image" Target="../media/image42.png"/><Relationship Id="rId30" Type="http://schemas.microsoft.com/office/2007/relationships/hdphoto" Target="../media/hdphoto15.wdp"/><Relationship Id="rId8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10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microsoft.com/office/2007/relationships/hdphoto" Target="../media/hdphoto2.wdp"/><Relationship Id="rId1" Type="http://schemas.openxmlformats.org/officeDocument/2006/relationships/tags" Target="../tags/tag3.xml"/><Relationship Id="rId6" Type="http://schemas.openxmlformats.org/officeDocument/2006/relationships/audio" Target="NULL" TargetMode="External"/><Relationship Id="rId11" Type="http://schemas.openxmlformats.org/officeDocument/2006/relationships/image" Target="../media/image9.png"/><Relationship Id="rId5" Type="http://schemas.openxmlformats.org/officeDocument/2006/relationships/audio" Target="../media/media2.mp3"/><Relationship Id="rId15" Type="http://schemas.openxmlformats.org/officeDocument/2006/relationships/image" Target="../media/image12.png"/><Relationship Id="rId10" Type="http://schemas.openxmlformats.org/officeDocument/2006/relationships/slideLayout" Target="../slideLayouts/slideLayout17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microsoft.com/office/2007/relationships/hdphoto" Target="../media/hdphoto3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14.pn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1" Type="http://schemas.openxmlformats.org/officeDocument/2006/relationships/tags" Target="../tags/tag4.xml"/><Relationship Id="rId6" Type="http://schemas.openxmlformats.org/officeDocument/2006/relationships/audio" Target="NULL" TargetMode="External"/><Relationship Id="rId11" Type="http://schemas.openxmlformats.org/officeDocument/2006/relationships/image" Target="../media/image13.png"/><Relationship Id="rId5" Type="http://schemas.openxmlformats.org/officeDocument/2006/relationships/audio" Target="../media/media2.mp3"/><Relationship Id="rId15" Type="http://schemas.microsoft.com/office/2007/relationships/hdphoto" Target="../media/hdphoto1.wdp"/><Relationship Id="rId10" Type="http://schemas.openxmlformats.org/officeDocument/2006/relationships/slideLayout" Target="../slideLayouts/slideLayout17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media" Target="../media/media4.mp3"/><Relationship Id="rId13" Type="http://schemas.openxmlformats.org/officeDocument/2006/relationships/image" Target="../media/image11.png"/><Relationship Id="rId18" Type="http://schemas.microsoft.com/office/2007/relationships/hdphoto" Target="../media/hdphoto1.wdp"/><Relationship Id="rId3" Type="http://schemas.openxmlformats.org/officeDocument/2006/relationships/audio" Target="../media/media1.mp3"/><Relationship Id="rId7" Type="http://schemas.microsoft.com/office/2007/relationships/media" Target="../media/media3.mp3"/><Relationship Id="rId12" Type="http://schemas.openxmlformats.org/officeDocument/2006/relationships/image" Target="../media/image10.png"/><Relationship Id="rId17" Type="http://schemas.openxmlformats.org/officeDocument/2006/relationships/image" Target="../media/image8.png"/><Relationship Id="rId2" Type="http://schemas.microsoft.com/office/2007/relationships/media" Target="../media/media1.mp3"/><Relationship Id="rId16" Type="http://schemas.microsoft.com/office/2007/relationships/hdphoto" Target="../media/hdphoto4.wdp"/><Relationship Id="rId1" Type="http://schemas.openxmlformats.org/officeDocument/2006/relationships/tags" Target="../tags/tag5.xml"/><Relationship Id="rId6" Type="http://schemas.openxmlformats.org/officeDocument/2006/relationships/audio" Target="NULL" TargetMode="External"/><Relationship Id="rId11" Type="http://schemas.openxmlformats.org/officeDocument/2006/relationships/image" Target="../media/image15.png"/><Relationship Id="rId5" Type="http://schemas.openxmlformats.org/officeDocument/2006/relationships/audio" Target="../media/media2.mp3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17.xml"/><Relationship Id="rId4" Type="http://schemas.microsoft.com/office/2007/relationships/media" Target="../media/media2.mp3"/><Relationship Id="rId9" Type="http://schemas.openxmlformats.org/officeDocument/2006/relationships/audio" Target="../media/media4.mp3"/><Relationship Id="rId1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2.mp3"/><Relationship Id="rId7" Type="http://schemas.openxmlformats.org/officeDocument/2006/relationships/image" Target="../media/image6.jpg"/><Relationship Id="rId2" Type="http://schemas.microsoft.com/office/2007/relationships/media" Target="../media/media2.mp3"/><Relationship Id="rId1" Type="http://schemas.openxmlformats.org/officeDocument/2006/relationships/tags" Target="../tags/tag6.xml"/><Relationship Id="rId6" Type="http://schemas.openxmlformats.org/officeDocument/2006/relationships/slideLayout" Target="../slideLayouts/slideLayout17.xml"/><Relationship Id="rId11" Type="http://schemas.microsoft.com/office/2007/relationships/hdphoto" Target="../media/hdphoto1.wdp"/><Relationship Id="rId5" Type="http://schemas.microsoft.com/office/2007/relationships/media" Target="../media/media3.mp3"/><Relationship Id="rId10" Type="http://schemas.openxmlformats.org/officeDocument/2006/relationships/image" Target="../media/image8.png"/><Relationship Id="rId4" Type="http://schemas.openxmlformats.org/officeDocument/2006/relationships/audio" Target="NULL" TargetMode="Externa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9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>
            <a:extLst>
              <a:ext uri="{FF2B5EF4-FFF2-40B4-BE49-F238E27FC236}">
                <a16:creationId xmlns:a16="http://schemas.microsoft.com/office/drawing/2014/main" id="{45D3A36B-BABA-EE95-8421-E3AE427CFBBF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817516" y="2432628"/>
            <a:ext cx="10769600" cy="2973916"/>
          </a:xfrm>
        </p:spPr>
        <p:txBody>
          <a:bodyPr vert="horz" lIns="121900" tIns="121900" rIns="121900" bIns="121900" rtlCol="0">
            <a:normAutofit/>
          </a:bodyPr>
          <a:lstStyle/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24 : NẶN ĐỒ CHƠI ( TIẾT 1) </a:t>
            </a:r>
          </a:p>
        </p:txBody>
      </p:sp>
      <p:sp>
        <p:nvSpPr>
          <p:cNvPr id="13" name="WordArt 6">
            <a:extLst>
              <a:ext uri="{FF2B5EF4-FFF2-40B4-BE49-F238E27FC236}">
                <a16:creationId xmlns:a16="http://schemas.microsoft.com/office/drawing/2014/main" id="{F8B693A3-5551-B1E0-E146-CF630C1137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17651" y="467784"/>
            <a:ext cx="9156700" cy="4112683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020756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604A7B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604A7B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THẦY CÔ</a:t>
            </a:r>
            <a:r>
              <a:rPr lang="vi-VN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604A7B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ĐẾN</a:t>
            </a:r>
            <a:r>
              <a:rPr lang="en-US" sz="3600" b="1" kern="10" dirty="0">
                <a:ln w="9525">
                  <a:solidFill>
                    <a:srgbClr val="993366"/>
                  </a:solidFill>
                  <a:round/>
                  <a:headEnd/>
                  <a:tailEnd/>
                </a:ln>
                <a:solidFill>
                  <a:srgbClr val="604A7B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DỰ GIỜ</a:t>
            </a:r>
            <a:endParaRPr lang="vi-VN" sz="3600" b="1" kern="10" dirty="0">
              <a:ln w="9525">
                <a:solidFill>
                  <a:srgbClr val="993366"/>
                </a:solidFill>
                <a:round/>
                <a:headEnd/>
                <a:tailEnd/>
              </a:ln>
              <a:solidFill>
                <a:srgbClr val="604A7B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7" name="图片 1">
            <a:extLst>
              <a:ext uri="{FF2B5EF4-FFF2-40B4-BE49-F238E27FC236}">
                <a16:creationId xmlns:a16="http://schemas.microsoft.com/office/drawing/2014/main" id="{C8DF7F0C-FDEA-7707-D7D3-7C1EFE8CEB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8" y="4425372"/>
            <a:ext cx="11914716" cy="232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BB282B9-29A3-4710-2C39-A2499851B3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2" y="-1051984"/>
            <a:ext cx="2305049" cy="4313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6DEEA383-2F0E-BC10-C46F-1E04D571F8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4759" y="1686695"/>
            <a:ext cx="2305051" cy="4313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0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569904" y="7575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125815" y="10972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701606" y="15656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445462" y="197840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34107" y="28177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984633" y="327836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549172" y="366141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672816" y="41066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478489" y="496195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323101" y="58279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811977" y="624705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212698" y="7888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458057" y="127565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802279" y="16018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362595" y="20404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403337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768880" y="328454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6972776" y="369483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100004" y="410798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03283701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48"/>
          <p:cNvSpPr txBox="1">
            <a:spLocks noGrp="1"/>
          </p:cNvSpPr>
          <p:nvPr>
            <p:ph type="subTitle" idx="1"/>
          </p:nvPr>
        </p:nvSpPr>
        <p:spPr>
          <a:xfrm>
            <a:off x="4448608" y="2209585"/>
            <a:ext cx="2966800" cy="758365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vẫy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Google Shape;1686;p48"/>
          <p:cNvSpPr txBox="1">
            <a:spLocks noGrp="1"/>
          </p:cNvSpPr>
          <p:nvPr>
            <p:ph type="subTitle" idx="3"/>
          </p:nvPr>
        </p:nvSpPr>
        <p:spPr>
          <a:xfrm>
            <a:off x="4395268" y="4273830"/>
            <a:ext cx="2966800" cy="776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endParaRPr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98" name="Google Shape;1698;p48"/>
          <p:cNvGrpSpPr/>
          <p:nvPr/>
        </p:nvGrpSpPr>
        <p:grpSpPr>
          <a:xfrm>
            <a:off x="10082849" y="761979"/>
            <a:ext cx="440480" cy="653095"/>
            <a:chOff x="4508863" y="1528200"/>
            <a:chExt cx="318850" cy="472800"/>
          </a:xfrm>
        </p:grpSpPr>
        <p:sp>
          <p:nvSpPr>
            <p:cNvPr id="1699" name="Google Shape;1699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0" name="Google Shape;1700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1" name="Google Shape;1701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2" name="Google Shape;1702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grpSp>
        <p:nvGrpSpPr>
          <p:cNvPr id="1703" name="Google Shape;1703;p48"/>
          <p:cNvGrpSpPr/>
          <p:nvPr/>
        </p:nvGrpSpPr>
        <p:grpSpPr>
          <a:xfrm>
            <a:off x="10711479" y="829178"/>
            <a:ext cx="440480" cy="653095"/>
            <a:chOff x="4508863" y="1528200"/>
            <a:chExt cx="318850" cy="472800"/>
          </a:xfrm>
        </p:grpSpPr>
        <p:sp>
          <p:nvSpPr>
            <p:cNvPr id="1704" name="Google Shape;1704;p4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5" name="Google Shape;1705;p4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6" name="Google Shape;1706;p4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07" name="Google Shape;1707;p4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1729" name="Google Shape;1729;p48"/>
          <p:cNvSpPr/>
          <p:nvPr/>
        </p:nvSpPr>
        <p:spPr>
          <a:xfrm rot="-4268463">
            <a:off x="10103465" y="4865867"/>
            <a:ext cx="1449120" cy="1465219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FD4D89">
              <a:alpha val="422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88" name="Google Shape;1686;p48">
            <a:extLst>
              <a:ext uri="{FF2B5EF4-FFF2-40B4-BE49-F238E27FC236}">
                <a16:creationId xmlns:a16="http://schemas.microsoft.com/office/drawing/2014/main" id="{000419CB-DAA0-491E-94E1-E0C9517F87CC}"/>
              </a:ext>
            </a:extLst>
          </p:cNvPr>
          <p:cNvSpPr txBox="1">
            <a:spLocks/>
          </p:cNvSpPr>
          <p:nvPr/>
        </p:nvSpPr>
        <p:spPr>
          <a:xfrm>
            <a:off x="4338280" y="2897397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823599" y="3567983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vểnh</a:t>
            </a:r>
            <a:r>
              <a:rPr lang="en-US" sz="40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0" name="Google Shape;378;p32">
            <a:extLst>
              <a:ext uri="{FF2B5EF4-FFF2-40B4-BE49-F238E27FC236}">
                <a16:creationId xmlns:a16="http://schemas.microsoft.com/office/drawing/2014/main" id="{926121A4-5C1A-48FF-977D-84092DAEFBFF}"/>
              </a:ext>
            </a:extLst>
          </p:cNvPr>
          <p:cNvGrpSpPr/>
          <p:nvPr/>
        </p:nvGrpSpPr>
        <p:grpSpPr>
          <a:xfrm>
            <a:off x="2300405" y="829178"/>
            <a:ext cx="7693187" cy="1266841"/>
            <a:chOff x="603225" y="2182575"/>
            <a:chExt cx="2577800" cy="424450"/>
          </a:xfrm>
        </p:grpSpPr>
        <p:sp>
          <p:nvSpPr>
            <p:cNvPr id="101" name="Google Shape;379;p32">
              <a:extLst>
                <a:ext uri="{FF2B5EF4-FFF2-40B4-BE49-F238E27FC236}">
                  <a16:creationId xmlns:a16="http://schemas.microsoft.com/office/drawing/2014/main" id="{31190D26-AB75-4A5B-8AA6-89C532CCE3F9}"/>
                </a:ext>
              </a:extLst>
            </p:cNvPr>
            <p:cNvSpPr/>
            <p:nvPr/>
          </p:nvSpPr>
          <p:spPr>
            <a:xfrm>
              <a:off x="603225" y="2317450"/>
              <a:ext cx="2577800" cy="191900"/>
            </a:xfrm>
            <a:custGeom>
              <a:avLst/>
              <a:gdLst/>
              <a:ahLst/>
              <a:cxnLst/>
              <a:rect l="l" t="t" r="r" b="b"/>
              <a:pathLst>
                <a:path w="103112" h="7676" extrusionOk="0">
                  <a:moveTo>
                    <a:pt x="68689" y="0"/>
                  </a:moveTo>
                  <a:cubicBezTo>
                    <a:pt x="68006" y="0"/>
                    <a:pt x="67325" y="39"/>
                    <a:pt x="66659" y="122"/>
                  </a:cubicBezTo>
                  <a:cubicBezTo>
                    <a:pt x="65933" y="183"/>
                    <a:pt x="64838" y="202"/>
                    <a:pt x="63559" y="202"/>
                  </a:cubicBezTo>
                  <a:cubicBezTo>
                    <a:pt x="61490" y="202"/>
                    <a:pt x="58940" y="153"/>
                    <a:pt x="56701" y="153"/>
                  </a:cubicBezTo>
                  <a:cubicBezTo>
                    <a:pt x="55317" y="153"/>
                    <a:pt x="54051" y="172"/>
                    <a:pt x="53091" y="233"/>
                  </a:cubicBezTo>
                  <a:cubicBezTo>
                    <a:pt x="52810" y="253"/>
                    <a:pt x="52614" y="261"/>
                    <a:pt x="52472" y="261"/>
                  </a:cubicBezTo>
                  <a:cubicBezTo>
                    <a:pt x="51814" y="261"/>
                    <a:pt x="52362" y="85"/>
                    <a:pt x="51205" y="85"/>
                  </a:cubicBezTo>
                  <a:cubicBezTo>
                    <a:pt x="50650" y="85"/>
                    <a:pt x="48580" y="122"/>
                    <a:pt x="45770" y="159"/>
                  </a:cubicBezTo>
                  <a:cubicBezTo>
                    <a:pt x="34074" y="411"/>
                    <a:pt x="26612" y="643"/>
                    <a:pt x="23595" y="643"/>
                  </a:cubicBezTo>
                  <a:cubicBezTo>
                    <a:pt x="22636" y="643"/>
                    <a:pt x="22126" y="619"/>
                    <a:pt x="22072" y="566"/>
                  </a:cubicBezTo>
                  <a:cubicBezTo>
                    <a:pt x="22049" y="537"/>
                    <a:pt x="22015" y="525"/>
                    <a:pt x="21972" y="525"/>
                  </a:cubicBezTo>
                  <a:cubicBezTo>
                    <a:pt x="21774" y="525"/>
                    <a:pt x="21400" y="777"/>
                    <a:pt x="21177" y="777"/>
                  </a:cubicBezTo>
                  <a:cubicBezTo>
                    <a:pt x="21137" y="777"/>
                    <a:pt x="21102" y="769"/>
                    <a:pt x="21074" y="751"/>
                  </a:cubicBezTo>
                  <a:cubicBezTo>
                    <a:pt x="12013" y="1258"/>
                    <a:pt x="5487" y="1610"/>
                    <a:pt x="3815" y="1610"/>
                  </a:cubicBezTo>
                  <a:cubicBezTo>
                    <a:pt x="3659" y="1610"/>
                    <a:pt x="3545" y="1607"/>
                    <a:pt x="3476" y="1601"/>
                  </a:cubicBezTo>
                  <a:cubicBezTo>
                    <a:pt x="3243" y="1568"/>
                    <a:pt x="3047" y="1551"/>
                    <a:pt x="2878" y="1551"/>
                  </a:cubicBezTo>
                  <a:cubicBezTo>
                    <a:pt x="2484" y="1551"/>
                    <a:pt x="2241" y="1642"/>
                    <a:pt x="2034" y="1823"/>
                  </a:cubicBezTo>
                  <a:cubicBezTo>
                    <a:pt x="1221" y="2599"/>
                    <a:pt x="1" y="7442"/>
                    <a:pt x="925" y="7664"/>
                  </a:cubicBezTo>
                  <a:cubicBezTo>
                    <a:pt x="979" y="7672"/>
                    <a:pt x="1071" y="7675"/>
                    <a:pt x="1197" y="7675"/>
                  </a:cubicBezTo>
                  <a:cubicBezTo>
                    <a:pt x="3026" y="7675"/>
                    <a:pt x="12055" y="6926"/>
                    <a:pt x="16854" y="6926"/>
                  </a:cubicBezTo>
                  <a:cubicBezTo>
                    <a:pt x="18119" y="6926"/>
                    <a:pt x="19090" y="6978"/>
                    <a:pt x="19558" y="7109"/>
                  </a:cubicBezTo>
                  <a:cubicBezTo>
                    <a:pt x="22240" y="6905"/>
                    <a:pt x="30321" y="6242"/>
                    <a:pt x="35306" y="6242"/>
                  </a:cubicBezTo>
                  <a:cubicBezTo>
                    <a:pt x="36644" y="6242"/>
                    <a:pt x="37759" y="6290"/>
                    <a:pt x="38487" y="6407"/>
                  </a:cubicBezTo>
                  <a:cubicBezTo>
                    <a:pt x="39300" y="6074"/>
                    <a:pt x="43626" y="6000"/>
                    <a:pt x="45327" y="6000"/>
                  </a:cubicBezTo>
                  <a:cubicBezTo>
                    <a:pt x="46783" y="5990"/>
                    <a:pt x="47769" y="5986"/>
                    <a:pt x="48537" y="5986"/>
                  </a:cubicBezTo>
                  <a:cubicBezTo>
                    <a:pt x="50634" y="5986"/>
                    <a:pt x="51099" y="6020"/>
                    <a:pt x="55050" y="6074"/>
                  </a:cubicBezTo>
                  <a:cubicBezTo>
                    <a:pt x="56788" y="6074"/>
                    <a:pt x="58008" y="6074"/>
                    <a:pt x="58156" y="6037"/>
                  </a:cubicBezTo>
                  <a:cubicBezTo>
                    <a:pt x="58465" y="5944"/>
                    <a:pt x="59242" y="5903"/>
                    <a:pt x="60073" y="5903"/>
                  </a:cubicBezTo>
                  <a:cubicBezTo>
                    <a:pt x="61225" y="5903"/>
                    <a:pt x="62482" y="5982"/>
                    <a:pt x="62740" y="6111"/>
                  </a:cubicBezTo>
                  <a:cubicBezTo>
                    <a:pt x="63078" y="6286"/>
                    <a:pt x="63481" y="6341"/>
                    <a:pt x="63892" y="6341"/>
                  </a:cubicBezTo>
                  <a:cubicBezTo>
                    <a:pt x="64610" y="6341"/>
                    <a:pt x="65357" y="6173"/>
                    <a:pt x="65839" y="6173"/>
                  </a:cubicBezTo>
                  <a:cubicBezTo>
                    <a:pt x="66018" y="6173"/>
                    <a:pt x="66161" y="6196"/>
                    <a:pt x="66252" y="6259"/>
                  </a:cubicBezTo>
                  <a:cubicBezTo>
                    <a:pt x="68041" y="6144"/>
                    <a:pt x="68659" y="6018"/>
                    <a:pt x="71435" y="6018"/>
                  </a:cubicBezTo>
                  <a:cubicBezTo>
                    <a:pt x="73993" y="6018"/>
                    <a:pt x="78384" y="6125"/>
                    <a:pt x="87215" y="6444"/>
                  </a:cubicBezTo>
                  <a:lnTo>
                    <a:pt x="90283" y="6555"/>
                  </a:lnTo>
                  <a:cubicBezTo>
                    <a:pt x="90895" y="6498"/>
                    <a:pt x="91521" y="6475"/>
                    <a:pt x="92148" y="6475"/>
                  </a:cubicBezTo>
                  <a:cubicBezTo>
                    <a:pt x="94856" y="6475"/>
                    <a:pt x="97587" y="6904"/>
                    <a:pt x="99283" y="6904"/>
                  </a:cubicBezTo>
                  <a:cubicBezTo>
                    <a:pt x="100019" y="6904"/>
                    <a:pt x="100560" y="6823"/>
                    <a:pt x="100820" y="6592"/>
                  </a:cubicBezTo>
                  <a:cubicBezTo>
                    <a:pt x="101781" y="5742"/>
                    <a:pt x="103112" y="2044"/>
                    <a:pt x="102779" y="1120"/>
                  </a:cubicBezTo>
                  <a:cubicBezTo>
                    <a:pt x="102704" y="895"/>
                    <a:pt x="98934" y="805"/>
                    <a:pt x="96381" y="805"/>
                  </a:cubicBezTo>
                  <a:cubicBezTo>
                    <a:pt x="95163" y="805"/>
                    <a:pt x="94222" y="826"/>
                    <a:pt x="94091" y="861"/>
                  </a:cubicBezTo>
                  <a:cubicBezTo>
                    <a:pt x="94040" y="879"/>
                    <a:pt x="93986" y="886"/>
                    <a:pt x="93934" y="886"/>
                  </a:cubicBezTo>
                  <a:cubicBezTo>
                    <a:pt x="93761" y="886"/>
                    <a:pt x="93602" y="807"/>
                    <a:pt x="93573" y="751"/>
                  </a:cubicBezTo>
                  <a:cubicBezTo>
                    <a:pt x="93573" y="714"/>
                    <a:pt x="89802" y="492"/>
                    <a:pt x="89729" y="492"/>
                  </a:cubicBezTo>
                  <a:cubicBezTo>
                    <a:pt x="89433" y="455"/>
                    <a:pt x="86179" y="270"/>
                    <a:pt x="85884" y="270"/>
                  </a:cubicBezTo>
                  <a:cubicBezTo>
                    <a:pt x="85884" y="198"/>
                    <a:pt x="85791" y="157"/>
                    <a:pt x="85646" y="157"/>
                  </a:cubicBezTo>
                  <a:cubicBezTo>
                    <a:pt x="85566" y="157"/>
                    <a:pt x="85471" y="170"/>
                    <a:pt x="85366" y="196"/>
                  </a:cubicBezTo>
                  <a:cubicBezTo>
                    <a:pt x="84886" y="309"/>
                    <a:pt x="83003" y="357"/>
                    <a:pt x="80740" y="357"/>
                  </a:cubicBezTo>
                  <a:cubicBezTo>
                    <a:pt x="80041" y="357"/>
                    <a:pt x="79305" y="353"/>
                    <a:pt x="78563" y="344"/>
                  </a:cubicBezTo>
                  <a:cubicBezTo>
                    <a:pt x="75421" y="344"/>
                    <a:pt x="72204" y="270"/>
                    <a:pt x="71169" y="159"/>
                  </a:cubicBezTo>
                  <a:cubicBezTo>
                    <a:pt x="70357" y="57"/>
                    <a:pt x="69522" y="0"/>
                    <a:pt x="68689" y="0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80;p32">
              <a:extLst>
                <a:ext uri="{FF2B5EF4-FFF2-40B4-BE49-F238E27FC236}">
                  <a16:creationId xmlns:a16="http://schemas.microsoft.com/office/drawing/2014/main" id="{EB208419-4119-440D-A16C-9220BAB5C848}"/>
                </a:ext>
              </a:extLst>
            </p:cNvPr>
            <p:cNvSpPr/>
            <p:nvPr/>
          </p:nvSpPr>
          <p:spPr>
            <a:xfrm>
              <a:off x="973850" y="2427875"/>
              <a:ext cx="1943775" cy="179150"/>
            </a:xfrm>
            <a:custGeom>
              <a:avLst/>
              <a:gdLst/>
              <a:ahLst/>
              <a:cxnLst/>
              <a:rect l="l" t="t" r="r" b="b"/>
              <a:pathLst>
                <a:path w="77751" h="7166" extrusionOk="0">
                  <a:moveTo>
                    <a:pt x="64615" y="1"/>
                  </a:moveTo>
                  <a:cubicBezTo>
                    <a:pt x="64546" y="1"/>
                    <a:pt x="64460" y="21"/>
                    <a:pt x="64367" y="68"/>
                  </a:cubicBezTo>
                  <a:cubicBezTo>
                    <a:pt x="63663" y="321"/>
                    <a:pt x="58750" y="489"/>
                    <a:pt x="55765" y="489"/>
                  </a:cubicBezTo>
                  <a:cubicBezTo>
                    <a:pt x="54833" y="489"/>
                    <a:pt x="54089" y="472"/>
                    <a:pt x="53719" y="437"/>
                  </a:cubicBezTo>
                  <a:cubicBezTo>
                    <a:pt x="53172" y="349"/>
                    <a:pt x="52625" y="303"/>
                    <a:pt x="52083" y="303"/>
                  </a:cubicBezTo>
                  <a:cubicBezTo>
                    <a:pt x="51488" y="303"/>
                    <a:pt x="50898" y="358"/>
                    <a:pt x="50318" y="474"/>
                  </a:cubicBezTo>
                  <a:cubicBezTo>
                    <a:pt x="48359" y="733"/>
                    <a:pt x="42739" y="511"/>
                    <a:pt x="40151" y="733"/>
                  </a:cubicBezTo>
                  <a:cubicBezTo>
                    <a:pt x="39958" y="751"/>
                    <a:pt x="39816" y="758"/>
                    <a:pt x="39710" y="758"/>
                  </a:cubicBezTo>
                  <a:cubicBezTo>
                    <a:pt x="39142" y="758"/>
                    <a:pt x="39581" y="548"/>
                    <a:pt x="38709" y="548"/>
                  </a:cubicBezTo>
                  <a:cubicBezTo>
                    <a:pt x="37484" y="575"/>
                    <a:pt x="26790" y="851"/>
                    <a:pt x="20802" y="851"/>
                  </a:cubicBezTo>
                  <a:cubicBezTo>
                    <a:pt x="18482" y="851"/>
                    <a:pt x="16868" y="810"/>
                    <a:pt x="16786" y="696"/>
                  </a:cubicBezTo>
                  <a:cubicBezTo>
                    <a:pt x="16773" y="665"/>
                    <a:pt x="16750" y="653"/>
                    <a:pt x="16719" y="653"/>
                  </a:cubicBezTo>
                  <a:cubicBezTo>
                    <a:pt x="16587" y="653"/>
                    <a:pt x="16313" y="873"/>
                    <a:pt x="16137" y="873"/>
                  </a:cubicBezTo>
                  <a:cubicBezTo>
                    <a:pt x="16102" y="873"/>
                    <a:pt x="16071" y="864"/>
                    <a:pt x="16046" y="844"/>
                  </a:cubicBezTo>
                  <a:cubicBezTo>
                    <a:pt x="16046" y="844"/>
                    <a:pt x="8469" y="1095"/>
                    <a:pt x="4755" y="1095"/>
                  </a:cubicBezTo>
                  <a:cubicBezTo>
                    <a:pt x="3742" y="1095"/>
                    <a:pt x="3017" y="1076"/>
                    <a:pt x="2811" y="1029"/>
                  </a:cubicBezTo>
                  <a:cubicBezTo>
                    <a:pt x="2594" y="991"/>
                    <a:pt x="2425" y="970"/>
                    <a:pt x="2288" y="970"/>
                  </a:cubicBezTo>
                  <a:cubicBezTo>
                    <a:pt x="2029" y="970"/>
                    <a:pt x="1884" y="1044"/>
                    <a:pt x="1739" y="1214"/>
                  </a:cubicBezTo>
                  <a:cubicBezTo>
                    <a:pt x="1073" y="1916"/>
                    <a:pt x="1" y="6722"/>
                    <a:pt x="703" y="6981"/>
                  </a:cubicBezTo>
                  <a:cubicBezTo>
                    <a:pt x="822" y="7012"/>
                    <a:pt x="1152" y="7024"/>
                    <a:pt x="1636" y="7024"/>
                  </a:cubicBezTo>
                  <a:cubicBezTo>
                    <a:pt x="3438" y="7024"/>
                    <a:pt x="7375" y="6855"/>
                    <a:pt x="10514" y="6855"/>
                  </a:cubicBezTo>
                  <a:cubicBezTo>
                    <a:pt x="12564" y="6855"/>
                    <a:pt x="14273" y="6927"/>
                    <a:pt x="14826" y="7166"/>
                  </a:cubicBezTo>
                  <a:cubicBezTo>
                    <a:pt x="16483" y="7055"/>
                    <a:pt x="22288" y="6615"/>
                    <a:pt x="26120" y="6615"/>
                  </a:cubicBezTo>
                  <a:cubicBezTo>
                    <a:pt x="27418" y="6615"/>
                    <a:pt x="28489" y="6665"/>
                    <a:pt x="29097" y="6796"/>
                  </a:cubicBezTo>
                  <a:cubicBezTo>
                    <a:pt x="29642" y="6539"/>
                    <a:pt x="32150" y="6474"/>
                    <a:pt x="34955" y="6474"/>
                  </a:cubicBezTo>
                  <a:cubicBezTo>
                    <a:pt x="37844" y="6474"/>
                    <a:pt x="41049" y="6543"/>
                    <a:pt x="42752" y="6543"/>
                  </a:cubicBezTo>
                  <a:cubicBezTo>
                    <a:pt x="43436" y="6543"/>
                    <a:pt x="43878" y="6532"/>
                    <a:pt x="43959" y="6500"/>
                  </a:cubicBezTo>
                  <a:cubicBezTo>
                    <a:pt x="44243" y="6376"/>
                    <a:pt x="44981" y="6320"/>
                    <a:pt x="45707" y="6320"/>
                  </a:cubicBezTo>
                  <a:cubicBezTo>
                    <a:pt x="46491" y="6320"/>
                    <a:pt x="47262" y="6385"/>
                    <a:pt x="47434" y="6500"/>
                  </a:cubicBezTo>
                  <a:cubicBezTo>
                    <a:pt x="47673" y="6656"/>
                    <a:pt x="47958" y="6707"/>
                    <a:pt x="48252" y="6707"/>
                  </a:cubicBezTo>
                  <a:cubicBezTo>
                    <a:pt x="48810" y="6707"/>
                    <a:pt x="49402" y="6525"/>
                    <a:pt x="49782" y="6525"/>
                  </a:cubicBezTo>
                  <a:cubicBezTo>
                    <a:pt x="49918" y="6525"/>
                    <a:pt x="50026" y="6548"/>
                    <a:pt x="50096" y="6611"/>
                  </a:cubicBezTo>
                  <a:lnTo>
                    <a:pt x="53313" y="6242"/>
                  </a:lnTo>
                  <a:lnTo>
                    <a:pt x="68286" y="6242"/>
                  </a:lnTo>
                  <a:cubicBezTo>
                    <a:pt x="69090" y="6094"/>
                    <a:pt x="69945" y="6048"/>
                    <a:pt x="70786" y="6048"/>
                  </a:cubicBezTo>
                  <a:cubicBezTo>
                    <a:pt x="72188" y="6048"/>
                    <a:pt x="73551" y="6176"/>
                    <a:pt x="74576" y="6176"/>
                  </a:cubicBezTo>
                  <a:cubicBezTo>
                    <a:pt x="75396" y="6176"/>
                    <a:pt x="76000" y="6094"/>
                    <a:pt x="76234" y="5798"/>
                  </a:cubicBezTo>
                  <a:cubicBezTo>
                    <a:pt x="76937" y="4874"/>
                    <a:pt x="77750" y="1103"/>
                    <a:pt x="77455" y="178"/>
                  </a:cubicBezTo>
                  <a:cubicBezTo>
                    <a:pt x="77426" y="102"/>
                    <a:pt x="77000" y="73"/>
                    <a:pt x="76377" y="73"/>
                  </a:cubicBezTo>
                  <a:cubicBezTo>
                    <a:pt x="74582" y="73"/>
                    <a:pt x="71158" y="318"/>
                    <a:pt x="70911" y="400"/>
                  </a:cubicBezTo>
                  <a:cubicBezTo>
                    <a:pt x="70874" y="425"/>
                    <a:pt x="70829" y="437"/>
                    <a:pt x="70782" y="437"/>
                  </a:cubicBezTo>
                  <a:cubicBezTo>
                    <a:pt x="70689" y="437"/>
                    <a:pt x="70590" y="388"/>
                    <a:pt x="70541" y="289"/>
                  </a:cubicBezTo>
                  <a:cubicBezTo>
                    <a:pt x="70504" y="215"/>
                    <a:pt x="64774" y="142"/>
                    <a:pt x="64774" y="105"/>
                  </a:cubicBezTo>
                  <a:cubicBezTo>
                    <a:pt x="64774" y="40"/>
                    <a:pt x="64711" y="1"/>
                    <a:pt x="64615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81;p32">
              <a:extLst>
                <a:ext uri="{FF2B5EF4-FFF2-40B4-BE49-F238E27FC236}">
                  <a16:creationId xmlns:a16="http://schemas.microsoft.com/office/drawing/2014/main" id="{90B94524-488C-4A8F-9183-2B2BEF04EC34}"/>
                </a:ext>
              </a:extLst>
            </p:cNvPr>
            <p:cNvSpPr/>
            <p:nvPr/>
          </p:nvSpPr>
          <p:spPr>
            <a:xfrm>
              <a:off x="961850" y="2182575"/>
              <a:ext cx="1696050" cy="207250"/>
            </a:xfrm>
            <a:custGeom>
              <a:avLst/>
              <a:gdLst/>
              <a:ahLst/>
              <a:cxnLst/>
              <a:rect l="l" t="t" r="r" b="b"/>
              <a:pathLst>
                <a:path w="67842" h="8290" extrusionOk="0">
                  <a:moveTo>
                    <a:pt x="66961" y="1"/>
                  </a:moveTo>
                  <a:cubicBezTo>
                    <a:pt x="65549" y="1"/>
                    <a:pt x="62061" y="407"/>
                    <a:pt x="61852" y="526"/>
                  </a:cubicBezTo>
                  <a:cubicBezTo>
                    <a:pt x="61813" y="552"/>
                    <a:pt x="61769" y="564"/>
                    <a:pt x="61725" y="564"/>
                  </a:cubicBezTo>
                  <a:cubicBezTo>
                    <a:pt x="61646" y="564"/>
                    <a:pt x="61567" y="524"/>
                    <a:pt x="61520" y="452"/>
                  </a:cubicBezTo>
                  <a:cubicBezTo>
                    <a:pt x="61501" y="415"/>
                    <a:pt x="60882" y="406"/>
                    <a:pt x="60258" y="406"/>
                  </a:cubicBezTo>
                  <a:cubicBezTo>
                    <a:pt x="59634" y="406"/>
                    <a:pt x="59006" y="415"/>
                    <a:pt x="58969" y="415"/>
                  </a:cubicBezTo>
                  <a:lnTo>
                    <a:pt x="56455" y="415"/>
                  </a:lnTo>
                  <a:cubicBezTo>
                    <a:pt x="56455" y="351"/>
                    <a:pt x="56405" y="311"/>
                    <a:pt x="56326" y="311"/>
                  </a:cubicBezTo>
                  <a:cubicBezTo>
                    <a:pt x="56270" y="311"/>
                    <a:pt x="56199" y="332"/>
                    <a:pt x="56122" y="378"/>
                  </a:cubicBezTo>
                  <a:cubicBezTo>
                    <a:pt x="55434" y="706"/>
                    <a:pt x="49756" y="1062"/>
                    <a:pt x="47543" y="1062"/>
                  </a:cubicBezTo>
                  <a:cubicBezTo>
                    <a:pt x="47258" y="1062"/>
                    <a:pt x="47031" y="1056"/>
                    <a:pt x="46879" y="1044"/>
                  </a:cubicBezTo>
                  <a:cubicBezTo>
                    <a:pt x="46480" y="984"/>
                    <a:pt x="46081" y="955"/>
                    <a:pt x="45681" y="955"/>
                  </a:cubicBezTo>
                  <a:cubicBezTo>
                    <a:pt x="45082" y="955"/>
                    <a:pt x="44483" y="1021"/>
                    <a:pt x="43884" y="1154"/>
                  </a:cubicBezTo>
                  <a:cubicBezTo>
                    <a:pt x="42184" y="1487"/>
                    <a:pt x="37267" y="1339"/>
                    <a:pt x="35048" y="1598"/>
                  </a:cubicBezTo>
                  <a:cubicBezTo>
                    <a:pt x="34831" y="1628"/>
                    <a:pt x="34687" y="1640"/>
                    <a:pt x="34587" y="1640"/>
                  </a:cubicBezTo>
                  <a:cubicBezTo>
                    <a:pt x="34225" y="1640"/>
                    <a:pt x="34458" y="1484"/>
                    <a:pt x="33934" y="1484"/>
                  </a:cubicBezTo>
                  <a:cubicBezTo>
                    <a:pt x="33892" y="1484"/>
                    <a:pt x="33844" y="1485"/>
                    <a:pt x="33791" y="1487"/>
                  </a:cubicBezTo>
                  <a:cubicBezTo>
                    <a:pt x="33015" y="1487"/>
                    <a:pt x="28357" y="1709"/>
                    <a:pt x="23772" y="1857"/>
                  </a:cubicBezTo>
                  <a:cubicBezTo>
                    <a:pt x="21499" y="1912"/>
                    <a:pt x="19253" y="1949"/>
                    <a:pt x="17561" y="1949"/>
                  </a:cubicBezTo>
                  <a:cubicBezTo>
                    <a:pt x="15870" y="1949"/>
                    <a:pt x="14733" y="1912"/>
                    <a:pt x="14678" y="1820"/>
                  </a:cubicBezTo>
                  <a:cubicBezTo>
                    <a:pt x="14665" y="1789"/>
                    <a:pt x="14644" y="1777"/>
                    <a:pt x="14616" y="1777"/>
                  </a:cubicBezTo>
                  <a:cubicBezTo>
                    <a:pt x="14499" y="1777"/>
                    <a:pt x="14268" y="1997"/>
                    <a:pt x="14123" y="1997"/>
                  </a:cubicBezTo>
                  <a:cubicBezTo>
                    <a:pt x="14094" y="1997"/>
                    <a:pt x="14069" y="1988"/>
                    <a:pt x="14049" y="1968"/>
                  </a:cubicBezTo>
                  <a:cubicBezTo>
                    <a:pt x="13238" y="2024"/>
                    <a:pt x="7539" y="2228"/>
                    <a:pt x="4444" y="2228"/>
                  </a:cubicBezTo>
                  <a:cubicBezTo>
                    <a:pt x="3448" y="2228"/>
                    <a:pt x="2721" y="2207"/>
                    <a:pt x="2514" y="2153"/>
                  </a:cubicBezTo>
                  <a:cubicBezTo>
                    <a:pt x="2324" y="2102"/>
                    <a:pt x="2173" y="2077"/>
                    <a:pt x="2049" y="2077"/>
                  </a:cubicBezTo>
                  <a:cubicBezTo>
                    <a:pt x="1812" y="2077"/>
                    <a:pt x="1674" y="2168"/>
                    <a:pt x="1553" y="2338"/>
                  </a:cubicBezTo>
                  <a:cubicBezTo>
                    <a:pt x="961" y="3003"/>
                    <a:pt x="0" y="7809"/>
                    <a:pt x="629" y="8105"/>
                  </a:cubicBezTo>
                  <a:cubicBezTo>
                    <a:pt x="748" y="8138"/>
                    <a:pt x="1069" y="8150"/>
                    <a:pt x="1533" y="8150"/>
                  </a:cubicBezTo>
                  <a:cubicBezTo>
                    <a:pt x="3158" y="8150"/>
                    <a:pt x="6544" y="7995"/>
                    <a:pt x="9240" y="7995"/>
                  </a:cubicBezTo>
                  <a:cubicBezTo>
                    <a:pt x="11028" y="7995"/>
                    <a:pt x="12512" y="8063"/>
                    <a:pt x="12977" y="8290"/>
                  </a:cubicBezTo>
                  <a:cubicBezTo>
                    <a:pt x="14473" y="8177"/>
                    <a:pt x="19764" y="7676"/>
                    <a:pt x="23120" y="7676"/>
                  </a:cubicBezTo>
                  <a:cubicBezTo>
                    <a:pt x="24159" y="7676"/>
                    <a:pt x="25012" y="7724"/>
                    <a:pt x="25510" y="7846"/>
                  </a:cubicBezTo>
                  <a:cubicBezTo>
                    <a:pt x="26102" y="7513"/>
                    <a:pt x="29244" y="7439"/>
                    <a:pt x="32276" y="7439"/>
                  </a:cubicBezTo>
                  <a:cubicBezTo>
                    <a:pt x="35344" y="7403"/>
                    <a:pt x="38302" y="7403"/>
                    <a:pt x="38524" y="7329"/>
                  </a:cubicBezTo>
                  <a:cubicBezTo>
                    <a:pt x="38781" y="7190"/>
                    <a:pt x="39547" y="7115"/>
                    <a:pt x="40249" y="7115"/>
                  </a:cubicBezTo>
                  <a:cubicBezTo>
                    <a:pt x="40858" y="7115"/>
                    <a:pt x="41418" y="7171"/>
                    <a:pt x="41555" y="7292"/>
                  </a:cubicBezTo>
                  <a:cubicBezTo>
                    <a:pt x="41753" y="7424"/>
                    <a:pt x="41980" y="7469"/>
                    <a:pt x="42214" y="7469"/>
                  </a:cubicBezTo>
                  <a:cubicBezTo>
                    <a:pt x="42731" y="7469"/>
                    <a:pt x="43282" y="7246"/>
                    <a:pt x="43626" y="7246"/>
                  </a:cubicBezTo>
                  <a:cubicBezTo>
                    <a:pt x="43736" y="7246"/>
                    <a:pt x="43825" y="7269"/>
                    <a:pt x="43884" y="7329"/>
                  </a:cubicBezTo>
                  <a:cubicBezTo>
                    <a:pt x="47397" y="6774"/>
                    <a:pt x="45363" y="6922"/>
                    <a:pt x="53238" y="6663"/>
                  </a:cubicBezTo>
                  <a:cubicBezTo>
                    <a:pt x="56492" y="6552"/>
                    <a:pt x="59782" y="6441"/>
                    <a:pt x="59782" y="6441"/>
                  </a:cubicBezTo>
                  <a:cubicBezTo>
                    <a:pt x="60732" y="6201"/>
                    <a:pt x="61778" y="6151"/>
                    <a:pt x="62766" y="6151"/>
                  </a:cubicBezTo>
                  <a:cubicBezTo>
                    <a:pt x="63460" y="6151"/>
                    <a:pt x="64127" y="6175"/>
                    <a:pt x="64711" y="6175"/>
                  </a:cubicBezTo>
                  <a:cubicBezTo>
                    <a:pt x="65721" y="6175"/>
                    <a:pt x="66486" y="6102"/>
                    <a:pt x="66732" y="5702"/>
                  </a:cubicBezTo>
                  <a:cubicBezTo>
                    <a:pt x="67287" y="4778"/>
                    <a:pt x="67842" y="970"/>
                    <a:pt x="67546" y="82"/>
                  </a:cubicBezTo>
                  <a:cubicBezTo>
                    <a:pt x="67524" y="25"/>
                    <a:pt x="67304" y="1"/>
                    <a:pt x="66961" y="1"/>
                  </a:cubicBezTo>
                  <a:close/>
                </a:path>
              </a:pathLst>
            </a:custGeom>
            <a:solidFill>
              <a:srgbClr val="C4F150">
                <a:alpha val="4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386;p32">
            <a:extLst>
              <a:ext uri="{FF2B5EF4-FFF2-40B4-BE49-F238E27FC236}">
                <a16:creationId xmlns:a16="http://schemas.microsoft.com/office/drawing/2014/main" id="{7D76E32D-C560-4ACA-947B-AC36318F8724}"/>
              </a:ext>
            </a:extLst>
          </p:cNvPr>
          <p:cNvSpPr txBox="1">
            <a:spLocks/>
          </p:cNvSpPr>
          <p:nvPr/>
        </p:nvSpPr>
        <p:spPr>
          <a:xfrm>
            <a:off x="2396808" y="851021"/>
            <a:ext cx="7070400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4D8DED2-2073-4E30-81E4-1CFFFB920F3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sp>
        <p:nvSpPr>
          <p:cNvPr id="28" name="Google Shape;1686;p48">
            <a:extLst>
              <a:ext uri="{FF2B5EF4-FFF2-40B4-BE49-F238E27FC236}">
                <a16:creationId xmlns:a16="http://schemas.microsoft.com/office/drawing/2014/main" id="{DEA9B0AC-08DD-40E6-9768-154CB99817CF}"/>
              </a:ext>
            </a:extLst>
          </p:cNvPr>
          <p:cNvSpPr txBox="1">
            <a:spLocks/>
          </p:cNvSpPr>
          <p:nvPr/>
        </p:nvSpPr>
        <p:spPr>
          <a:xfrm>
            <a:off x="4418132" y="4944416"/>
            <a:ext cx="2966800" cy="7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40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endParaRPr lang="en-US" sz="40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99256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86" grpId="0" build="p"/>
      <p:bldP spid="26" grpId="0" build="p"/>
      <p:bldP spid="88" grpId="0"/>
      <p:bldP spid="89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4809" y="2278217"/>
            <a:ext cx="2109019" cy="2109019"/>
            <a:chOff x="156834" y="1993081"/>
            <a:chExt cx="2109019" cy="2109019"/>
          </a:xfrm>
        </p:grpSpPr>
        <p:sp>
          <p:nvSpPr>
            <p:cNvPr id="5" name="Oval 4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1028" name="Picture 4" descr="Bộ sản phẩm hoàn thiệ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88394" y="2160588"/>
            <a:ext cx="5175249" cy="3881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2151616" y="854569"/>
            <a:ext cx="8732694" cy="2098675"/>
            <a:chOff x="172324" y="1157225"/>
            <a:chExt cx="2109019" cy="1406784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Cối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trầu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để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giã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trầu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làm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lang="en-US" altLang="vi-VN" sz="2800" dirty="0" err="1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đồng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51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4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54AFE8B-D7EC-421E-B935-F822609EFA25}"/>
              </a:ext>
            </a:extLst>
          </p:cNvPr>
          <p:cNvGrpSpPr/>
          <p:nvPr/>
        </p:nvGrpSpPr>
        <p:grpSpPr>
          <a:xfrm>
            <a:off x="2424750" y="1938318"/>
            <a:ext cx="6916420" cy="2098675"/>
            <a:chOff x="172324" y="1157225"/>
            <a:chExt cx="2109019" cy="1406784"/>
          </a:xfrm>
        </p:grpSpPr>
        <p:sp>
          <p:nvSpPr>
            <p:cNvPr id="22" name="Hexagon 21">
              <a:extLst>
                <a:ext uri="{FF2B5EF4-FFF2-40B4-BE49-F238E27FC236}">
                  <a16:creationId xmlns:a16="http://schemas.microsoft.com/office/drawing/2014/main" id="{BCEDC67E-565A-4773-8DCE-16609157CD7E}"/>
                </a:ext>
              </a:extLst>
            </p:cNvPr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35710A1-5780-4503-BA48-6F1866A9085B}"/>
                </a:ext>
              </a:extLst>
            </p:cNvPr>
            <p:cNvSpPr txBox="1"/>
            <p:nvPr/>
          </p:nvSpPr>
          <p:spPr>
            <a:xfrm>
              <a:off x="288889" y="1370052"/>
              <a:ext cx="1954115" cy="722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trí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Tỏ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ra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bằng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long,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vui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vì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đúng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ý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muốn</a:t>
              </a:r>
              <a:r>
                <a:rPr lang="en-US" altLang="vi-VN" sz="28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4411980" y="5394960"/>
            <a:ext cx="547497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5BCBB2C-BE54-47C3-99D2-9995B5E4FA52}"/>
              </a:ext>
            </a:extLst>
          </p:cNvPr>
          <p:cNvCxnSpPr/>
          <p:nvPr/>
        </p:nvCxnSpPr>
        <p:spPr>
          <a:xfrm flipH="1">
            <a:off x="3569904" y="7575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C9270-C1D4-4F32-BD6D-B3106FD2079B}"/>
              </a:ext>
            </a:extLst>
          </p:cNvPr>
          <p:cNvCxnSpPr/>
          <p:nvPr/>
        </p:nvCxnSpPr>
        <p:spPr>
          <a:xfrm flipH="1">
            <a:off x="3125815" y="109728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270E7C0-7CF5-41DC-B044-17CC590CAD2B}"/>
              </a:ext>
            </a:extLst>
          </p:cNvPr>
          <p:cNvCxnSpPr/>
          <p:nvPr/>
        </p:nvCxnSpPr>
        <p:spPr>
          <a:xfrm flipH="1">
            <a:off x="3701606" y="15656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1277E10-507B-4964-A4B6-5126D63A4C72}"/>
              </a:ext>
            </a:extLst>
          </p:cNvPr>
          <p:cNvCxnSpPr/>
          <p:nvPr/>
        </p:nvCxnSpPr>
        <p:spPr>
          <a:xfrm flipH="1">
            <a:off x="3445462" y="197840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579CE06-089D-46FE-AF06-04BDC389B5EE}"/>
              </a:ext>
            </a:extLst>
          </p:cNvPr>
          <p:cNvCxnSpPr/>
          <p:nvPr/>
        </p:nvCxnSpPr>
        <p:spPr>
          <a:xfrm flipH="1">
            <a:off x="2934107" y="2817713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153BA48-E74B-4F6B-A2A3-53B7589285CC}"/>
              </a:ext>
            </a:extLst>
          </p:cNvPr>
          <p:cNvCxnSpPr/>
          <p:nvPr/>
        </p:nvCxnSpPr>
        <p:spPr>
          <a:xfrm flipH="1">
            <a:off x="2984633" y="3278367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22E406-F173-446A-AC21-B1AC1F048181}"/>
              </a:ext>
            </a:extLst>
          </p:cNvPr>
          <p:cNvCxnSpPr/>
          <p:nvPr/>
        </p:nvCxnSpPr>
        <p:spPr>
          <a:xfrm flipH="1">
            <a:off x="3549172" y="366141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FE88C4F-C830-41D4-9E4E-832270D07DE4}"/>
              </a:ext>
            </a:extLst>
          </p:cNvPr>
          <p:cNvCxnSpPr/>
          <p:nvPr/>
        </p:nvCxnSpPr>
        <p:spPr>
          <a:xfrm flipH="1">
            <a:off x="3672816" y="410669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2BB4C45-02A7-4A63-A4D1-C2F949486E2F}"/>
              </a:ext>
            </a:extLst>
          </p:cNvPr>
          <p:cNvCxnSpPr/>
          <p:nvPr/>
        </p:nvCxnSpPr>
        <p:spPr>
          <a:xfrm flipH="1">
            <a:off x="3478489" y="496195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E626EFD-1A35-40B2-AC03-B2893D829FF5}"/>
              </a:ext>
            </a:extLst>
          </p:cNvPr>
          <p:cNvCxnSpPr/>
          <p:nvPr/>
        </p:nvCxnSpPr>
        <p:spPr>
          <a:xfrm flipH="1">
            <a:off x="3367364" y="5394960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5F5D21B-9CAA-493F-893E-052B94BBC233}"/>
              </a:ext>
            </a:extLst>
          </p:cNvPr>
          <p:cNvCxnSpPr/>
          <p:nvPr/>
        </p:nvCxnSpPr>
        <p:spPr>
          <a:xfrm flipH="1">
            <a:off x="3323101" y="582796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0544EF-660D-4843-AF0B-B3634E03E0ED}"/>
              </a:ext>
            </a:extLst>
          </p:cNvPr>
          <p:cNvCxnSpPr/>
          <p:nvPr/>
        </p:nvCxnSpPr>
        <p:spPr>
          <a:xfrm flipH="1">
            <a:off x="3811977" y="624705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F12A3CE-E14D-42A1-AF12-F02941774213}"/>
              </a:ext>
            </a:extLst>
          </p:cNvPr>
          <p:cNvCxnSpPr/>
          <p:nvPr/>
        </p:nvCxnSpPr>
        <p:spPr>
          <a:xfrm flipH="1">
            <a:off x="7212698" y="788819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98A293-959B-4D72-A89D-D2985A462210}"/>
              </a:ext>
            </a:extLst>
          </p:cNvPr>
          <p:cNvCxnSpPr/>
          <p:nvPr/>
        </p:nvCxnSpPr>
        <p:spPr>
          <a:xfrm flipH="1">
            <a:off x="7458057" y="1275656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305B313-AA13-4FEF-A70B-1130969DBC18}"/>
              </a:ext>
            </a:extLst>
          </p:cNvPr>
          <p:cNvCxnSpPr/>
          <p:nvPr/>
        </p:nvCxnSpPr>
        <p:spPr>
          <a:xfrm flipH="1">
            <a:off x="6802279" y="1601852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EE771D8-1B67-4B7B-8DFA-0CE813630E59}"/>
              </a:ext>
            </a:extLst>
          </p:cNvPr>
          <p:cNvCxnSpPr/>
          <p:nvPr/>
        </p:nvCxnSpPr>
        <p:spPr>
          <a:xfrm flipH="1">
            <a:off x="7362595" y="204040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2AA1DE7-C2FA-4593-835D-EAB2237E6FE0}"/>
              </a:ext>
            </a:extLst>
          </p:cNvPr>
          <p:cNvCxnSpPr/>
          <p:nvPr/>
        </p:nvCxnSpPr>
        <p:spPr>
          <a:xfrm flipH="1">
            <a:off x="7403337" y="291148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3D4C972-7E99-4379-88F7-B36BBAA47B39}"/>
              </a:ext>
            </a:extLst>
          </p:cNvPr>
          <p:cNvCxnSpPr/>
          <p:nvPr/>
        </p:nvCxnSpPr>
        <p:spPr>
          <a:xfrm flipH="1">
            <a:off x="6768880" y="3284544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FAA8697-4327-4CDF-A3E8-B27A1E401FBD}"/>
              </a:ext>
            </a:extLst>
          </p:cNvPr>
          <p:cNvCxnSpPr/>
          <p:nvPr/>
        </p:nvCxnSpPr>
        <p:spPr>
          <a:xfrm flipH="1">
            <a:off x="6972776" y="3694831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F267D7F-D057-4904-A1A0-290B6AC42CEC}"/>
              </a:ext>
            </a:extLst>
          </p:cNvPr>
          <p:cNvCxnSpPr/>
          <p:nvPr/>
        </p:nvCxnSpPr>
        <p:spPr>
          <a:xfrm flipH="1">
            <a:off x="7100004" y="4107985"/>
            <a:ext cx="111125" cy="41275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52534770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64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169734"/>
            <a:ext cx="4263390" cy="13878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78F1B836-4587-48AB-B766-7364FBC949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16B915FE-4723-4524-855B-42C3B352B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8" y="2516326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2D356575-1788-4709-8997-513325DFC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65" y="471733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6A4EBEA-A915-4E89-AC42-97C95A9D5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895" y="422911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9A9B2491-BFF2-473E-87F2-1EB56D55D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078" y="2668905"/>
            <a:ext cx="527050" cy="1863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87106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 cstate="hq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/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/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 err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b="1" dirty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  <a:endParaRPr kumimoji="0" lang="en-US" sz="54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2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0740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-217956"/>
            <a:ext cx="12725400" cy="4286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387564" y="787243"/>
            <a:ext cx="3950271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61711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/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7" y="152402"/>
            <a:ext cx="9155240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78195" y="1685926"/>
            <a:ext cx="3784849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b="1" noProof="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diều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4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125437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Tớ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lê-gô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/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0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/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135439" y="152402"/>
            <a:ext cx="789052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……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3030220" cy="133542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60184" y="1994052"/>
            <a:ext cx="3369415" cy="1142999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51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/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57400" y="38101"/>
            <a:ext cx="91401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Ngă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giữ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148316" y="1660972"/>
            <a:ext cx="2716195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>
                  <p14:trim st="440" end="1567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/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9648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>
                  <p14:trim st="440" end="156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/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/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975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3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00225" y="275590"/>
            <a:ext cx="9233535" cy="11976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Thứ....ngày....tháng....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Nặn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đồ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236815" y="3651687"/>
            <a:ext cx="1478408" cy="89923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085F13C-88B2-4B55-A7E6-F5BD15CE3E9A}"/>
              </a:ext>
            </a:extLst>
          </p:cNvPr>
          <p:cNvSpPr/>
          <p:nvPr/>
        </p:nvSpPr>
        <p:spPr>
          <a:xfrm>
            <a:off x="3071973" y="4890977"/>
            <a:ext cx="7983019" cy="13946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rắn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cưỡi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ngựa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nhong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đuổi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747489-729E-4F80-8077-9159864A1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8019" y="274637"/>
            <a:ext cx="7719237" cy="446748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80AE4C-83C9-4CDD-B844-D1E98F1422BE}"/>
              </a:ext>
            </a:extLst>
          </p:cNvPr>
          <p:cNvSpPr txBox="1"/>
          <p:nvPr/>
        </p:nvSpPr>
        <p:spPr>
          <a:xfrm>
            <a:off x="3097530" y="80010"/>
            <a:ext cx="598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Nặn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1C389F-9E9A-4B0B-AA3A-BE94F5B7DEF0}"/>
              </a:ext>
            </a:extLst>
          </p:cNvPr>
          <p:cNvSpPr txBox="1"/>
          <p:nvPr/>
        </p:nvSpPr>
        <p:spPr>
          <a:xfrm>
            <a:off x="605790" y="653236"/>
            <a:ext cx="380619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 thềm gió mát,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đồ chơi.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nằm vẫy đuôi,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Tròn xoe đôi mắt.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thị,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quả na,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mẹ,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 này phần cha.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chiếc cối nhỏ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thật tròn,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Biếu bà đấy nhé,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Giã trầu thêm ngon.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99B854-BE98-483D-BD88-FA2B845B5908}"/>
              </a:ext>
            </a:extLst>
          </p:cNvPr>
          <p:cNvSpPr txBox="1"/>
          <p:nvPr/>
        </p:nvSpPr>
        <p:spPr>
          <a:xfrm>
            <a:off x="4122420" y="710882"/>
            <a:ext cx="38061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 là thằng chuột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 riêng chú mèo,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Mèo ta thích chí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Vểnh râu “meo meo”!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Ngoài hiên đã nắng,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nặn xong rồi.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 sờ vào đấy,</a:t>
            </a:r>
            <a:b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b="0" i="0" dirty="0">
                <a:solidFill>
                  <a:srgbClr val="00264D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 còn đang phơi.</a:t>
            </a:r>
            <a:endParaRPr lang="en-US" sz="2800" b="0" i="0" dirty="0">
              <a:solidFill>
                <a:srgbClr val="00264D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Ngọc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Ký</a:t>
            </a:r>
            <a:r>
              <a:rPr lang="en-US" sz="2800" dirty="0">
                <a:solidFill>
                  <a:srgbClr val="00264D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46385-2AAA-413A-9946-10D257EA9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0022" y="1357213"/>
            <a:ext cx="3943350" cy="333375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668F2950-BBB3-4C6F-B692-C68D72670589}"/>
              </a:ext>
            </a:extLst>
          </p:cNvPr>
          <p:cNvSpPr/>
          <p:nvPr/>
        </p:nvSpPr>
        <p:spPr>
          <a:xfrm>
            <a:off x="6195060" y="5394960"/>
            <a:ext cx="3429000" cy="116260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en-US" sz="4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37C1914-2384-490B-B1D9-1D2E5D89F063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8p\u0010{AFB009F3-B0B7-440D-9793-F8143E8854DA}&quot;,&quot;C:\\Users\\Windows\\AppData\\Local\\Temp\\Rar$DIa9684.4831.rartem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Tuần 13 - bài 24- Nặn đồ chơi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64327DD-A373-49EF-80D2-1FA89A7469B4}:35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9|0.8|0.8|0.8|0.8"/>
  <p:tag name="GENSWF_SLIDE_UID" val="{496E7DDB-EC03-4E40-AB5C-E010B632430C}:3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E0015FA-FA51-496F-B3BE-EB522A5C2186}:35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66C136-007D-452F-9D5D-15EA523349E3}:267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54DD9C8-C012-4B77-8815-2F6DE12BD021}:31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2334CF-9107-4DF7-8BDA-ADC34182D28C}:32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F5C484-3186-496F-A533-B6C4CF6FB526}:27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18BAF9B-BC70-476C-A9CE-04FA7A8B71C3}:31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C73DB68-F73D-4366-A65D-2373C07DE049}:31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79DACDE-6E05-4F1E-B5A9-95CBF232D206}:25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B88E04-B5DB-4060-9B75-943539A21982}:26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0C04F5D-6D92-4F8A-95B9-A62AB79DEBBB}:26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39195A-499E-414C-976F-17957DCAAF99}:26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849E797-6C6B-44C5-821C-E6217561885F}:26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863DA9A-F866-424B-8D14-1970D57C8448}:266"/>
</p:tagLst>
</file>

<file path=ppt/theme/theme1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689</Words>
  <Application>Microsoft Office PowerPoint</Application>
  <PresentationFormat>Widescreen</PresentationFormat>
  <Paragraphs>56</Paragraphs>
  <Slides>16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3" baseType="lpstr">
      <vt:lpstr>Microsoft YaHei</vt:lpstr>
      <vt:lpstr>Arial</vt:lpstr>
      <vt:lpstr>Arial Rounded MT Bold</vt:lpstr>
      <vt:lpstr>Arial-Rounded</vt:lpstr>
      <vt:lpstr>Calibri</vt:lpstr>
      <vt:lpstr>Calibri Light</vt:lpstr>
      <vt:lpstr>Montserrat</vt:lpstr>
      <vt:lpstr>Montserrat Medium</vt:lpstr>
      <vt:lpstr>Nunito</vt:lpstr>
      <vt:lpstr>Nunito SemiBold</vt:lpstr>
      <vt:lpstr>Roboto</vt:lpstr>
      <vt:lpstr>Times New Roman</vt:lpstr>
      <vt:lpstr>Trebuchet MS</vt:lpstr>
      <vt:lpstr>Wingdings 3</vt:lpstr>
      <vt:lpstr>7_Office Theme</vt:lpstr>
      <vt:lpstr>Office Theme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Tuần 13 - bài 24- Nặn đồ chơi</dc:title>
  <dc:creator>tran thao</dc:creator>
  <cp:lastModifiedBy>Windows</cp:lastModifiedBy>
  <cp:revision>45</cp:revision>
  <dcterms:created xsi:type="dcterms:W3CDTF">2021-05-27T02:02:39Z</dcterms:created>
  <dcterms:modified xsi:type="dcterms:W3CDTF">2024-12-28T03:11:43Z</dcterms:modified>
</cp:coreProperties>
</file>