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6" r:id="rId3"/>
    <p:sldMasterId id="2147483700" r:id="rId4"/>
    <p:sldMasterId id="2147483714" r:id="rId5"/>
    <p:sldMasterId id="2147483728" r:id="rId6"/>
    <p:sldMasterId id="2147483740" r:id="rId7"/>
    <p:sldMasterId id="2147483752" r:id="rId8"/>
    <p:sldMasterId id="2147483764" r:id="rId9"/>
    <p:sldMasterId id="2147483776" r:id="rId10"/>
    <p:sldMasterId id="2147483790" r:id="rId11"/>
    <p:sldMasterId id="2147483802" r:id="rId12"/>
    <p:sldMasterId id="2147483816" r:id="rId13"/>
  </p:sldMasterIdLst>
  <p:notesMasterIdLst>
    <p:notesMasterId r:id="rId29"/>
  </p:notesMasterIdLst>
  <p:sldIdLst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tags" Target="tags/tag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76A6E-541F-41D0-8C75-DCA77B551AF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9FA9D-DB79-4E64-9005-23FB66A02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6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87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832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9FA9D-DB79-4E64-9005-23FB66A029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19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29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9FA9D-DB79-4E64-9005-23FB66A029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39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26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02C00-2226-48A6-846B-3AD63BD2A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46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618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9FA9D-DB79-4E64-9005-23FB66A02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2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3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9FA9D-DB79-4E64-9005-23FB66A029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54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9FA9D-DB79-4E64-9005-23FB66A029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25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57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01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9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4E0D-E762-4F29-A222-3B046F9C1CC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2224-EEB5-4150-9EF4-0F16EFCD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9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4E0D-E762-4F29-A222-3B046F9C1CC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2224-EEB5-4150-9EF4-0F16EFCD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628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64116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22477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684620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69479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93017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95730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39741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00857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4372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80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4E0D-E762-4F29-A222-3B046F9C1CC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2224-EEB5-4150-9EF4-0F16EFCD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582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4702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4815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3813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3009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6244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327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6125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79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6328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7094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8647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9844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5252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5492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6396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281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5796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471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6510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985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1650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6394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3510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5496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8574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3036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2398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4205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7266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0929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918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33736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122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58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9371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248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5289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140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1306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5913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416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96176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3908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43222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307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3096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39083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752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26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56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32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46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4E0D-E762-4F29-A222-3B046F9C1CC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2224-EEB5-4150-9EF4-0F16EFCD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11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81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890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825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0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607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025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577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492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500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52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4E0D-E762-4F29-A222-3B046F9C1CC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2224-EEB5-4150-9EF4-0F16EFCD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37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773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799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986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1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90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391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05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7156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381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04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4E0D-E762-4F29-A222-3B046F9C1CC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2224-EEB5-4150-9EF4-0F16EFCD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254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601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522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271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567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7758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68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46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4746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395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6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4E0D-E762-4F29-A222-3B046F9C1CC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2224-EEB5-4150-9EF4-0F16EFCD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71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365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820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718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757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2549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2817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744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8068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7467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9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4E0D-E762-4F29-A222-3B046F9C1CC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2224-EEB5-4150-9EF4-0F16EFCD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173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67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4167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4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3743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5107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7865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0190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9312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5559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74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4E0D-E762-4F29-A222-3B046F9C1CC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2224-EEB5-4150-9EF4-0F16EFCD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155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9165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276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8525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93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0865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3842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429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616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617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1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4E0D-E762-4F29-A222-3B046F9C1CC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2224-EEB5-4150-9EF4-0F16EFCD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579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021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2662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4953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6278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0237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1958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9436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5258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4492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96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4E0D-E762-4F29-A222-3B046F9C1CC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2224-EEB5-4150-9EF4-0F16EFCD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54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1531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4043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4873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6700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0279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146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326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826945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67739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5250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F4E0D-E762-4F29-A222-3B046F9C1CC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E2224-EEB5-4150-9EF4-0F16EFCD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99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5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1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38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65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14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7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89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69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07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2024/12/30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71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6179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3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6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3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0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2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87" y="-594961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4084" y="1749625"/>
            <a:ext cx="95397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Bài</a:t>
            </a:r>
            <a:r>
              <a:rPr kumimoji="0" lang="en-US" sz="9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13: </a:t>
            </a:r>
            <a:r>
              <a:rPr kumimoji="0" lang="en-US" sz="9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Hoạt</a:t>
            </a:r>
            <a:r>
              <a:rPr kumimoji="0" lang="en-US" sz="9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động</a:t>
            </a:r>
            <a:r>
              <a:rPr kumimoji="0" lang="en-US" sz="9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giao</a:t>
            </a:r>
            <a:r>
              <a:rPr kumimoji="0" lang="en-US" sz="96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thông</a:t>
            </a:r>
            <a:endParaRPr kumimoji="0" lang="en-US" sz="96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69995" y="209833"/>
            <a:ext cx="8065826" cy="1291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26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870791" y="932224"/>
            <a:ext cx="7017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tiện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chuyển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chuyển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hang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khắp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956215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087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4"/>
          <p:cNvGrpSpPr/>
          <p:nvPr/>
        </p:nvGrpSpPr>
        <p:grpSpPr bwMode="auto">
          <a:xfrm>
            <a:off x="2223912" y="90542"/>
            <a:ext cx="7929051" cy="1200328"/>
            <a:chOff x="-368808" y="-228422"/>
            <a:chExt cx="5121336" cy="1061006"/>
          </a:xfrm>
          <a:solidFill>
            <a:schemeClr val="accent1"/>
          </a:solidFill>
        </p:grpSpPr>
        <p:sp>
          <p:nvSpPr>
            <p:cNvPr id="10" name="矩形 3"/>
            <p:cNvSpPr>
              <a:spLocks noChangeArrowheads="1"/>
            </p:cNvSpPr>
            <p:nvPr/>
          </p:nvSpPr>
          <p:spPr bwMode="auto">
            <a:xfrm>
              <a:off x="0" y="0"/>
              <a:ext cx="4752528" cy="549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11" name="TextBox 8"/>
            <p:cNvSpPr>
              <a:spLocks noChangeArrowheads="1"/>
            </p:cNvSpPr>
            <p:nvPr/>
          </p:nvSpPr>
          <p:spPr bwMode="auto">
            <a:xfrm>
              <a:off x="-368808" y="-228422"/>
              <a:ext cx="5121334" cy="10610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Trò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chơi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: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Thi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kể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tên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các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phương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tiện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giao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thông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  <a:sym typeface="Microsoft YaHei" panose="020B0503020204020204" charset="-122"/>
              </a:endParaRPr>
            </a:p>
          </p:txBody>
        </p: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5264150-2BF0-4407-9392-0BB7014D42B0}"/>
              </a:ext>
            </a:extLst>
          </p:cNvPr>
          <p:cNvGraphicFramePr>
            <a:graphicFrameLocks noGrp="1"/>
          </p:cNvGraphicFramePr>
          <p:nvPr/>
        </p:nvGraphicFramePr>
        <p:xfrm>
          <a:off x="1726513" y="2271042"/>
          <a:ext cx="8746490" cy="25721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9298">
                  <a:extLst>
                    <a:ext uri="{9D8B030D-6E8A-4147-A177-3AD203B41FA5}">
                      <a16:colId xmlns:a16="http://schemas.microsoft.com/office/drawing/2014/main" val="2974153470"/>
                    </a:ext>
                  </a:extLst>
                </a:gridCol>
                <a:gridCol w="1749298">
                  <a:extLst>
                    <a:ext uri="{9D8B030D-6E8A-4147-A177-3AD203B41FA5}">
                      <a16:colId xmlns:a16="http://schemas.microsoft.com/office/drawing/2014/main" val="1072538237"/>
                    </a:ext>
                  </a:extLst>
                </a:gridCol>
                <a:gridCol w="1749298">
                  <a:extLst>
                    <a:ext uri="{9D8B030D-6E8A-4147-A177-3AD203B41FA5}">
                      <a16:colId xmlns:a16="http://schemas.microsoft.com/office/drawing/2014/main" val="1144944084"/>
                    </a:ext>
                  </a:extLst>
                </a:gridCol>
                <a:gridCol w="1749298">
                  <a:extLst>
                    <a:ext uri="{9D8B030D-6E8A-4147-A177-3AD203B41FA5}">
                      <a16:colId xmlns:a16="http://schemas.microsoft.com/office/drawing/2014/main" val="410213150"/>
                    </a:ext>
                  </a:extLst>
                </a:gridCol>
                <a:gridCol w="1749298">
                  <a:extLst>
                    <a:ext uri="{9D8B030D-6E8A-4147-A177-3AD203B41FA5}">
                      <a16:colId xmlns:a16="http://schemas.microsoft.com/office/drawing/2014/main" val="710310201"/>
                    </a:ext>
                  </a:extLst>
                </a:gridCol>
              </a:tblGrid>
              <a:tr h="11560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hàng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không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sắt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thủy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504704"/>
                  </a:ext>
                </a:extLst>
              </a:tr>
              <a:tr h="4446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673693"/>
                  </a:ext>
                </a:extLst>
              </a:tr>
              <a:tr h="4690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104555"/>
                  </a:ext>
                </a:extLst>
              </a:tr>
              <a:tr h="4446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467105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854AC5B9-9718-490D-A6E9-805C7A8D00E0}"/>
              </a:ext>
            </a:extLst>
          </p:cNvPr>
          <p:cNvGraphicFramePr>
            <a:graphicFrameLocks noGrp="1"/>
          </p:cNvGraphicFramePr>
          <p:nvPr/>
        </p:nvGraphicFramePr>
        <p:xfrm>
          <a:off x="812800" y="2271042"/>
          <a:ext cx="10250311" cy="28934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0062">
                  <a:extLst>
                    <a:ext uri="{9D8B030D-6E8A-4147-A177-3AD203B41FA5}">
                      <a16:colId xmlns:a16="http://schemas.microsoft.com/office/drawing/2014/main" val="2974153470"/>
                    </a:ext>
                  </a:extLst>
                </a:gridCol>
                <a:gridCol w="2050062">
                  <a:extLst>
                    <a:ext uri="{9D8B030D-6E8A-4147-A177-3AD203B41FA5}">
                      <a16:colId xmlns:a16="http://schemas.microsoft.com/office/drawing/2014/main" val="1072538237"/>
                    </a:ext>
                  </a:extLst>
                </a:gridCol>
                <a:gridCol w="2586952">
                  <a:extLst>
                    <a:ext uri="{9D8B030D-6E8A-4147-A177-3AD203B41FA5}">
                      <a16:colId xmlns:a16="http://schemas.microsoft.com/office/drawing/2014/main" val="1144944084"/>
                    </a:ext>
                  </a:extLst>
                </a:gridCol>
                <a:gridCol w="1912269">
                  <a:extLst>
                    <a:ext uri="{9D8B030D-6E8A-4147-A177-3AD203B41FA5}">
                      <a16:colId xmlns:a16="http://schemas.microsoft.com/office/drawing/2014/main" val="410213150"/>
                    </a:ext>
                  </a:extLst>
                </a:gridCol>
                <a:gridCol w="1650966">
                  <a:extLst>
                    <a:ext uri="{9D8B030D-6E8A-4147-A177-3AD203B41FA5}">
                      <a16:colId xmlns:a16="http://schemas.microsoft.com/office/drawing/2014/main" val="710310201"/>
                    </a:ext>
                  </a:extLst>
                </a:gridCol>
              </a:tblGrid>
              <a:tr h="115604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Đường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bộ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Đường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hàng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không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Đường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sắt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Đường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thủy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504704"/>
                  </a:ext>
                </a:extLst>
              </a:tr>
              <a:tr h="44463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Xe </a:t>
                      </a:r>
                      <a:r>
                        <a:rPr lang="en-US" sz="3200" dirty="0" err="1"/>
                        <a:t>máy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Máy</a:t>
                      </a:r>
                      <a:r>
                        <a:rPr lang="en-US" sz="3200" dirty="0"/>
                        <a:t> 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Tàu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hỏa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Thuyền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673693"/>
                  </a:ext>
                </a:extLst>
              </a:tr>
              <a:tr h="46905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Xe </a:t>
                      </a:r>
                      <a:r>
                        <a:rPr lang="en-US" sz="3200" dirty="0" err="1"/>
                        <a:t>đạp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Trực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thăng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Bè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104555"/>
                  </a:ext>
                </a:extLst>
              </a:tr>
              <a:tr h="44463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Ô </a:t>
                      </a:r>
                      <a:r>
                        <a:rPr lang="en-US" sz="3200" dirty="0" err="1"/>
                        <a:t>tô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Ca </a:t>
                      </a:r>
                      <a:r>
                        <a:rPr lang="en-US" sz="3200" dirty="0" err="1"/>
                        <a:t>nô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4671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29816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619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76A2E4-9ED7-4686-B2E5-7B5C4DC9BC48}"/>
              </a:ext>
            </a:extLst>
          </p:cNvPr>
          <p:cNvSpPr/>
          <p:nvPr/>
        </p:nvSpPr>
        <p:spPr>
          <a:xfrm>
            <a:off x="668741" y="1052171"/>
            <a:ext cx="11150220" cy="20049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Ở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17AEFE-8E97-4D89-A4F1-EBF50F03FF2F}"/>
              </a:ext>
            </a:extLst>
          </p:cNvPr>
          <p:cNvSpPr/>
          <p:nvPr/>
        </p:nvSpPr>
        <p:spPr>
          <a:xfrm>
            <a:off x="668741" y="3739487"/>
            <a:ext cx="11150220" cy="17332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ích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332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FCA0FB8-9DBC-4BAE-B837-7B4B04DFC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3467" y="1466088"/>
            <a:ext cx="10905066" cy="392582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5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442949" y="1346835"/>
            <a:ext cx="7042245" cy="3375290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185401" y="1604306"/>
              <a:ext cx="1378326" cy="83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6456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randomBar dir="vert"/>
      </p:transition>
    </mc:Choice>
    <mc:Fallback xmlns="">
      <p:transition spd="slow" advClick="0" advTm="371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752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3A8B19-337A-471A-93BB-D26C03DD8148}"/>
              </a:ext>
            </a:extLst>
          </p:cNvPr>
          <p:cNvSpPr txBox="1"/>
          <p:nvPr/>
        </p:nvSpPr>
        <p:spPr>
          <a:xfrm>
            <a:off x="318977" y="116958"/>
            <a:ext cx="11677405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thường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sử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tiện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D34CC8-7109-4BFE-867F-CE1049C13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30" y="2040399"/>
            <a:ext cx="10950137" cy="4633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69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816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0C18BA-EF56-4C41-AE22-979FEA139BF6}"/>
              </a:ext>
            </a:extLst>
          </p:cNvPr>
          <p:cNvSpPr/>
          <p:nvPr/>
        </p:nvSpPr>
        <p:spPr>
          <a:xfrm>
            <a:off x="600502" y="1197079"/>
            <a:ext cx="11027390" cy="3893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Hằng</a:t>
            </a:r>
            <a:r>
              <a:rPr kumimoji="0" lang="en-US" sz="7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7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7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7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trường</a:t>
            </a:r>
            <a:r>
              <a:rPr kumimoji="0" lang="en-US" sz="7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7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r>
              <a:rPr kumimoji="0" lang="en-US" sz="7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tiện</a:t>
            </a:r>
            <a:r>
              <a:rPr kumimoji="0" lang="en-US" sz="7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giao</a:t>
            </a:r>
            <a:r>
              <a:rPr kumimoji="0" lang="en-US" sz="7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7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7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61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292245" y="240694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Kể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tên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các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phương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tiện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giao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Minh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sử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dụng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khi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du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lịch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cùng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gia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?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Microsoft YaHei" panose="020B050302020402020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C457D-711C-447F-9A67-171DE7786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325" y="1270299"/>
            <a:ext cx="6991350" cy="53435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7A96FE-BDC0-409C-A551-93BA3564FBD9}"/>
              </a:ext>
            </a:extLst>
          </p:cNvPr>
          <p:cNvSpPr/>
          <p:nvPr/>
        </p:nvSpPr>
        <p:spPr>
          <a:xfrm>
            <a:off x="701750" y="1860698"/>
            <a:ext cx="1898576" cy="86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312BD5-0CE0-4000-9ECA-DA4575A1954B}"/>
              </a:ext>
            </a:extLst>
          </p:cNvPr>
          <p:cNvSpPr/>
          <p:nvPr/>
        </p:nvSpPr>
        <p:spPr>
          <a:xfrm>
            <a:off x="9344136" y="1737361"/>
            <a:ext cx="2146113" cy="86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914FD84-022F-45AB-9BA4-CC0B7DA55764}"/>
              </a:ext>
            </a:extLst>
          </p:cNvPr>
          <p:cNvSpPr/>
          <p:nvPr/>
        </p:nvSpPr>
        <p:spPr>
          <a:xfrm>
            <a:off x="454211" y="4948394"/>
            <a:ext cx="2146113" cy="86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7EA96ED-9190-4593-AEB2-0A0E8E96DE08}"/>
              </a:ext>
            </a:extLst>
          </p:cNvPr>
          <p:cNvSpPr/>
          <p:nvPr/>
        </p:nvSpPr>
        <p:spPr>
          <a:xfrm>
            <a:off x="9450085" y="4948394"/>
            <a:ext cx="2146113" cy="86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thuyền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83063" y="198669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Kể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tên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các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phương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tiện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giao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thông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Minh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sử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dụng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khi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đi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du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lịch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cùng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gia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đình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rPr>
              <a:t>?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Microsoft YaHei" panose="020B050302020402020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C457D-711C-447F-9A67-171DE7786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325" y="1270299"/>
            <a:ext cx="6991350" cy="5343525"/>
          </a:xfrm>
          <a:prstGeom prst="rect">
            <a:avLst/>
          </a:prstGeom>
        </p:spPr>
      </p:pic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B15300E4-845A-4028-B5C6-86BD59C0F6DD}"/>
              </a:ext>
            </a:extLst>
          </p:cNvPr>
          <p:cNvSpPr/>
          <p:nvPr/>
        </p:nvSpPr>
        <p:spPr>
          <a:xfrm>
            <a:off x="350874" y="1956391"/>
            <a:ext cx="2169042" cy="269003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6DC7E0-59C6-4BB2-8509-CE5517BDAAFE}"/>
              </a:ext>
            </a:extLst>
          </p:cNvPr>
          <p:cNvSpPr/>
          <p:nvPr/>
        </p:nvSpPr>
        <p:spPr>
          <a:xfrm>
            <a:off x="2711302" y="3955312"/>
            <a:ext cx="2488019" cy="25730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srgbClr val="FC6E5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E2274E6E-EBE2-489B-B98A-8BF437B651DA}"/>
              </a:ext>
            </a:extLst>
          </p:cNvPr>
          <p:cNvSpPr/>
          <p:nvPr/>
        </p:nvSpPr>
        <p:spPr>
          <a:xfrm>
            <a:off x="9440397" y="2083981"/>
            <a:ext cx="2169042" cy="269003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4203B2-5181-4489-87C3-91CB3A529E63}"/>
              </a:ext>
            </a:extLst>
          </p:cNvPr>
          <p:cNvSpPr/>
          <p:nvPr/>
        </p:nvSpPr>
        <p:spPr>
          <a:xfrm>
            <a:off x="2711302" y="1382233"/>
            <a:ext cx="2488019" cy="25730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srgbClr val="FC6E5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29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985DE49-EBCD-40BE-A74E-CB581D41F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450" y="1120979"/>
            <a:ext cx="8039100" cy="55054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8665391-38A9-4E8B-9D82-4A4C08B8B418}"/>
              </a:ext>
            </a:extLst>
          </p:cNvPr>
          <p:cNvSpPr/>
          <p:nvPr/>
        </p:nvSpPr>
        <p:spPr>
          <a:xfrm>
            <a:off x="1214651" y="116958"/>
            <a:ext cx="10235821" cy="8695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DE98E5-8770-4186-9F0A-A14F4D1FEF89}"/>
              </a:ext>
            </a:extLst>
          </p:cNvPr>
          <p:cNvSpPr/>
          <p:nvPr/>
        </p:nvSpPr>
        <p:spPr>
          <a:xfrm>
            <a:off x="244549" y="3168502"/>
            <a:ext cx="2115879" cy="127590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4E393FF-52D7-43EB-9497-4665C4D40D36}"/>
              </a:ext>
            </a:extLst>
          </p:cNvPr>
          <p:cNvSpPr/>
          <p:nvPr/>
        </p:nvSpPr>
        <p:spPr>
          <a:xfrm>
            <a:off x="9857046" y="1541721"/>
            <a:ext cx="2115879" cy="127590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khoang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4DFF6E7-F163-4B52-A6B0-752A12ECE90F}"/>
              </a:ext>
            </a:extLst>
          </p:cNvPr>
          <p:cNvSpPr/>
          <p:nvPr/>
        </p:nvSpPr>
        <p:spPr>
          <a:xfrm>
            <a:off x="9831572" y="4937302"/>
            <a:ext cx="2115879" cy="127590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hóa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87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Bài 13 Hoạt động giao thông (Tiết 1)"/>
  <p:tag name="ISPRING_ULTRA_SCORM_COURSE_ID" val="A3E65C90-8016-47E1-A7AD-ADD3C3D2C17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_UNSAVED" val="[[&quot;\uFFFD{þ{57711438-EF1A-43C4-99B2-5C2A2DAF8811}&quot;,&quot;C:\\Users\\STD-QUYNH ^^\\Documents\\Presentation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3 Hoạt động giao thông (Tiết 1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7FF0F8-8C9B-4111-953B-35257494A300}:2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548FEA-4D7D-4E54-A44E-90E4EFA20127}:2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A52BCE-1A86-4296-893D-B0C3A9AECBEF}:2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041809-29B4-406A-86E6-707372DE2EC7}:27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D83D2D-AFA2-4940-8ECA-CC8221FD4806}:2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373B0B-1C79-4DF0-BC08-7E0FA954FA24}:2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1373CA-10DA-4AA3-A875-CB67D4D9B862}:2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172FE2-D3D5-480D-B32C-57A419C697A7}:2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F2CCD0-5266-4B70-AE84-8BF4060760BA}:2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C574E0-5DA1-4AB3-8343-3A7AC2FA75FC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E2CB5A-573C-4090-90AE-A7A05C0BC403}:2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A3CF0C-FF7A-4943-ADE4-4CAB7B5B55F1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C54FEF-6F3E-4AE2-B10E-FEEBEB0427B6}:2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07C72D-0A26-40B8-A72B-F44029A1B7F2}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013D75-04DD-4FDE-B457-3F62E87598BF}:2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4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404</Words>
  <Application>Microsoft Office PowerPoint</Application>
  <PresentationFormat>Widescreen</PresentationFormat>
  <Paragraphs>70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Microsoft YaHei</vt:lpstr>
      <vt:lpstr>Arial</vt:lpstr>
      <vt:lpstr>Calibri</vt:lpstr>
      <vt:lpstr>Calibri Light</vt:lpstr>
      <vt:lpstr>Times New Roman</vt:lpstr>
      <vt:lpstr>字魂59号-创粗黑</vt:lpstr>
      <vt:lpstr>方正卡通简体</vt:lpstr>
      <vt:lpstr>Office Theme</vt:lpstr>
      <vt:lpstr>2_Office Theme</vt:lpstr>
      <vt:lpstr>4_Office Theme</vt:lpstr>
      <vt:lpstr>5_Office Theme</vt:lpstr>
      <vt:lpstr>6_Office Theme</vt:lpstr>
      <vt:lpstr>Office 主题​​</vt:lpstr>
      <vt:lpstr>1_Office 主题​​</vt:lpstr>
      <vt:lpstr>2_Office 主题​​</vt:lpstr>
      <vt:lpstr>7_Office Theme</vt:lpstr>
      <vt:lpstr>8_Office Theme</vt:lpstr>
      <vt:lpstr>3_Office 主题​​</vt:lpstr>
      <vt:lpstr>9_Office Theme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13 Hoạt động giao thông (Tiết 1)</dc:title>
  <dc:creator>STD-QUYNH ^^</dc:creator>
  <cp:lastModifiedBy>Windows</cp:lastModifiedBy>
  <cp:revision>5</cp:revision>
  <dcterms:created xsi:type="dcterms:W3CDTF">2024-12-05T12:45:05Z</dcterms:created>
  <dcterms:modified xsi:type="dcterms:W3CDTF">2024-12-30T14:10:43Z</dcterms:modified>
</cp:coreProperties>
</file>