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2"/>
  </p:notesMasterIdLst>
  <p:sldIdLst>
    <p:sldId id="519" r:id="rId3"/>
    <p:sldId id="263" r:id="rId4"/>
    <p:sldId id="522" r:id="rId5"/>
    <p:sldId id="277" r:id="rId6"/>
    <p:sldId id="265" r:id="rId7"/>
    <p:sldId id="288" r:id="rId8"/>
    <p:sldId id="260" r:id="rId9"/>
    <p:sldId id="292" r:id="rId10"/>
    <p:sldId id="52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0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3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2156790" y="1655170"/>
            <a:ext cx="6848061" cy="308579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85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Giáo</a:t>
              </a:r>
              <a:r>
                <a:rPr lang="en-US" altLang="zh-CN" sz="28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viên</a:t>
              </a:r>
              <a:r>
                <a:rPr lang="en-US" altLang="zh-CN" sz="28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28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Nguyễn</a:t>
              </a:r>
              <a:r>
                <a:rPr lang="en-US" altLang="zh-CN" sz="28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Thị</a:t>
              </a:r>
              <a:r>
                <a:rPr lang="en-US" altLang="zh-CN" sz="28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Quế</a:t>
              </a:r>
              <a:r>
                <a:rPr kumimoji="0" lang="en-US" altLang="zh-CN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423309" y="206578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5475" t="19069" r="75641" b="67055"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1735" y="953036"/>
            <a:ext cx="3528811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444261"/>
            <a:ext cx="52401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0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950799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054741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602876" y="3180080"/>
            <a:ext cx="19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577118" y="4074160"/>
            <a:ext cx="32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600194" y="5020056"/>
            <a:ext cx="161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1983" y="0"/>
            <a:ext cx="1262130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3081267"/>
            <a:ext cx="11206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60960" y="3063823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/>
          <p:cNvPicPr/>
          <p:nvPr/>
        </p:nvPicPr>
        <p:blipFill rotWithShape="1">
          <a:blip r:embed="rId6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50240" y="1933820"/>
            <a:ext cx="10982960" cy="36646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THƠ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436030" y="21346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6306999" y="272297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153216" y="2708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097336" y="270497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683134" y="324009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195239" y="3781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734183" y="372691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678303" y="372388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712498" y="438087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274049" y="501246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218169" y="50094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32148" y="480294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0" y="1519707"/>
            <a:ext cx="9322084" cy="42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6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612775" y="5900739"/>
            <a:ext cx="8969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tròn: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giấc ngủ ngon ( ngủ say), không thức giấc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60" y="578296"/>
            <a:ext cx="27413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27" y="2836063"/>
            <a:ext cx="3303188" cy="25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9843" y="3636164"/>
            <a:ext cx="1086679" cy="379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486692" y="2401225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HỌC THUỘC LÒNG 6 DÒNG THƠ CUỐI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44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3D8D227-CBE0-4B8F-900E-6883152ED1B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8p\u0010{AFB009F3-B0B7-440D-9793-F8143E8854DA}&quot;,&quot;C:\\Users\\Windows\\Documents\\Zalo Received File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7 MẸ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C97E66-6D00-4082-A330-E0F950B57CEF}:5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3129F0-B3AB-49E0-AD02-A0C8B6D2D570}:5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  <p:tag name="GENSWF_SLIDE_UID" val="{A4AE56C8-C6E8-42BB-B21E-2C9459CECF2A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  <p:tag name="GENSWF_SLIDE_UID" val="{930656B1-17B5-49A9-91E9-E6431055EC9F}:5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B5AAA386-87DD-4D1E-8FDF-BA6BCE1807BE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  <p:tag name="GENSWF_SLIDE_UID" val="{EDF44828-A480-44C4-B2F1-AB4B97A4CEF6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  <p:tag name="GENSWF_SLIDE_UID" val="{AE6D458D-3EB4-408D-90C7-1326A64ECFCF}:2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  <p:tag name="GENSWF_SLIDE_UID" val="{A88F4EBF-DE28-4B9C-A366-9C4195CB30EC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  <p:tag name="GENSWF_SLIDE_UID" val="{FDCA3F27-EE4B-4656-9E67-F3A6EA0D1427}:29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317</Words>
  <Application>Microsoft Office PowerPoint</Application>
  <PresentationFormat>Widescreen</PresentationFormat>
  <Paragraphs>50</Paragraphs>
  <Slides>9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 MẸ</dc:title>
  <dc:creator>Lenovo</dc:creator>
  <cp:lastModifiedBy>Windows</cp:lastModifiedBy>
  <cp:revision>66</cp:revision>
  <dcterms:created xsi:type="dcterms:W3CDTF">2021-06-19T10:18:58Z</dcterms:created>
  <dcterms:modified xsi:type="dcterms:W3CDTF">2024-12-30T15:13:33Z</dcterms:modified>
</cp:coreProperties>
</file>