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6" r:id="rId8"/>
    <p:sldMasterId id="2147483758" r:id="rId9"/>
    <p:sldMasterId id="2147483770" r:id="rId10"/>
  </p:sldMasterIdLst>
  <p:notesMasterIdLst>
    <p:notesMasterId r:id="rId22"/>
  </p:notesMasterIdLst>
  <p:sldIdLst>
    <p:sldId id="261" r:id="rId11"/>
    <p:sldId id="262" r:id="rId12"/>
    <p:sldId id="257" r:id="rId13"/>
    <p:sldId id="258" r:id="rId14"/>
    <p:sldId id="259" r:id="rId15"/>
    <p:sldId id="260" r:id="rId16"/>
    <p:sldId id="263" r:id="rId17"/>
    <p:sldId id="264" r:id="rId18"/>
    <p:sldId id="265" r:id="rId19"/>
    <p:sldId id="266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D1228-84FB-4120-8A8B-D07EA2D8344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BBC80-A99F-4BCF-8F73-ED83C3658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5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9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0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80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6485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6385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1057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6427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4175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1040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7905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3373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6032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7435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7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6816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3766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8583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2279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01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162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793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162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004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760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609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061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839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43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487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755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348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49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941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278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138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549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850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063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28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4563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004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344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585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2500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9247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4842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202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619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735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57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6186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35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1037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9980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3717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6438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5959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141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688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277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43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0967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9245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0237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3465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0208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7326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8038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8581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624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2077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42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1528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0109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9447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8793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3258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0580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0780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3341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1829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5299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13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6944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3918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4311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9429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5444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6669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6187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2824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105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2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4005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1331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2794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7397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3096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9610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5358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3367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2834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8024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2080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45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4892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1410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1489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5219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8946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1632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4772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5861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4558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4212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91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89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06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3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3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8219D-55DF-45EB-B25E-1C948F6C6EA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2922-7094-437E-850F-5764ECB416C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20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12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16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03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74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77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9.png"/><Relationship Id="rId11" Type="http://schemas.microsoft.com/office/2007/relationships/hdphoto" Target="../media/hdphoto1.wdp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18.jpeg"/><Relationship Id="rId9" Type="http://schemas.openxmlformats.org/officeDocument/2006/relationships/image" Target="../media/image25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3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9.png"/><Relationship Id="rId11" Type="http://schemas.openxmlformats.org/officeDocument/2006/relationships/image" Target="../media/image30.png"/><Relationship Id="rId5" Type="http://schemas.openxmlformats.org/officeDocument/2006/relationships/image" Target="../media/image22.png"/><Relationship Id="rId15" Type="http://schemas.openxmlformats.org/officeDocument/2006/relationships/image" Target="../media/image21.png"/><Relationship Id="rId10" Type="http://schemas.microsoft.com/office/2007/relationships/hdphoto" Target="../media/hdphoto2.wdp"/><Relationship Id="rId4" Type="http://schemas.openxmlformats.org/officeDocument/2006/relationships/image" Target="../media/image18.jpeg"/><Relationship Id="rId9" Type="http://schemas.openxmlformats.org/officeDocument/2006/relationships/image" Target="../media/image29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23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9.png"/><Relationship Id="rId11" Type="http://schemas.openxmlformats.org/officeDocument/2006/relationships/image" Target="../media/image32.png"/><Relationship Id="rId5" Type="http://schemas.openxmlformats.org/officeDocument/2006/relationships/image" Target="../media/image22.png"/><Relationship Id="rId15" Type="http://schemas.openxmlformats.org/officeDocument/2006/relationships/image" Target="../media/image21.png"/><Relationship Id="rId10" Type="http://schemas.microsoft.com/office/2007/relationships/hdphoto" Target="../media/hdphoto4.wdp"/><Relationship Id="rId4" Type="http://schemas.openxmlformats.org/officeDocument/2006/relationships/image" Target="../media/image18.jpeg"/><Relationship Id="rId9" Type="http://schemas.openxmlformats.org/officeDocument/2006/relationships/image" Target="../media/image31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D4C6C6-A3D7-4E80-8E23-60CBB2210C1E}"/>
              </a:ext>
            </a:extLst>
          </p:cNvPr>
          <p:cNvSpPr txBox="1"/>
          <p:nvPr/>
        </p:nvSpPr>
        <p:spPr>
          <a:xfrm>
            <a:off x="4086225" y="3267075"/>
            <a:ext cx="5619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15: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Ôn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chủ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đề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cộng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đồng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địa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phương</a:t>
            </a:r>
            <a:endParaRPr kumimoji="0" lang="en-US" sz="4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33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037230" y="483860"/>
            <a:ext cx="1075122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lựa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hóa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ý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28299" y="2043404"/>
            <a:ext cx="9880979" cy="37023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Mẫu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mã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Chất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lượng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sản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phẩm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Giá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79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Củng</a:t>
              </a:r>
              <a:r>
                <a:rPr kumimoji="0" lang="en-US" altLang="zh-CN" sz="5400" b="0" i="0" u="none" strike="noStrike" kern="1200" cap="none" spc="0" normalizeH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noProof="0" dirty="0" err="1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cố</a:t>
              </a:r>
              <a:r>
                <a:rPr lang="en-US" altLang="zh-CN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. </a:t>
              </a:r>
              <a:r>
                <a:rPr lang="en-US" altLang="zh-CN" sz="5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Dặn</a:t>
              </a:r>
              <a:r>
                <a:rPr lang="en-US" altLang="zh-CN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5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dò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9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4754842" y="2963440"/>
            <a:ext cx="36561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Microsoft YaHei" panose="020B0503020204020204" charset="-122"/>
                <a:cs typeface="Aharoni" panose="02010803020104030203" pitchFamily="2" charset="-79"/>
              </a:rPr>
              <a:t>Tiết 1</a:t>
            </a:r>
            <a:endParaRPr kumimoji="0" lang="zh-CN" altLang="en-US" sz="4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Microsoft YaHei" panose="020B0503020204020204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22665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1" y="3927079"/>
            <a:ext cx="710002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9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</a:t>
            </a:r>
            <a:r>
              <a:rPr kumimoji="0" lang="en-US" altLang="en-US" sz="4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Đường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sắt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Đường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biển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4032" y="4093235"/>
            <a:ext cx="564289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mà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ray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Xình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xịch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tàu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chạy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đêm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ơi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70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9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641600" y="5892800"/>
            <a:ext cx="3749676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</a:t>
            </a:r>
            <a:r>
              <a:rPr kumimoji="0" lang="en-US" altLang="en-US" sz="4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Đường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hàng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không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Đường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bộ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5749" y="4052283"/>
            <a:ext cx="530145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tít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Máy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bay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lên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tận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vì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sao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6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</a:t>
            </a:r>
            <a:r>
              <a:rPr kumimoji="0" lang="en-US" altLang="en-US" sz="4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Ô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tô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Xe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máy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4261" y="3676866"/>
            <a:ext cx="2318263" cy="173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bốn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bánh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Chạy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bon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bon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Kêu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bíp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bíp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0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403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228599" y="161925"/>
            <a:ext cx="4943902" cy="819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0DC78-2EA3-46C9-8E7B-8B8B38FAA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202952"/>
            <a:ext cx="11844956" cy="532839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DD3C16-7648-47A1-A31A-959A3B0702A9}"/>
              </a:ext>
            </a:extLst>
          </p:cNvPr>
          <p:cNvSpPr/>
          <p:nvPr/>
        </p:nvSpPr>
        <p:spPr>
          <a:xfrm>
            <a:off x="1367050" y="3116807"/>
            <a:ext cx="1333500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Siêu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thị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1844CD-A0C4-4CE1-8AAA-FF86022E8841}"/>
              </a:ext>
            </a:extLst>
          </p:cNvPr>
          <p:cNvSpPr/>
          <p:nvPr/>
        </p:nvSpPr>
        <p:spPr>
          <a:xfrm>
            <a:off x="10424189" y="2522166"/>
            <a:ext cx="1143000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Thịt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DFF8CD-6D7B-473B-BAE3-62CD168023C7}"/>
              </a:ext>
            </a:extLst>
          </p:cNvPr>
          <p:cNvSpPr/>
          <p:nvPr/>
        </p:nvSpPr>
        <p:spPr>
          <a:xfrm>
            <a:off x="10424189" y="4055692"/>
            <a:ext cx="1143000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Tủ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lạnh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B62E1A-46FB-43FC-87A4-49FE58DA9AED}"/>
              </a:ext>
            </a:extLst>
          </p:cNvPr>
          <p:cNvSpPr/>
          <p:nvPr/>
        </p:nvSpPr>
        <p:spPr>
          <a:xfrm>
            <a:off x="10424189" y="5763620"/>
            <a:ext cx="1228725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Quần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áo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C0D8E4F-02DC-4A1E-B294-FF3AE65FA1B8}"/>
              </a:ext>
            </a:extLst>
          </p:cNvPr>
          <p:cNvSpPr/>
          <p:nvPr/>
        </p:nvSpPr>
        <p:spPr>
          <a:xfrm>
            <a:off x="1147975" y="5677896"/>
            <a:ext cx="1552575" cy="514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Chất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lượng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tốt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63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450375" y="175572"/>
            <a:ext cx="11464119" cy="11073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lựa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hóa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2FA510-1C7D-4AE3-ABD7-FF411074C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75" y="1490377"/>
            <a:ext cx="11247184" cy="536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7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194</Words>
  <Application>Microsoft Office PowerPoint</Application>
  <PresentationFormat>Widescreen</PresentationFormat>
  <Paragraphs>44</Paragraphs>
  <Slides>11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Microsoft YaHei</vt:lpstr>
      <vt:lpstr>Arial</vt:lpstr>
      <vt:lpstr>Calibri</vt:lpstr>
      <vt:lpstr>Calibri Light</vt:lpstr>
      <vt:lpstr>iCiel Mijas</vt:lpstr>
      <vt:lpstr>Times New Roman</vt:lpstr>
      <vt:lpstr>字魂59号-创粗黑</vt:lpstr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STD-QUYNH ^^</dc:creator>
  <cp:lastModifiedBy>Windows</cp:lastModifiedBy>
  <cp:revision>1</cp:revision>
  <dcterms:created xsi:type="dcterms:W3CDTF">2024-12-28T03:19:13Z</dcterms:created>
  <dcterms:modified xsi:type="dcterms:W3CDTF">2024-12-30T14:27:09Z</dcterms:modified>
</cp:coreProperties>
</file>