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7" r:id="rId3"/>
    <p:sldId id="259" r:id="rId4"/>
    <p:sldId id="264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CB3AE-C1CE-4B9F-A30A-2DB2B3B9EC5F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96664-729A-41DD-87D9-0A2D6DB1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0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5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073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14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85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263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88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07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06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8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39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06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016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3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079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0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4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0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4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3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AD2E3-438F-4375-8A19-A3D163FCB5B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DA18-F83D-4758-9EC2-F8065B5CD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2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D4C6C6-A3D7-4E80-8E23-60CBB2210C1E}"/>
              </a:ext>
            </a:extLst>
          </p:cNvPr>
          <p:cNvSpPr txBox="1"/>
          <p:nvPr/>
        </p:nvSpPr>
        <p:spPr>
          <a:xfrm>
            <a:off x="3690440" y="2857642"/>
            <a:ext cx="5619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15: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Ôn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cộng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đồng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địa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phương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( </a:t>
            </a:r>
            <a:r>
              <a:rPr kumimoji="0" lang="en-US" sz="4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7186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6460794-1F36-4CBC-8605-5715EAAB7550}"/>
              </a:ext>
            </a:extLst>
          </p:cNvPr>
          <p:cNvSpPr/>
          <p:nvPr/>
        </p:nvSpPr>
        <p:spPr>
          <a:xfrm>
            <a:off x="79310" y="171255"/>
            <a:ext cx="4464556" cy="2163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Ghép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635360-FFC8-42A0-AE53-065D34DAE0D9}"/>
              </a:ext>
            </a:extLst>
          </p:cNvPr>
          <p:cNvSpPr/>
          <p:nvPr/>
        </p:nvSpPr>
        <p:spPr>
          <a:xfrm>
            <a:off x="79310" y="2786119"/>
            <a:ext cx="4664428" cy="36733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466CB8-383A-46F1-AF10-7E6EDEE9C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799" y="171255"/>
            <a:ext cx="7452201" cy="62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0466CB8-383A-46F1-AF10-7E6EDEE9C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9"/>
            <a:ext cx="9699823" cy="684469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C6DA266-1098-4418-88D9-FAE67AB30185}"/>
              </a:ext>
            </a:extLst>
          </p:cNvPr>
          <p:cNvSpPr/>
          <p:nvPr/>
        </p:nvSpPr>
        <p:spPr>
          <a:xfrm>
            <a:off x="4849911" y="1249003"/>
            <a:ext cx="4251886" cy="1522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Phía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bệnh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394B8D-56B3-4C88-88DA-A9DAFCD4A405}"/>
              </a:ext>
            </a:extLst>
          </p:cNvPr>
          <p:cNvSpPr/>
          <p:nvPr/>
        </p:nvSpPr>
        <p:spPr>
          <a:xfrm>
            <a:off x="4887651" y="3187309"/>
            <a:ext cx="4214146" cy="149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cấm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F281A02-8298-42B2-A783-DF1CA1E51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46" y="982307"/>
            <a:ext cx="1971946" cy="19719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DD8937-EA4C-4F5B-AB20-E71549102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645" y="3187308"/>
            <a:ext cx="1971947" cy="16432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53BDBB8-9A06-411D-A7FC-A2DE3CE9B5EA}"/>
              </a:ext>
            </a:extLst>
          </p:cNvPr>
          <p:cNvSpPr/>
          <p:nvPr/>
        </p:nvSpPr>
        <p:spPr>
          <a:xfrm>
            <a:off x="4887651" y="5245776"/>
            <a:ext cx="4214146" cy="1295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E8E00F-52AC-4FAF-8AB8-61D96C667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8644" y="5063652"/>
            <a:ext cx="1971947" cy="17535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07040" y="13309"/>
            <a:ext cx="1584960" cy="968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0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329821" y="199305"/>
            <a:ext cx="11532358" cy="1037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74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iCiel Mijas</vt:lpstr>
      <vt:lpstr>Times New Roman</vt:lpstr>
      <vt:lpstr>字魂59号-创粗黑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STD-QUYNH ^^</dc:creator>
  <cp:lastModifiedBy>Windows</cp:lastModifiedBy>
  <cp:revision>7</cp:revision>
  <dcterms:created xsi:type="dcterms:W3CDTF">2024-12-28T01:51:25Z</dcterms:created>
  <dcterms:modified xsi:type="dcterms:W3CDTF">2024-12-30T14:50:36Z</dcterms:modified>
</cp:coreProperties>
</file>