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0F731-47F2-4D8C-8A0E-C2C2138B48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359E8-F084-4567-81C9-145FFCF1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4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79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55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CBC4-12B1-4911-8B22-7697BD6EAD7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C4B-6C69-4A7D-AFFB-344DBE5D1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6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CBC4-12B1-4911-8B22-7697BD6EAD7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C4B-6C69-4A7D-AFFB-344DBE5D1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0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CBC4-12B1-4911-8B22-7697BD6EAD7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C4B-6C69-4A7D-AFFB-344DBE5D1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3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7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1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87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6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0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8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8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8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CBC4-12B1-4911-8B22-7697BD6EAD7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C4B-6C69-4A7D-AFFB-344DBE5D1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10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0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0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CBC4-12B1-4911-8B22-7697BD6EAD7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C4B-6C69-4A7D-AFFB-344DBE5D1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5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CBC4-12B1-4911-8B22-7697BD6EAD7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C4B-6C69-4A7D-AFFB-344DBE5D1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6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CBC4-12B1-4911-8B22-7697BD6EAD7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C4B-6C69-4A7D-AFFB-344DBE5D1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3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CBC4-12B1-4911-8B22-7697BD6EAD7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C4B-6C69-4A7D-AFFB-344DBE5D1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5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CBC4-12B1-4911-8B22-7697BD6EAD7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C4B-6C69-4A7D-AFFB-344DBE5D1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6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CBC4-12B1-4911-8B22-7697BD6EAD7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C4B-6C69-4A7D-AFFB-344DBE5D1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3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CBC4-12B1-4911-8B22-7697BD6EAD7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C4B-6C69-4A7D-AFFB-344DBE5D1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3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CBC4-12B1-4911-8B22-7697BD6EAD7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3CC4B-6C69-4A7D-AFFB-344DBE5D1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0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54D79-588C-414F-9935-D85D2666634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EC328-9116-4993-92C0-623125586B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0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D4C6C6-A3D7-4E80-8E23-60CBB2210C1E}"/>
              </a:ext>
            </a:extLst>
          </p:cNvPr>
          <p:cNvSpPr txBox="1"/>
          <p:nvPr/>
        </p:nvSpPr>
        <p:spPr>
          <a:xfrm>
            <a:off x="4086225" y="3267075"/>
            <a:ext cx="5619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15: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Ôn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cộng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đồng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địa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phương</a:t>
            </a:r>
            <a:endParaRPr kumimoji="0" lang="en-US" sz="4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17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805175" y="2949382"/>
            <a:ext cx="3539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Tiết</a:t>
            </a:r>
            <a:r>
              <a:rPr kumimoji="0" lang="en-US" altLang="zh-CN" sz="60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 </a:t>
            </a:r>
            <a:r>
              <a:rPr lang="en-US" altLang="zh-CN" sz="6000" b="1" spc="300" dirty="0">
                <a:solidFill>
                  <a:srgbClr val="ED81A1"/>
                </a:solidFill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3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7601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41F889-9008-4EEE-A0F1-582721B24E2E}"/>
              </a:ext>
            </a:extLst>
          </p:cNvPr>
          <p:cNvSpPr/>
          <p:nvPr/>
        </p:nvSpPr>
        <p:spPr>
          <a:xfrm>
            <a:off x="439961" y="1812254"/>
            <a:ext cx="11532358" cy="3265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sản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phẩm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hoặc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3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41F889-9008-4EEE-A0F1-582721B24E2E}"/>
              </a:ext>
            </a:extLst>
          </p:cNvPr>
          <p:cNvSpPr/>
          <p:nvPr/>
        </p:nvSpPr>
        <p:spPr>
          <a:xfrm>
            <a:off x="439961" y="1812254"/>
            <a:ext cx="11532358" cy="3265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Giới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thiệu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sản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phẩm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2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" y="171089"/>
            <a:ext cx="5008729" cy="6686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37" y="171089"/>
            <a:ext cx="6144729" cy="66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3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7CD7ED-5A0F-4702-A0E6-499E88CF2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9" y="126749"/>
            <a:ext cx="11577431" cy="66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84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Widescreen</PresentationFormat>
  <Paragraphs>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Microsoft YaHei</vt:lpstr>
      <vt:lpstr>Arial</vt:lpstr>
      <vt:lpstr>Calibri</vt:lpstr>
      <vt:lpstr>Calibri Light</vt:lpstr>
      <vt:lpstr>iCiel Mijas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STD-QUYNH ^^</dc:creator>
  <cp:lastModifiedBy>Windows</cp:lastModifiedBy>
  <cp:revision>1</cp:revision>
  <dcterms:created xsi:type="dcterms:W3CDTF">2024-12-28T03:30:06Z</dcterms:created>
  <dcterms:modified xsi:type="dcterms:W3CDTF">2024-12-30T14:36:59Z</dcterms:modified>
</cp:coreProperties>
</file>