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87" r:id="rId4"/>
    <p:sldMasterId id="2147483699" r:id="rId5"/>
    <p:sldMasterId id="2147483711" r:id="rId6"/>
    <p:sldMasterId id="2147483723" r:id="rId7"/>
    <p:sldMasterId id="2147483735" r:id="rId8"/>
    <p:sldMasterId id="2147483747" r:id="rId9"/>
    <p:sldMasterId id="2147483759" r:id="rId10"/>
    <p:sldMasterId id="2147483771" r:id="rId11"/>
  </p:sldMasterIdLst>
  <p:notesMasterIdLst>
    <p:notesMasterId r:id="rId28"/>
  </p:notes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0E281-66CE-4968-AC72-1A31778A691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D1C8D-53B2-4FD5-A554-61FA2E4D1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3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500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93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76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366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097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72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10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79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222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58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101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482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164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44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11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2613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48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3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59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9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6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5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40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0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5372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4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35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11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2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E7F5F8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4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0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47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65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4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6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1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58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7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0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4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3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18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01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1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74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8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2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258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5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44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01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1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4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1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3688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423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96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62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755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664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297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576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628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814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033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30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7074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835430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0997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6123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85704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37445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32578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94710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2978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53123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25316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519271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7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8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1503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7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42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5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4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6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9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2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72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59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9402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32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93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3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6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8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55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9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0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7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90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5941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5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24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85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3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8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0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2339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6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10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00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2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7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17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6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99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23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54D79-588C-414F-9935-D85D2666634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EC328-9116-4993-92C0-623125586B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5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54D79-588C-414F-9935-D85D2666634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EC328-9116-4993-92C0-623125586B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0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05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54D79-588C-414F-9935-D85D2666634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EC328-9116-4993-92C0-623125586B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5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54D79-588C-414F-9935-D85D2666634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EC328-9116-4993-92C0-623125586B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0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17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0319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54D79-588C-414F-9935-D85D2666634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EC328-9116-4993-92C0-623125586B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4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54D79-588C-414F-9935-D85D2666634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EC328-9116-4993-92C0-623125586B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3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54D79-588C-414F-9935-D85D2666634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EC328-9116-4993-92C0-623125586B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8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1227" y="3504543"/>
            <a:ext cx="62837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GV: </a:t>
            </a:r>
            <a:r>
              <a:rPr kumimoji="0" lang="en-US" sz="4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Nguyễn</a:t>
            </a:r>
            <a:r>
              <a:rPr kumimoji="0" lang="en-US" sz="4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Thúy</a:t>
            </a:r>
            <a:r>
              <a:rPr kumimoji="0" lang="en-US" sz="4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Quỳnh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95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82029" y="1228397"/>
            <a:ext cx="7112000" cy="440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thuốc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dẫn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312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F048C6F8-066B-4516-AB2C-C40C0587CDBD}"/>
              </a:ext>
            </a:extLst>
          </p:cNvPr>
          <p:cNvSpPr txBox="1"/>
          <p:nvPr/>
        </p:nvSpPr>
        <p:spPr>
          <a:xfrm>
            <a:off x="626943" y="199405"/>
            <a:ext cx="772683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hình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dưới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9E8AF-070B-419A-BA17-8C2EA390D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688" y="1003769"/>
            <a:ext cx="6999112" cy="573569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EFF386-AE2D-4336-9FE9-6129B169E181}"/>
              </a:ext>
            </a:extLst>
          </p:cNvPr>
          <p:cNvSpPr/>
          <p:nvPr/>
        </p:nvSpPr>
        <p:spPr>
          <a:xfrm>
            <a:off x="406400" y="1557867"/>
            <a:ext cx="2393244" cy="3330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Tên một số thức ăn, đồ uống, đồ dùng,... nếu không được cất giữ, bảo quản cẩn thận có thể gây ngộ độc.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12FB9E-D210-49D1-83D7-978979A1D7E4}"/>
              </a:ext>
            </a:extLst>
          </p:cNvPr>
          <p:cNvSpPr/>
          <p:nvPr/>
        </p:nvSpPr>
        <p:spPr>
          <a:xfrm>
            <a:off x="3465689" y="2799644"/>
            <a:ext cx="205457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10DD7D-97FE-4533-81D3-4C1A319011CE}"/>
              </a:ext>
            </a:extLst>
          </p:cNvPr>
          <p:cNvSpPr/>
          <p:nvPr/>
        </p:nvSpPr>
        <p:spPr>
          <a:xfrm>
            <a:off x="5881513" y="2031995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540201-AF36-4231-87B8-E408B38E91C6}"/>
              </a:ext>
            </a:extLst>
          </p:cNvPr>
          <p:cNvSpPr/>
          <p:nvPr/>
        </p:nvSpPr>
        <p:spPr>
          <a:xfrm>
            <a:off x="9115777" y="2302934"/>
            <a:ext cx="2534356" cy="7281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trí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553CC9-B099-4B17-BF86-5E21672800D6}"/>
              </a:ext>
            </a:extLst>
          </p:cNvPr>
          <p:cNvSpPr/>
          <p:nvPr/>
        </p:nvSpPr>
        <p:spPr>
          <a:xfrm>
            <a:off x="4583290" y="4538132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E46266-8AA5-475B-A32E-4B6E7B806820}"/>
              </a:ext>
            </a:extLst>
          </p:cNvPr>
          <p:cNvSpPr/>
          <p:nvPr/>
        </p:nvSpPr>
        <p:spPr>
          <a:xfrm>
            <a:off x="6578600" y="6195750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297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68AAAE2C-EAE1-424D-8A3D-8BCBCB7FB522}"/>
              </a:ext>
            </a:extLst>
          </p:cNvPr>
          <p:cNvSpPr txBox="1"/>
          <p:nvPr/>
        </p:nvSpPr>
        <p:spPr>
          <a:xfrm>
            <a:off x="626943" y="199405"/>
            <a:ext cx="990559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Dấu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hỏng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ôi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thiu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6" name="Picture 5" descr="A bowl of fruit&#10;&#10;Description automatically generated with low confidence">
            <a:extLst>
              <a:ext uri="{FF2B5EF4-FFF2-40B4-BE49-F238E27FC236}">
                <a16:creationId xmlns:a16="http://schemas.microsoft.com/office/drawing/2014/main" id="{369D5754-1496-444F-A914-37453DE1E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70844"/>
            <a:ext cx="6096000" cy="38100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5EA89E0-1A5C-4BD4-9795-B6122F60A591}"/>
              </a:ext>
            </a:extLst>
          </p:cNvPr>
          <p:cNvSpPr/>
          <p:nvPr/>
        </p:nvSpPr>
        <p:spPr>
          <a:xfrm>
            <a:off x="2720622" y="4967508"/>
            <a:ext cx="6604000" cy="14818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420344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04B4-80C1-45A3-A5C5-6B01FFAA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686F2-A374-4E37-9388-C19E33CF2B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F135F-7D04-4C29-9233-0FB55F92F5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4071AE94-AB88-4879-BBC7-FA402F649307}"/>
              </a:ext>
            </a:extLst>
          </p:cNvPr>
          <p:cNvSpPr txBox="1"/>
          <p:nvPr/>
        </p:nvSpPr>
        <p:spPr>
          <a:xfrm>
            <a:off x="626943" y="199405"/>
            <a:ext cx="772683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toàn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01A6D-0015-4F81-AB7F-937680C8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8" y="1620134"/>
            <a:ext cx="3343275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751B2-48C1-4E69-B00C-4E0B65395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22" y="2153709"/>
            <a:ext cx="54102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3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5EA4-F79A-41D6-BE29-CC29B7A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2EC21-BF09-47F4-B9DB-53CB4F5DA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2DFB6-1D2A-47CC-8C51-451F173058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4FBCF-5BEB-47FD-9A71-460EAD36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89" y="1569155"/>
            <a:ext cx="9121422" cy="33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"/>
          <p:cNvSpPr/>
          <p:nvPr/>
        </p:nvSpPr>
        <p:spPr>
          <a:xfrm>
            <a:off x="3901440" y="842010"/>
            <a:ext cx="3901440" cy="5105400"/>
          </a:xfrm>
          <a:prstGeom prst="rect">
            <a:avLst/>
          </a:prstGeom>
          <a:noFill/>
          <a:ln w="254000">
            <a:solidFill>
              <a:srgbClr val="FFC7DD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27"/>
          <p:cNvSpPr/>
          <p:nvPr/>
        </p:nvSpPr>
        <p:spPr>
          <a:xfrm>
            <a:off x="7007860" y="-116840"/>
            <a:ext cx="5300980" cy="7040880"/>
          </a:xfrm>
          <a:prstGeom prst="rect">
            <a:avLst/>
          </a:prstGeom>
          <a:solidFill>
            <a:srgbClr val="FFC7DD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" name="18" descr="菠萝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85" y="616585"/>
            <a:ext cx="570865" cy="963930"/>
          </a:xfrm>
          <a:prstGeom prst="rect">
            <a:avLst/>
          </a:prstGeom>
        </p:spPr>
      </p:pic>
      <p:pic>
        <p:nvPicPr>
          <p:cNvPr id="6" name="5" descr="圆球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" y="5080"/>
            <a:ext cx="2572385" cy="1798320"/>
          </a:xfrm>
          <a:prstGeom prst="rect">
            <a:avLst/>
          </a:prstGeom>
        </p:spPr>
      </p:pic>
      <p:pic>
        <p:nvPicPr>
          <p:cNvPr id="7" name="6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05" y="4536440"/>
            <a:ext cx="767715" cy="676910"/>
          </a:xfrm>
          <a:prstGeom prst="rect">
            <a:avLst/>
          </a:prstGeom>
        </p:spPr>
      </p:pic>
      <p:pic>
        <p:nvPicPr>
          <p:cNvPr id="8" name="7" descr="椰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740" y="3904615"/>
            <a:ext cx="621665" cy="786130"/>
          </a:xfrm>
          <a:prstGeom prst="rect">
            <a:avLst/>
          </a:prstGeom>
        </p:spPr>
      </p:pic>
      <p:pic>
        <p:nvPicPr>
          <p:cNvPr id="9" name="8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740" y="44450"/>
            <a:ext cx="767715" cy="676910"/>
          </a:xfrm>
          <a:prstGeom prst="rect">
            <a:avLst/>
          </a:prstGeom>
        </p:spPr>
      </p:pic>
      <p:pic>
        <p:nvPicPr>
          <p:cNvPr id="10" name="9" descr="太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860" y="1803400"/>
            <a:ext cx="859155" cy="804545"/>
          </a:xfrm>
          <a:prstGeom prst="rect">
            <a:avLst/>
          </a:prstGeom>
        </p:spPr>
      </p:pic>
      <p:pic>
        <p:nvPicPr>
          <p:cNvPr id="22" name="21" descr="太阳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455" y="1317625"/>
            <a:ext cx="661670" cy="619760"/>
          </a:xfrm>
          <a:prstGeom prst="rect">
            <a:avLst/>
          </a:prstGeom>
        </p:spPr>
      </p:pic>
      <p:pic>
        <p:nvPicPr>
          <p:cNvPr id="2" name="1" descr="白球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8965" y="4690745"/>
            <a:ext cx="3328035" cy="3175635"/>
          </a:xfrm>
          <a:prstGeom prst="rect">
            <a:avLst/>
          </a:prstGeom>
        </p:spPr>
      </p:pic>
      <p:pic>
        <p:nvPicPr>
          <p:cNvPr id="24" name="23" descr="菠萝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320" y="842010"/>
            <a:ext cx="436880" cy="738505"/>
          </a:xfrm>
          <a:prstGeom prst="rect">
            <a:avLst/>
          </a:prstGeom>
        </p:spPr>
      </p:pic>
      <p:sp>
        <p:nvSpPr>
          <p:cNvPr id="31" name="30"/>
          <p:cNvSpPr/>
          <p:nvPr/>
        </p:nvSpPr>
        <p:spPr>
          <a:xfrm>
            <a:off x="3756660" y="674370"/>
            <a:ext cx="4282440" cy="544068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5" name="24" descr="椰子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00000">
            <a:off x="3703955" y="615950"/>
            <a:ext cx="455295" cy="575945"/>
          </a:xfrm>
          <a:prstGeom prst="rect">
            <a:avLst/>
          </a:prstGeom>
        </p:spPr>
      </p:pic>
      <p:sp>
        <p:nvSpPr>
          <p:cNvPr id="32" name="31"/>
          <p:cNvSpPr/>
          <p:nvPr/>
        </p:nvSpPr>
        <p:spPr>
          <a:xfrm>
            <a:off x="4191000" y="1034415"/>
            <a:ext cx="3611245" cy="1790163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3" name="32"/>
          <p:cNvCxnSpPr/>
          <p:nvPr/>
        </p:nvCxnSpPr>
        <p:spPr>
          <a:xfrm>
            <a:off x="4006850" y="3954780"/>
            <a:ext cx="3810000" cy="0"/>
          </a:xfrm>
          <a:prstGeom prst="line">
            <a:avLst/>
          </a:prstGeom>
          <a:ln w="254000">
            <a:solidFill>
              <a:srgbClr val="FFC7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"/>
          <p:cNvSpPr/>
          <p:nvPr/>
        </p:nvSpPr>
        <p:spPr>
          <a:xfrm>
            <a:off x="4224020" y="2903221"/>
            <a:ext cx="3578860" cy="2891790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34"/>
          <p:cNvSpPr txBox="1"/>
          <p:nvPr/>
        </p:nvSpPr>
        <p:spPr>
          <a:xfrm>
            <a:off x="5189855" y="1301783"/>
            <a:ext cx="2002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3</a:t>
            </a:r>
            <a:endParaRPr kumimoji="0" lang="zh-CN" altLang="en-US" sz="48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srgbClr val="369C8B">
                    <a:alpha val="40000"/>
                  </a:srgbClr>
                </a:outerShdw>
              </a:effectLst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36" name="5"/>
          <p:cNvSpPr txBox="1"/>
          <p:nvPr/>
        </p:nvSpPr>
        <p:spPr>
          <a:xfrm>
            <a:off x="4210051" y="2907984"/>
            <a:ext cx="3498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Phòng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tránh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ngộ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độc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khi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 ở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nhà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9714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8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6403AF-B84B-4B3F-AD52-7DD34A86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44EF1C-2D7B-424B-9183-4580092F5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77D0D7-E348-4B0E-81B1-0EB231F98F16}"/>
              </a:ext>
            </a:extLst>
          </p:cNvPr>
          <p:cNvSpPr txBox="1">
            <a:spLocks/>
          </p:cNvSpPr>
          <p:nvPr/>
        </p:nvSpPr>
        <p:spPr>
          <a:xfrm>
            <a:off x="694660" y="12402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Em đã từng thấy ai bị ngộ độc chưa?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7" name="Picture 6" descr="A picture containing person, indoor, baby, little&#10;&#10;Description automatically generated">
            <a:extLst>
              <a:ext uri="{FF2B5EF4-FFF2-40B4-BE49-F238E27FC236}">
                <a16:creationId xmlns:a16="http://schemas.microsoft.com/office/drawing/2014/main" id="{C9DD1BC7-E240-46FE-AED9-774EF9E80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37" y="1254642"/>
            <a:ext cx="6257525" cy="387181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FA5865-56A8-4642-A02D-2306681F3CE0}"/>
              </a:ext>
            </a:extLst>
          </p:cNvPr>
          <p:cNvSpPr txBox="1">
            <a:spLocks/>
          </p:cNvSpPr>
          <p:nvPr/>
        </p:nvSpPr>
        <p:spPr>
          <a:xfrm>
            <a:off x="3405963" y="44175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sao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họ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bị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ngộ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độc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746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48162" y="1112019"/>
            <a:ext cx="7112000" cy="440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TNXH: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tránh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ngộ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6" name="Content Placeholder 20" descr="logo">
            <a:extLst>
              <a:ext uri="{FF2B5EF4-FFF2-40B4-BE49-F238E27FC236}">
                <a16:creationId xmlns:a16="http://schemas.microsoft.com/office/drawing/2014/main" id="{77032705-C94C-4D90-846D-FD4C6C25C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41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506EE07A-A256-47C4-B6A1-E9FAD0385624}"/>
              </a:ext>
            </a:extLst>
          </p:cNvPr>
          <p:cNvGrpSpPr/>
          <p:nvPr/>
        </p:nvGrpSpPr>
        <p:grpSpPr>
          <a:xfrm>
            <a:off x="393348" y="199405"/>
            <a:ext cx="8835392" cy="957551"/>
            <a:chOff x="7117" y="6334"/>
            <a:chExt cx="6430" cy="642"/>
          </a:xfrm>
        </p:grpSpPr>
        <p:sp>
          <p:nvSpPr>
            <p:cNvPr id="3" name="任意多边形 18">
              <a:extLst>
                <a:ext uri="{FF2B5EF4-FFF2-40B4-BE49-F238E27FC236}">
                  <a16:creationId xmlns:a16="http://schemas.microsoft.com/office/drawing/2014/main" id="{3A9B8B07-E3F4-4E16-B4E0-A5488A90EF37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文本框 19">
              <a:extLst>
                <a:ext uri="{FF2B5EF4-FFF2-40B4-BE49-F238E27FC236}">
                  <a16:creationId xmlns:a16="http://schemas.microsoft.com/office/drawing/2014/main" id="{202A2BAF-032B-4416-BB50-7CA5A86A67C2}"/>
                </a:ext>
              </a:extLst>
            </p:cNvPr>
            <p:cNvSpPr txBox="1"/>
            <p:nvPr/>
          </p:nvSpPr>
          <p:spPr>
            <a:xfrm>
              <a:off x="7287" y="6334"/>
              <a:ext cx="6260" cy="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1.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Tìm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hiểu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lý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do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gây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ngộ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qua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đường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ăn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uống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1D3AFD0-A161-4F1D-A440-B464AB66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267" y="1302923"/>
            <a:ext cx="78771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25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E0AB863E-3C16-457A-A96D-6B3BA48990D4}"/>
              </a:ext>
            </a:extLst>
          </p:cNvPr>
          <p:cNvSpPr txBox="1"/>
          <p:nvPr/>
        </p:nvSpPr>
        <p:spPr>
          <a:xfrm>
            <a:off x="626943" y="199405"/>
            <a:ext cx="1088811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 nước ngọt để qua đêm thường đau bụng, vì sao?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 descr="A picture containing cup, beverage, glass, empty&#10;&#10;Description automatically generated">
            <a:extLst>
              <a:ext uri="{FF2B5EF4-FFF2-40B4-BE49-F238E27FC236}">
                <a16:creationId xmlns:a16="http://schemas.microsoft.com/office/drawing/2014/main" id="{B690E426-3E9C-4BC9-82D7-D6A3AA911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76" y="1082195"/>
            <a:ext cx="6038850" cy="38004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E88389-BF52-4F89-ABCB-0A9F4BEEA764}"/>
              </a:ext>
            </a:extLst>
          </p:cNvPr>
          <p:cNvSpPr/>
          <p:nvPr/>
        </p:nvSpPr>
        <p:spPr>
          <a:xfrm>
            <a:off x="818707" y="5337543"/>
            <a:ext cx="10185991" cy="13210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97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Widescreen</PresentationFormat>
  <Paragraphs>53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微软雅黑</vt:lpstr>
      <vt:lpstr>宋体</vt:lpstr>
      <vt:lpstr>宋体</vt:lpstr>
      <vt:lpstr>Arial</vt:lpstr>
      <vt:lpstr>Calibri</vt:lpstr>
      <vt:lpstr>Calibri Light</vt:lpstr>
      <vt:lpstr>等线</vt:lpstr>
      <vt:lpstr>Montserrat Medium</vt:lpstr>
      <vt:lpstr>Times New Roman</vt:lpstr>
      <vt:lpstr>字魂59号-创粗黑</vt:lpstr>
      <vt:lpstr>1_Office Theme</vt:lpstr>
      <vt:lpstr>第一PPT，www.1ppt.com</vt:lpstr>
      <vt:lpstr>Office 主题</vt:lpstr>
      <vt:lpstr>1_Office 主题</vt:lpstr>
      <vt:lpstr>3_Office Theme</vt:lpstr>
      <vt:lpstr>2_Office Theme</vt:lpstr>
      <vt:lpstr>2_Office 主题</vt:lpstr>
      <vt:lpstr>3_Office 主题</vt:lpstr>
      <vt:lpstr>4_Office 主题</vt:lpstr>
      <vt:lpstr>5_Office 主题</vt:lpstr>
      <vt:lpstr>6_Office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STD-QUYNH ^^</dc:creator>
  <cp:lastModifiedBy>STD-QUYNH ^^</cp:lastModifiedBy>
  <cp:revision>1</cp:revision>
  <dcterms:created xsi:type="dcterms:W3CDTF">2024-09-30T13:54:43Z</dcterms:created>
  <dcterms:modified xsi:type="dcterms:W3CDTF">2024-09-30T13:55:18Z</dcterms:modified>
</cp:coreProperties>
</file>