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70" r:id="rId5"/>
    <p:sldId id="273" r:id="rId6"/>
    <p:sldId id="265" r:id="rId7"/>
    <p:sldId id="274" r:id="rId8"/>
    <p:sldId id="275" r:id="rId9"/>
    <p:sldId id="276" r:id="rId10"/>
    <p:sldId id="256" r:id="rId11"/>
    <p:sldId id="271" r:id="rId12"/>
    <p:sldId id="261" r:id="rId13"/>
    <p:sldId id="277" r:id="rId14"/>
    <p:sldId id="284" r:id="rId15"/>
    <p:sldId id="304" r:id="rId16"/>
    <p:sldId id="305" r:id="rId17"/>
    <p:sldId id="306" r:id="rId18"/>
    <p:sldId id="307" r:id="rId19"/>
    <p:sldId id="308" r:id="rId20"/>
    <p:sldId id="279" r:id="rId21"/>
    <p:sldId id="285" r:id="rId22"/>
    <p:sldId id="309" r:id="rId23"/>
    <p:sldId id="310" r:id="rId24"/>
    <p:sldId id="287" r:id="rId25"/>
    <p:sldId id="311" r:id="rId26"/>
    <p:sldId id="272" r:id="rId27"/>
    <p:sldId id="301" r:id="rId28"/>
    <p:sldId id="312" r:id="rId29"/>
    <p:sldId id="302" r:id="rId30"/>
    <p:sldId id="313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7" autoAdjust="0"/>
    <p:restoredTop sz="94622" autoAdjust="0"/>
  </p:normalViewPr>
  <p:slideViewPr>
    <p:cSldViewPr>
      <p:cViewPr varScale="1">
        <p:scale>
          <a:sx n="42" d="100"/>
          <a:sy n="42" d="100"/>
        </p:scale>
        <p:origin x="8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22540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9735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1700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9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2165-27F5-72D8-23FC-4C718040C8CC}"/>
              </a:ext>
            </a:extLst>
          </p:cNvPr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70866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4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EDF9B-A432-F531-3B78-4D04B302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47900"/>
            <a:ext cx="6574283" cy="388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50D549-1D5B-3276-4AAE-A3B0F94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6248093" cy="3733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762000" y="7277100"/>
            <a:ext cx="9372600" cy="2057400"/>
            <a:chOff x="1524000" y="5976846"/>
            <a:chExt cx="5817870" cy="2057400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58744" y="6235454"/>
              <a:ext cx="487363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92202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4495800" y="7277100"/>
            <a:ext cx="4800600" cy="1186762"/>
            <a:chOff x="1524000" y="5976846"/>
            <a:chExt cx="5817870" cy="1186762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74231" y="61292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F3E046-29D3-4C14-EEEB-D8D130FA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100"/>
            <a:ext cx="6208183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E1F3A-30F6-EDDC-4895-A946AC93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076700"/>
            <a:ext cx="6477000" cy="38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GB" sz="2800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 sao năng lượng gió có thể giúp người nông dân loại bỏ được những hạt thóc lép?</a:t>
            </a:r>
            <a:endParaRPr lang="en-GB" sz="6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id="{7BA1CB76-AFCB-4669-F459-B823DB8128DF}"/>
              </a:ext>
            </a:extLst>
          </p:cNvPr>
          <p:cNvSpPr/>
          <p:nvPr/>
        </p:nvSpPr>
        <p:spPr>
          <a:xfrm>
            <a:off x="5867400" y="5981700"/>
            <a:ext cx="11582400" cy="3105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r>
              <a:rPr lang="vi-VN" sz="5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hạt thóc lép sẽ bị gió thổi bay ra, đó là do thóc lép có khối lượng nhẹ hơn thóc thường.</a:t>
            </a:r>
          </a:p>
        </p:txBody>
      </p:sp>
    </p:spTree>
    <p:extLst>
      <p:ext uri="{BB962C8B-B14F-4D97-AF65-F5344CB8AC3E}">
        <p14:creationId xmlns:p14="http://schemas.microsoft.com/office/powerpoint/2010/main" val="38732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 nào ở nước ta có thể xây dựng nhà máy phong điện (điện được sản xuất từ năng lượng gió)? Vì sao?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08" t="-1" r="22808" b="-1357"/>
          <a:stretch/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BEC49A-8DE1-5DB3-83AD-4896B38592A0}"/>
              </a:ext>
            </a:extLst>
          </p:cNvPr>
          <p:cNvGrpSpPr/>
          <p:nvPr/>
        </p:nvGrpSpPr>
        <p:grpSpPr>
          <a:xfrm>
            <a:off x="5257800" y="266700"/>
            <a:ext cx="7696200" cy="2216633"/>
            <a:chOff x="736179" y="-419327"/>
            <a:chExt cx="14576065" cy="957666"/>
          </a:xfrm>
        </p:grpSpPr>
        <p:sp>
          <p:nvSpPr>
            <p:cNvPr id="3" name="圆角矩形 17">
              <a:extLst>
                <a:ext uri="{FF2B5EF4-FFF2-40B4-BE49-F238E27FC236}">
                  <a16:creationId xmlns:a16="http://schemas.microsoft.com/office/drawing/2014/main" id="{AF58701C-C859-E211-A83A-F28A2437FE68}"/>
                </a:ext>
              </a:extLst>
            </p:cNvPr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1412;p53">
              <a:extLst>
                <a:ext uri="{FF2B5EF4-FFF2-40B4-BE49-F238E27FC236}">
                  <a16:creationId xmlns:a16="http://schemas.microsoft.com/office/drawing/2014/main" id="{7D50E259-EAB7-CEC8-20D0-68861205AD52}"/>
                </a:ext>
              </a:extLst>
            </p:cNvPr>
            <p:cNvSpPr txBox="1">
              <a:spLocks/>
            </p:cNvSpPr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Trò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Xì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điện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4" name="图片 24">
            <a:extLst>
              <a:ext uri="{FF2B5EF4-FFF2-40B4-BE49-F238E27FC236}">
                <a16:creationId xmlns:a16="http://schemas.microsoft.com/office/drawing/2014/main" id="{E8B44621-0538-1DE9-2DDD-DB0D1437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609600" y="4533900"/>
            <a:ext cx="5862243" cy="43045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CE42E2-F274-94A8-68DF-FCF903DAFCBB}"/>
              </a:ext>
            </a:extLst>
          </p:cNvPr>
          <p:cNvSpPr txBox="1"/>
          <p:nvPr/>
        </p:nvSpPr>
        <p:spPr>
          <a:xfrm>
            <a:off x="6324600" y="2857500"/>
            <a:ext cx="1112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D0A796-2FC7-C076-DA47-CF7381B3A4C1}"/>
              </a:ext>
            </a:extLst>
          </p:cNvPr>
          <p:cNvSpPr/>
          <p:nvPr/>
        </p:nvSpPr>
        <p:spPr>
          <a:xfrm>
            <a:off x="1066800" y="647700"/>
            <a:ext cx="3738811" cy="3692075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1AD28C-F147-8103-8924-61B179B17EC8}"/>
              </a:ext>
            </a:extLst>
          </p:cNvPr>
          <p:cNvSpPr/>
          <p:nvPr/>
        </p:nvSpPr>
        <p:spPr>
          <a:xfrm>
            <a:off x="6172200" y="1028700"/>
            <a:ext cx="4420540" cy="3077801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339C77-A860-B32A-8608-E5DB32971518}"/>
              </a:ext>
            </a:extLst>
          </p:cNvPr>
          <p:cNvSpPr/>
          <p:nvPr/>
        </p:nvSpPr>
        <p:spPr>
          <a:xfrm>
            <a:off x="12725400" y="419100"/>
            <a:ext cx="3435546" cy="3669475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01951C-3470-6FD4-B6A8-B0BD0DE72AAD}"/>
              </a:ext>
            </a:extLst>
          </p:cNvPr>
          <p:cNvSpPr/>
          <p:nvPr/>
        </p:nvSpPr>
        <p:spPr>
          <a:xfrm>
            <a:off x="6096000" y="50673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7EFE6-C149-2D84-C8A7-0B9EBCFF95BC}"/>
              </a:ext>
            </a:extLst>
          </p:cNvPr>
          <p:cNvSpPr txBox="1"/>
          <p:nvPr/>
        </p:nvSpPr>
        <p:spPr>
          <a:xfrm>
            <a:off x="5105400" y="800100"/>
            <a:ext cx="115062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vi-VN" sz="54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5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784549-F1EA-B924-F9C5-C435B843A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72100"/>
            <a:ext cx="6183134" cy="4219391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>
            <a:extLst>
              <a:ext uri="{FF2B5EF4-FFF2-40B4-BE49-F238E27FC236}">
                <a16:creationId xmlns:a16="http://schemas.microsoft.com/office/drawing/2014/main" id="{ABBB0C75-6B35-1517-6F6C-BBD886B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591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0B75-6199-8259-7666-195528E9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24100"/>
            <a:ext cx="9991460" cy="66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CA2E88-B6D5-451B-A932-CCAC911D1937}"/>
              </a:ext>
            </a:extLst>
          </p:cNvPr>
          <p:cNvSpPr txBox="1"/>
          <p:nvPr/>
        </p:nvSpPr>
        <p:spPr>
          <a:xfrm>
            <a:off x="1187234" y="214839"/>
            <a:ext cx="1611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8D4A-1912-2B55-B4D4-90954F6C5F52}"/>
              </a:ext>
            </a:extLst>
          </p:cNvPr>
          <p:cNvSpPr txBox="1"/>
          <p:nvPr/>
        </p:nvSpPr>
        <p:spPr>
          <a:xfrm>
            <a:off x="1143000" y="2105019"/>
            <a:ext cx="15697200" cy="5170646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6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6600" dirty="0">
                <a:latin typeface="Cambria" panose="02040503050406030204" pitchFamily="18" charset="0"/>
              </a:rPr>
              <a:t>+ </a:t>
            </a:r>
            <a:r>
              <a:rPr lang="vi-VN" sz="66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  <p:extLst>
      <p:ext uri="{BB962C8B-B14F-4D97-AF65-F5344CB8AC3E}">
        <p14:creationId xmlns:p14="http://schemas.microsoft.com/office/powerpoint/2010/main" val="3116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id="{615DD2B4-8B01-D287-9B79-8251C394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F5842-E5B7-D551-8FDC-0B8BDF897ECC}"/>
              </a:ext>
            </a:extLst>
          </p:cNvPr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508</Words>
  <Application>Microsoft Office PowerPoint</Application>
  <PresentationFormat>Custom</PresentationFormat>
  <Paragraphs>29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#9Slide06 SVNDope Script</vt:lpstr>
      <vt:lpstr>Arial</vt:lpstr>
      <vt:lpstr>Calibri</vt:lpstr>
      <vt:lpstr>Cambria</vt:lpstr>
      <vt:lpstr>Glacial Indifference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T10_KH</dc:title>
  <dc:creator>thao</dc:creator>
  <cp:lastModifiedBy>TT</cp:lastModifiedBy>
  <cp:revision>81</cp:revision>
  <dcterms:created xsi:type="dcterms:W3CDTF">2006-08-16T00:00:00Z</dcterms:created>
  <dcterms:modified xsi:type="dcterms:W3CDTF">2024-10-12T09:22:22Z</dcterms:modified>
  <dc:identifier>DAGRpH26L6w</dc:identifier>
</cp:coreProperties>
</file>