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1452" r:id="rId2"/>
    <p:sldId id="11447" r:id="rId3"/>
    <p:sldId id="11448" r:id="rId4"/>
    <p:sldId id="11434" r:id="rId5"/>
    <p:sldId id="11449" r:id="rId6"/>
    <p:sldId id="11451" r:id="rId7"/>
    <p:sldId id="11455" r:id="rId8"/>
    <p:sldId id="257" r:id="rId9"/>
    <p:sldId id="11458" r:id="rId10"/>
    <p:sldId id="11459" r:id="rId11"/>
    <p:sldId id="11464" r:id="rId12"/>
    <p:sldId id="261" r:id="rId13"/>
    <p:sldId id="11438" r:id="rId14"/>
    <p:sldId id="11419" r:id="rId15"/>
    <p:sldId id="11456" r:id="rId16"/>
    <p:sldId id="11442" r:id="rId17"/>
    <p:sldId id="11460" r:id="rId18"/>
    <p:sldId id="11461" r:id="rId19"/>
    <p:sldId id="11463" r:id="rId20"/>
    <p:sldId id="11462" r:id="rId21"/>
    <p:sldId id="11457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314"/>
    <a:srgbClr val="000000"/>
    <a:srgbClr val="FF6500"/>
    <a:srgbClr val="B9EDFF"/>
    <a:srgbClr val="9CCEE2"/>
    <a:srgbClr val="FFFFCF"/>
    <a:srgbClr val="5A3232"/>
    <a:srgbClr val="406D9E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08" autoAdjust="0"/>
    <p:restoredTop sz="90110" autoAdjust="0"/>
  </p:normalViewPr>
  <p:slideViewPr>
    <p:cSldViewPr snapToGrid="0">
      <p:cViewPr varScale="1">
        <p:scale>
          <a:sx n="88" d="100"/>
          <a:sy n="88" d="100"/>
        </p:scale>
        <p:origin x="643" y="6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https://ibaotu.com/sucai/19453204.html, https://ibaotu.com/sucai/19451470.html, https://ibaotu.com/sucai/18395015.html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https://izihun.com/shangyongziti-591.html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音乐：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https://ibaotu.com/sucai/17866500.html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摄影图：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https://ibaotu.com/sucai/18240402.html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5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6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8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25641D-20D9-4A14-B816-C8AC1FDA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9F389F-5E7E-4A4E-BD21-DA571D0E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6C7B1A-CB44-4B90-AC6B-7FA02EE9E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5DD5-892E-4B85-8201-D5DBE45E046B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BA322B-2F47-444B-90B0-355D84FD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2B8C65-4165-434B-9797-750F52D9F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444" y="2233905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D13927-683A-E0EE-57A1-961E4F45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17" y="141596"/>
            <a:ext cx="9065538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1.03606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9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9AA73-FD4B-618F-DA97-4986748F7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174" y="1042035"/>
            <a:ext cx="1906905" cy="1817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9690B-180D-E7E6-DF87-380E1D70C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7917" y="1002664"/>
            <a:ext cx="2072323" cy="1943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3827B-98DB-0BB3-B412-A2447467B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222" y="3451542"/>
            <a:ext cx="2783603" cy="1506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645EE-DCC4-38EB-FB49-0519527D9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912" y="3557270"/>
            <a:ext cx="2946192" cy="1319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96917D-29C4-76FA-60C8-28CE3C1371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608" y="1373457"/>
            <a:ext cx="368230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4D55-B07D-EFA3-EFFB-CF468405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ircle Area classic visual proof_720p">
            <a:hlinkClick r:id="" action="ppaction://media"/>
            <a:extLst>
              <a:ext uri="{FF2B5EF4-FFF2-40B4-BE49-F238E27FC236}">
                <a16:creationId xmlns:a16="http://schemas.microsoft.com/office/drawing/2014/main" id="{92AD8887-2431-D690-B192-1A0227D991D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95" end="276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8401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3F6E4B-8C9D-4AEF-BBC4-A88A48949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0541" y="-16562"/>
            <a:ext cx="4573844" cy="6858000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4FDB0525-447B-45B5-96CB-A74D7A3DB4AE}"/>
              </a:ext>
            </a:extLst>
          </p:cNvPr>
          <p:cNvSpPr/>
          <p:nvPr/>
        </p:nvSpPr>
        <p:spPr>
          <a:xfrm rot="11068948">
            <a:off x="308181" y="1844536"/>
            <a:ext cx="8171950" cy="4684731"/>
          </a:xfrm>
          <a:prstGeom prst="cloud">
            <a:avLst/>
          </a:prstGeom>
          <a:solidFill>
            <a:srgbClr val="FF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8448A1D-A1CC-44DB-97CD-47CC80D0374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280812" y="3265643"/>
            <a:ext cx="628626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03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5897C-A4C4-48BE-844C-47DA464836C3}"/>
              </a:ext>
            </a:extLst>
          </p:cNvPr>
          <p:cNvSpPr txBox="1"/>
          <p:nvPr/>
        </p:nvSpPr>
        <p:spPr>
          <a:xfrm>
            <a:off x="1564640" y="2558830"/>
            <a:ext cx="629792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  <a:endParaRPr lang="vi-V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S = 3,14</a:t>
            </a:r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 r x r</a:t>
            </a:r>
            <a:endParaRPr lang="vi-V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S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r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B071F-34C5-231B-4E6E-4B02907A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266" y="112708"/>
            <a:ext cx="529178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ENTICHHINHTRON">
            <a:hlinkClick r:id="" action="ppaction://media"/>
            <a:extLst>
              <a:ext uri="{FF2B5EF4-FFF2-40B4-BE49-F238E27FC236}">
                <a16:creationId xmlns:a16="http://schemas.microsoft.com/office/drawing/2014/main" id="{DCA917F1-7FD3-43F0-8408-DDA78B7F28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95B0-DE98-4A41-B16A-3628987663EB}"/>
              </a:ext>
            </a:extLst>
          </p:cNvPr>
          <p:cNvSpPr txBox="1"/>
          <p:nvPr/>
        </p:nvSpPr>
        <p:spPr>
          <a:xfrm>
            <a:off x="1564641" y="1672870"/>
            <a:ext cx="1098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cm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E97E7-B24B-413D-96CF-DB9580C7479F}"/>
              </a:ext>
            </a:extLst>
          </p:cNvPr>
          <p:cNvSpPr txBox="1"/>
          <p:nvPr/>
        </p:nvSpPr>
        <p:spPr>
          <a:xfrm>
            <a:off x="990996" y="489566"/>
            <a:ext cx="6278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5400" b="1" dirty="0">
              <a:ln w="28575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B2A3E5-761E-458F-A8EF-2398592E9C51}"/>
              </a:ext>
            </a:extLst>
          </p:cNvPr>
          <p:cNvSpPr txBox="1"/>
          <p:nvPr/>
        </p:nvSpPr>
        <p:spPr>
          <a:xfrm>
            <a:off x="1360802" y="2738306"/>
            <a:ext cx="94703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3,14 x 10 x 10 = 314 (cm²)</a:t>
            </a:r>
            <a:endParaRPr lang="en-US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4AA19C-7593-CA0E-D0FC-E11069D70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70" y="1730165"/>
            <a:ext cx="8535140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995680" y="56896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059797-B8F2-6EE7-F132-63EDB25AB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896509"/>
              </p:ext>
            </p:extLst>
          </p:nvPr>
        </p:nvGraphicFramePr>
        <p:xfrm>
          <a:off x="548640" y="1847426"/>
          <a:ext cx="11267440" cy="2133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78000">
                  <a:extLst>
                    <a:ext uri="{9D8B030D-6E8A-4147-A177-3AD203B41FA5}">
                      <a16:colId xmlns:a16="http://schemas.microsoft.com/office/drawing/2014/main" val="3507250579"/>
                    </a:ext>
                  </a:extLst>
                </a:gridCol>
                <a:gridCol w="2728976">
                  <a:extLst>
                    <a:ext uri="{9D8B030D-6E8A-4147-A177-3AD203B41FA5}">
                      <a16:colId xmlns:a16="http://schemas.microsoft.com/office/drawing/2014/main" val="3207984018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70829483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651263966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987261684"/>
                    </a:ext>
                  </a:extLst>
                </a:gridCol>
              </a:tblGrid>
              <a:tr h="69850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mm</a:t>
                      </a:r>
                    </a:p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520944"/>
                  </a:ext>
                </a:extLst>
              </a:tr>
              <a:tr h="8695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8814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C349B04-D420-80CA-879E-F5E65D2EDEBF}"/>
              </a:ext>
            </a:extLst>
          </p:cNvPr>
          <p:cNvSpPr txBox="1"/>
          <p:nvPr/>
        </p:nvSpPr>
        <p:spPr>
          <a:xfrm>
            <a:off x="254000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2 x 2 = 12,56 (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E0EFB-FD4D-18FE-A0D0-9372313D22C9}"/>
              </a:ext>
            </a:extLst>
          </p:cNvPr>
          <p:cNvSpPr txBox="1"/>
          <p:nvPr/>
        </p:nvSpPr>
        <p:spPr>
          <a:xfrm>
            <a:off x="503936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5 x 5 = 78,5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856DC-D054-41DA-151C-20BF287F3F5B}"/>
              </a:ext>
            </a:extLst>
          </p:cNvPr>
          <p:cNvSpPr txBox="1"/>
          <p:nvPr/>
        </p:nvSpPr>
        <p:spPr>
          <a:xfrm>
            <a:off x="730504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3 x 3 = 28,26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A3A57-7CCB-B8C1-9558-4EF07B92A63B}"/>
              </a:ext>
            </a:extLst>
          </p:cNvPr>
          <p:cNvSpPr txBox="1"/>
          <p:nvPr/>
        </p:nvSpPr>
        <p:spPr>
          <a:xfrm>
            <a:off x="965200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4 x 4 = 50,24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793CA-A929-4836-E1C4-A6BA98FF79F0}"/>
              </a:ext>
            </a:extLst>
          </p:cNvPr>
          <p:cNvSpPr txBox="1"/>
          <p:nvPr/>
        </p:nvSpPr>
        <p:spPr>
          <a:xfrm>
            <a:off x="619760" y="1270000"/>
            <a:ext cx="10576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200 m.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F67F05-A1A2-0520-471C-E017EF8AF388}"/>
              </a:ext>
            </a:extLst>
          </p:cNvPr>
          <p:cNvSpPr/>
          <p:nvPr/>
        </p:nvSpPr>
        <p:spPr>
          <a:xfrm>
            <a:off x="8625840" y="1879600"/>
            <a:ext cx="508000" cy="4165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69528-4A88-4635-40F8-9687913E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69" y="2577464"/>
            <a:ext cx="6768071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26187-7D6A-E3BC-3ECE-2EB1E8B80366}"/>
              </a:ext>
            </a:extLst>
          </p:cNvPr>
          <p:cNvSpPr txBox="1"/>
          <p:nvPr/>
        </p:nvSpPr>
        <p:spPr>
          <a:xfrm>
            <a:off x="2194560" y="327152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200 × 200 = 125 600 (m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125 600 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FA9CDA-BE4E-EE50-2760-FC980B98E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60" y="596264"/>
            <a:ext cx="4574780" cy="25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A76C7-7A76-7110-9EA0-86D8F0A34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251" y="1502579"/>
            <a:ext cx="7309738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C046B4-F611-C17E-5CD9-BF084EE0A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92" y="1567618"/>
            <a:ext cx="699881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706880" y="365760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một tấm thảm hình tròn có đường kính 20 dm.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AA850-5C37-1671-B660-11294EB56EC4}"/>
              </a:ext>
            </a:extLst>
          </p:cNvPr>
          <p:cNvSpPr txBox="1"/>
          <p:nvPr/>
        </p:nvSpPr>
        <p:spPr>
          <a:xfrm>
            <a:off x="1046480" y="2032000"/>
            <a:ext cx="1022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: 2 = 10 (dm)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10 × 10 = 314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314 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9A807-385C-F27A-79FC-A0D6754F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51" y="1162204"/>
            <a:ext cx="9242337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34055" y="1255329"/>
            <a:ext cx="452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chu vi</a:t>
            </a:r>
            <a:r>
              <a:rPr lang="vi-VN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hình tròn </a:t>
            </a:r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285283" y="3675467"/>
            <a:ext cx="673035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3599960" y="4163506"/>
            <a:ext cx="6002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 = d x 3,14</a:t>
            </a:r>
          </a:p>
          <a:p>
            <a:pPr algn="ctr"/>
            <a:r>
              <a:rPr lang="vi-VN" sz="5400" b="1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= r x 2 x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E1E11411-B62C-4DBD-852C-06EADEC9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8" y="1038970"/>
            <a:ext cx="47461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đường kính của</a:t>
            </a:r>
            <a:endParaRPr lang="vi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5368426" y="3784871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5508126" y="4746917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 = C :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bán kính của </a:t>
            </a:r>
            <a:endParaRPr lang="vi-VN" sz="320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856606" y="3733075"/>
            <a:ext cx="6145317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4124011" y="4750951"/>
            <a:ext cx="5541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 = C : </a:t>
            </a:r>
            <a:r>
              <a:rPr lang="da-DK" sz="5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5400" b="1" dirty="0" smtClean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5400" b="1" dirty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da-DK" sz="5400" b="1" dirty="0" smtClean="0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</a:t>
            </a:r>
            <a:endParaRPr lang="en-US" sz="5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86,339 Circle Cartoon Stock Photos and Images - 123RF">
            <a:extLst>
              <a:ext uri="{FF2B5EF4-FFF2-40B4-BE49-F238E27FC236}">
                <a16:creationId xmlns:a16="http://schemas.microsoft.com/office/drawing/2014/main" id="{A99C2D06-175C-4AAF-92CC-A92816A5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778" y1="29555" x2="11556" y2="66802"/>
                        <a14:foregroundMark x1="5333" y1="56275" x2="5333" y2="56275"/>
                        <a14:foregroundMark x1="36444" y1="36842" x2="36444" y2="36842"/>
                        <a14:foregroundMark x1="31111" y1="87045" x2="31111" y2="87045"/>
                        <a14:foregroundMark x1="49778" y1="29555" x2="57778" y2="28745"/>
                        <a14:foregroundMark x1="77556" y1="30364" x2="86444" y2="36842"/>
                        <a14:foregroundMark x1="74889" y1="8907" x2="89778" y2="19028"/>
                        <a14:foregroundMark x1="21333" y1="93522" x2="21333" y2="93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355940"/>
            <a:ext cx="62833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11EAB-FFC2-E309-42BC-0CEA969F1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268" y="228465"/>
            <a:ext cx="5614903" cy="310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21D47-DCD2-8280-8314-01008348D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064" y="1823593"/>
            <a:ext cx="6651312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718906" y="109623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5A667E-4AD5-4A86-93C1-E52EB9457CDB}"/>
              </a:ext>
            </a:extLst>
          </p:cNvPr>
          <p:cNvSpPr/>
          <p:nvPr/>
        </p:nvSpPr>
        <p:spPr>
          <a:xfrm>
            <a:off x="3261360" y="518159"/>
            <a:ext cx="8392160" cy="59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EB0E51-7C4B-475A-8822-18DD2BCD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52"/>
            <a:ext cx="3970498" cy="59533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1C2218-E011-49EA-A7E3-EC82B905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BE8FD1-796A-491E-89D3-50E4A30D74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FF7668-D37D-4C44-8E14-41819B8B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687A0A2-8E57-4129-96B5-4D541F932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FEEBC-E668-42A2-B399-CCA5FC827F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413695" y="1843961"/>
            <a:ext cx="1102476" cy="129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177A26-3D20-43AA-92DF-B064846B3C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413695" y="3071974"/>
            <a:ext cx="990185" cy="1160480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B9DDA5F1-C389-45C2-A8EB-B2DE818D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893" y="2170549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 được diện tích hình tròn;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ADD4B0-5DC4-4697-90E4-DB2E8A61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573" y="3229170"/>
            <a:ext cx="6135189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Áp dụng được công thức tính diện tích hình tròn trong một số tình huống thực tế.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0B4BF-42BF-CE46-E3B4-EAA258D09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043" y="640031"/>
            <a:ext cx="657815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B5B67-88F8-4A18-6CF2-94A054CD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67" y="1016634"/>
            <a:ext cx="9605792" cy="47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380</Words>
  <Application>Microsoft Office PowerPoint</Application>
  <PresentationFormat>Widescreen</PresentationFormat>
  <Paragraphs>54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Cambria</vt:lpstr>
      <vt:lpstr>等线</vt:lpstr>
      <vt:lpstr>等线 Light</vt:lpstr>
      <vt:lpstr>Times New Roman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Administrator</cp:lastModifiedBy>
  <cp:revision>70</cp:revision>
  <dcterms:created xsi:type="dcterms:W3CDTF">2020-02-07T01:48:05Z</dcterms:created>
  <dcterms:modified xsi:type="dcterms:W3CDTF">2024-12-09T01:35:02Z</dcterms:modified>
</cp:coreProperties>
</file>