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1"/>
  </p:notesMasterIdLst>
  <p:sldIdLst>
    <p:sldId id="11447" r:id="rId3"/>
    <p:sldId id="270" r:id="rId4"/>
    <p:sldId id="272" r:id="rId5"/>
    <p:sldId id="271" r:id="rId6"/>
    <p:sldId id="273" r:id="rId7"/>
    <p:sldId id="274" r:id="rId8"/>
    <p:sldId id="11451" r:id="rId9"/>
    <p:sldId id="11456" r:id="rId10"/>
    <p:sldId id="11442" r:id="rId11"/>
    <p:sldId id="11464" r:id="rId12"/>
    <p:sldId id="11465" r:id="rId13"/>
    <p:sldId id="11466" r:id="rId14"/>
    <p:sldId id="11467" r:id="rId15"/>
    <p:sldId id="11468" r:id="rId16"/>
    <p:sldId id="11463" r:id="rId17"/>
    <p:sldId id="11469" r:id="rId18"/>
    <p:sldId id="11470" r:id="rId19"/>
    <p:sldId id="11457" r:id="rId20"/>
  </p:sldIdLst>
  <p:sldSz cx="12192000" cy="6858000"/>
  <p:notesSz cx="6858000" cy="9144000"/>
  <p:embeddedFontLst>
    <p:embeddedFont>
      <p:font typeface="#9Slide07 Bangers" panose="020B0604020202020204" charset="0"/>
      <p:regular r:id="rId22"/>
    </p:embeddedFont>
    <p:embeddedFont>
      <p:font typeface="等线 Light" panose="020B0604020202020204" charset="-122"/>
      <p:regular r:id="rId23"/>
    </p:embeddedFont>
    <p:embeddedFont>
      <p:font typeface="Cambria" panose="020405030504060302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等线" panose="020B0604020202020204" charset="-122"/>
      <p:regular r:id="rId32"/>
      <p:bold r:id="rId33"/>
    </p:embeddedFont>
    <p:embeddedFont>
      <p:font typeface="#9Slide03 Comfortaa Bold" panose="020B0604020202020204" charset="0"/>
      <p:bold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0110" autoAdjust="0"/>
  </p:normalViewPr>
  <p:slideViewPr>
    <p:cSldViewPr snapToGrid="0">
      <p:cViewPr varScale="1">
        <p:scale>
          <a:sx n="88" d="100"/>
          <a:sy n="88" d="100"/>
        </p:scale>
        <p:origin x="643" y="62"/>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7</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15.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4"/>
          <a:stretch>
            <a:fillRect/>
          </a:stretch>
        </p:blipFill>
        <p:spPr>
          <a:xfrm>
            <a:off x="1631392" y="1567618"/>
            <a:ext cx="6998815" cy="1609483"/>
          </a:xfrm>
          <a:prstGeom prst="rect">
            <a:avLst/>
          </a:prstGeom>
        </p:spPr>
      </p:pic>
    </p:spTree>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495425" y="2809875"/>
            <a:ext cx="9420225" cy="3170099"/>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vừa tìm được ở câu a là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Biết rằng có 1 000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2"/>
          <a:stretch>
            <a:fillRect/>
          </a:stretch>
        </p:blipFill>
        <p:spPr>
          <a:xfrm>
            <a:off x="2447925" y="2319337"/>
            <a:ext cx="7867650" cy="4029075"/>
          </a:xfrm>
          <a:prstGeom prst="rect">
            <a:avLst/>
          </a:prstGeom>
        </p:spPr>
      </p:pic>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a:t>
            </a:r>
            <a:endParaRPr lang="en-US" sz="4800" dirty="0">
              <a:solidFill>
                <a:srgbClr val="FF0000"/>
              </a:solidFill>
              <a:latin typeface="Cambria" panose="02040503050406030204" pitchFamily="18" charset="0"/>
              <a:ea typeface="Cambria" panose="02040503050406030204" pitchFamily="18" charset="0"/>
            </a:endParaRPr>
          </a:p>
          <a:p>
            <a:pPr algn="ct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a:t>
            </a:r>
            <a:r>
              <a:rPr lang="en-US" sz="3600" dirty="0" smtClean="0">
                <a:solidFill>
                  <a:srgbClr val="FF0000"/>
                </a:solidFill>
                <a:latin typeface="Cambria" panose="02040503050406030204" pitchFamily="18" charset="0"/>
                <a:ea typeface="Cambria" panose="02040503050406030204" pitchFamily="18" charset="0"/>
              </a:rPr>
              <a:t>14</a:t>
            </a:r>
            <a:r>
              <a:rPr lang="vi-VN" sz="3600" dirty="0" smtClean="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000 = </a:t>
            </a:r>
            <a:r>
              <a:rPr lang="vi-VN" sz="3600" dirty="0" smtClean="0">
                <a:solidFill>
                  <a:srgbClr val="FF0000"/>
                </a:solidFill>
                <a:latin typeface="Cambria" panose="02040503050406030204" pitchFamily="18" charset="0"/>
                <a:ea typeface="Cambria" panose="02040503050406030204" pitchFamily="18" charset="0"/>
              </a:rPr>
              <a:t>2</a:t>
            </a:r>
            <a:r>
              <a:rPr lang="en-US" sz="3600" dirty="0" smtClean="0">
                <a:solidFill>
                  <a:srgbClr val="FF0000"/>
                </a:solidFill>
                <a:latin typeface="Cambria" panose="02040503050406030204" pitchFamily="18" charset="0"/>
                <a:ea typeface="Cambria" panose="02040503050406030204" pitchFamily="18" charset="0"/>
              </a:rPr>
              <a:t>9</a:t>
            </a:r>
            <a:r>
              <a:rPr lang="vi-VN" sz="3600" dirty="0" smtClean="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a:t>
            </a:r>
            <a:r>
              <a:rPr lang="vi-VN" sz="3600" dirty="0" smtClean="0">
                <a:solidFill>
                  <a:srgbClr val="FF0000"/>
                </a:solidFill>
                <a:latin typeface="Cambria" panose="02040503050406030204" pitchFamily="18" charset="0"/>
                <a:ea typeface="Cambria" panose="02040503050406030204" pitchFamily="18" charset="0"/>
              </a:rPr>
              <a:t>2</a:t>
            </a:r>
            <a:r>
              <a:rPr lang="en-US" sz="3600" dirty="0" smtClean="0">
                <a:solidFill>
                  <a:srgbClr val="FF0000"/>
                </a:solidFill>
                <a:latin typeface="Cambria" panose="02040503050406030204" pitchFamily="18" charset="0"/>
                <a:ea typeface="Cambria" panose="02040503050406030204" pitchFamily="18" charset="0"/>
              </a:rPr>
              <a:t>9</a:t>
            </a:r>
            <a:r>
              <a:rPr lang="vi-VN" sz="3600" dirty="0" smtClean="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a:extLst>
              <a:ext uri="{FF2B5EF4-FFF2-40B4-BE49-F238E27FC236}">
                <a16:creationId xmlns:a16="http://schemas.microsoft.com/office/drawing/2014/main" id="{8B4A76C7-7A76-7110-9EA0-86D8F0A34A8C}"/>
              </a:ext>
            </a:extLst>
          </p:cNvPr>
          <p:cNvPicPr>
            <a:picLocks noChangeAspect="1"/>
          </p:cNvPicPr>
          <p:nvPr/>
        </p:nvPicPr>
        <p:blipFill>
          <a:blip r:embed="rId4"/>
          <a:stretch>
            <a:fillRect/>
          </a:stretch>
        </p:blipFill>
        <p:spPr>
          <a:xfrm>
            <a:off x="1496251" y="1502579"/>
            <a:ext cx="7309738" cy="1963082"/>
          </a:xfrm>
          <a:prstGeom prst="rect">
            <a:avLst/>
          </a:prstGeom>
        </p:spPr>
      </p:pic>
    </p:spTree>
    <p:extLst>
      <p:ext uri="{BB962C8B-B14F-4D97-AF65-F5344CB8AC3E}">
        <p14:creationId xmlns:p14="http://schemas.microsoft.com/office/powerpoint/2010/main" val="4193299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Hãy</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trả</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lời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câu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hỏi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sau</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để</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thu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thập</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ý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giải</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mật</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thư</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cùng</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các</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bạn</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nhỏ</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r>
              <a:rPr kumimoji="0" lang="en-GB" sz="4000" b="0" i="0" u="none" strike="noStrike" kern="1200" cap="none" spc="0" normalizeH="0" baseline="0" noProof="0" dirty="0" err="1">
                <a:ln>
                  <a:noFill/>
                </a:ln>
                <a:solidFill>
                  <a:srgbClr val="0E2841"/>
                </a:solidFill>
                <a:effectLst/>
                <a:uLnTx/>
                <a:uFillTx/>
                <a:latin typeface="#9Slide03 Comfortaa Bold" panose="00000800000000000000" pitchFamily="2" charset="0"/>
                <a:ea typeface="+mn-ea"/>
                <a:cs typeface="+mn-cs"/>
              </a:rPr>
              <a:t>nhé</a:t>
            </a:r>
            <a:r>
              <a:rPr kumimoji="0" lang="en-GB"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rPr>
              <a:t>! </a:t>
            </a:r>
            <a:endParaRPr kumimoji="0" lang="vi-VN" sz="4000" b="0" i="0" u="none" strike="noStrike" kern="1200" cap="none" spc="0" normalizeH="0" baseline="0" noProof="0" dirty="0">
              <a:ln>
                <a:noFill/>
              </a:ln>
              <a:solidFill>
                <a:srgbClr val="0E2841"/>
              </a:solidFill>
              <a:effectLst/>
              <a:uLnTx/>
              <a:uFillTx/>
              <a:latin typeface="#9Slide03 Comfortaa Bold" panose="00000800000000000000" pitchFamily="2" charset="0"/>
              <a:ea typeface="+mn-ea"/>
              <a:cs typeface="+mn-cs"/>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chu vi hình tròn?</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0EBE22-3D20-5A38-3463-A3F93F1FA5C4}"/>
              </a:ext>
            </a:extLst>
          </p:cNvPr>
          <p:cNvPicPr>
            <a:picLocks noChangeAspect="1"/>
          </p:cNvPicPr>
          <p:nvPr/>
        </p:nvPicPr>
        <p:blipFill>
          <a:blip r:embed="rId5"/>
          <a:stretch>
            <a:fillRect/>
          </a:stretch>
        </p:blipFill>
        <p:spPr>
          <a:xfrm>
            <a:off x="5147864" y="1215200"/>
            <a:ext cx="1575921" cy="2176272"/>
          </a:xfrm>
          <a:prstGeom prst="rect">
            <a:avLst/>
          </a:prstGeom>
        </p:spPr>
      </p:pic>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6"/>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7"/>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8"/>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9"/>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0"/>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1"/>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6301517" y="565759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5493268" y="228465"/>
            <a:ext cx="5614903" cy="3109229"/>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4975064" y="1823593"/>
            <a:ext cx="6651312" cy="2926334"/>
          </a:xfrm>
          <a:prstGeom prst="rect">
            <a:avLst/>
          </a:prstGeom>
        </p:spPr>
      </p:pic>
      <p:pic>
        <p:nvPicPr>
          <p:cNvPr id="7" name="Picture 6">
            <a:extLst>
              <a:ext uri="{FF2B5EF4-FFF2-40B4-BE49-F238E27FC236}">
                <a16:creationId xmlns:a16="http://schemas.microsoft.com/office/drawing/2014/main" id="{B7003C88-02F8-C9AB-4589-867103580B44}"/>
              </a:ext>
            </a:extLst>
          </p:cNvPr>
          <p:cNvPicPr>
            <a:picLocks noChangeAspect="1"/>
          </p:cNvPicPr>
          <p:nvPr/>
        </p:nvPicPr>
        <p:blipFill>
          <a:blip r:embed="rId7"/>
          <a:stretch>
            <a:fillRect/>
          </a:stretch>
        </p:blipFill>
        <p:spPr>
          <a:xfrm>
            <a:off x="7259458" y="4702255"/>
            <a:ext cx="2664183" cy="1072989"/>
          </a:xfrm>
          <a:prstGeom prst="rect">
            <a:avLst/>
          </a:prstGeom>
        </p:spPr>
      </p:pic>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93416992-F9EC-8541-DD7E-C72D5988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42" y="1530579"/>
            <a:ext cx="8315665" cy="6425741"/>
          </a:xfrm>
          <a:prstGeom prst="rect">
            <a:avLst/>
          </a:prstGeom>
        </p:spPr>
      </p:pic>
    </p:spTree>
    <p:extLst>
      <p:ext uri="{BB962C8B-B14F-4D97-AF65-F5344CB8AC3E}">
        <p14:creationId xmlns:p14="http://schemas.microsoft.com/office/powerpoint/2010/main" val="187636936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598</Words>
  <Application>Microsoft Office PowerPoint</Application>
  <PresentationFormat>Widescreen</PresentationFormat>
  <Paragraphs>78</Paragraphs>
  <Slides>18</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#9Slide07 Bangers</vt:lpstr>
      <vt:lpstr>等线 Light</vt:lpstr>
      <vt:lpstr>Cambria</vt:lpstr>
      <vt:lpstr>Calibri</vt:lpstr>
      <vt:lpstr>Aptos Display</vt:lpstr>
      <vt:lpstr>等线</vt:lpstr>
      <vt:lpstr>Times New Roman</vt:lpstr>
      <vt:lpstr>Aptos</vt:lpstr>
      <vt:lpstr>Arial</vt:lpstr>
      <vt:lpstr>#9Slide03 Comfortaa Bold</vt:lpstr>
      <vt:lpstr>Office 主题​​</vt:lpstr>
      <vt:lpstr>1_Office Theme</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Administrator</cp:lastModifiedBy>
  <cp:revision>73</cp:revision>
  <dcterms:created xsi:type="dcterms:W3CDTF">2020-02-07T01:48:05Z</dcterms:created>
  <dcterms:modified xsi:type="dcterms:W3CDTF">2024-12-09T03:03:10Z</dcterms:modified>
</cp:coreProperties>
</file>