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7" r:id="rId4"/>
    <p:sldId id="283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4F"/>
    <a:srgbClr val="8B4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2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4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E25D-9EE5-4009-B002-A68A6BE6754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58F1-3B3C-4389-B253-15287E6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09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TNTP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 ĐỘI TRƯỜNG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 HỌC BÁT TRANG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350717"/>
            <a:ext cx="12192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TUYÊN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TUYỀN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Luật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</a:p>
          <a:p>
            <a:pPr algn="ctr">
              <a:spcAft>
                <a:spcPts val="600"/>
              </a:spcAft>
            </a:pP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kiến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học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2024 - 2025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4692" y="5566982"/>
            <a:ext cx="5577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07" y="1108562"/>
            <a:ext cx="1037385" cy="11202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47491" y="986643"/>
            <a:ext cx="3140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amdong.gov.vn/sites/tinhdoan/doi-tntp-ho-chi-minh/tin-hoi-dong-doi-tinh/SiteAssets/SitePages/1-1633697759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oc24.vn/source/%C4%90%E1%BB%8BaTHCS/GDCD%20c%C3%A1nh%20di%E1%BB%81u/59407471_656333124828045_69811210951097057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uandoan12.vn/upload/infoluat/185754882_187430749919569_12409360376079610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40" y="-1"/>
            <a:ext cx="96997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quandoan12.vn/upload/infoluat/186560052_187430533252924_74520566373333911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4" y="-1"/>
            <a:ext cx="9717207" cy="68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quandoan12.vn/upload/infoluat/187172637_187430689919575_88635780261467588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4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quandoan12.vn/upload/infoluat/185431507_187430613252916_3893522041829480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0" y="1134"/>
            <a:ext cx="11933382" cy="68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83</cp:revision>
  <dcterms:created xsi:type="dcterms:W3CDTF">2024-07-18T03:27:00Z</dcterms:created>
  <dcterms:modified xsi:type="dcterms:W3CDTF">2024-12-28T04:53:26Z</dcterms:modified>
</cp:coreProperties>
</file>