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1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2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4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E25D-9EE5-4009-B002-A68A6BE675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6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LÃO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 ĐỒNG ĐỘI XÃ BÁT TRANG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 ĐỘI TRƯỜNG TIỂU HỌC BÁT TRANG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64226"/>
            <a:ext cx="12192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TẬP</a:t>
            </a:r>
            <a:r>
              <a:rPr lang="en-US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5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HUẤN</a:t>
            </a:r>
            <a:endParaRPr lang="en-US" sz="5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BẠO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EM;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endParaRPr lang="en-US" sz="3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6801" y="5326493"/>
            <a:ext cx="4479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6" y="1205390"/>
            <a:ext cx="1054588" cy="1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0"/>
            <a:ext cx="1159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0"/>
            <a:ext cx="11518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0"/>
            <a:ext cx="11630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 Black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</cp:revision>
  <dcterms:created xsi:type="dcterms:W3CDTF">2024-07-18T03:27:00Z</dcterms:created>
  <dcterms:modified xsi:type="dcterms:W3CDTF">2024-12-05T01:53:21Z</dcterms:modified>
</cp:coreProperties>
</file>