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8"/>
  </p:notesMasterIdLst>
  <p:sldIdLst>
    <p:sldId id="320" r:id="rId3"/>
    <p:sldId id="302" r:id="rId4"/>
    <p:sldId id="303" r:id="rId5"/>
    <p:sldId id="304" r:id="rId6"/>
    <p:sldId id="305" r:id="rId7"/>
  </p:sldIdLst>
  <p:sldSz cx="9144000" cy="5143500" type="screen16x9"/>
  <p:notesSz cx="6858000" cy="9144000"/>
  <p:custDataLst>
    <p:tags r:id="rId9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99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1988" autoAdjust="0"/>
  </p:normalViewPr>
  <p:slideViewPr>
    <p:cSldViewPr>
      <p:cViewPr varScale="1">
        <p:scale>
          <a:sx n="77" d="100"/>
          <a:sy n="77" d="100"/>
        </p:scale>
        <p:origin x="92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AD71-E780-4836-A927-B532131AEC9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8917-3D9D-401D-947A-C4C530850A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5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4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76D1223-53C8-4F6E-A0EE-C7ADC22EE3B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05F3456-2B02-4FC3-9B3D-9B550E85FD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292426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376286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435292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2904079"/>
            <a:ext cx="4066286" cy="81856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95"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TOÁN LỚP 1E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834043" y="4579159"/>
            <a:ext cx="3704530" cy="4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6" tIns="45638" rIns="91276" bIns="456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Vũ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Nhàn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2419807"/>
            <a:ext cx="4184162" cy="3179204"/>
          </a:xfrm>
          <a:prstGeom prst="rect">
            <a:avLst/>
          </a:prstGeom>
          <a:noFill/>
        </p:spPr>
        <p:txBody>
          <a:bodyPr spcFirstLastPara="1" wrap="none" lIns="91276" tIns="45638" rIns="91276" bIns="45638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252230" y="162889"/>
            <a:ext cx="5009836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6" tIns="34289" rIns="68486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530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BÁT TRANG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1257302"/>
            <a:ext cx="6867730" cy="4112121"/>
          </a:xfrm>
          <a:prstGeom prst="rect">
            <a:avLst/>
          </a:prstGeom>
        </p:spPr>
        <p:txBody>
          <a:bodyPr spcFirstLastPara="1" wrap="none" lIns="68486" tIns="34289" rIns="68486" bIns="34289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530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0"/>
            <a:ext cx="1729280" cy="3235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3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1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1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2020-2021\TAILIEU\Toan1.1 bai 11-15 (FB Yen Nga)-20200808T151710Z-001\Toan1.1 bai 11-15 (FB Yen Nga)\file ảnh scan từ sách\bài 11\Phạm Duyên- trang 72.jpg"/>
          <p:cNvPicPr>
            <a:picLocks noChangeAspect="1" noChangeArrowheads="1"/>
          </p:cNvPicPr>
          <p:nvPr/>
        </p:nvPicPr>
        <p:blipFill>
          <a:blip r:embed="rId5"/>
          <a:srcRect l="21432" t="21044" r="33322" b="73906"/>
          <a:stretch>
            <a:fillRect/>
          </a:stretch>
        </p:blipFill>
        <p:spPr bwMode="auto">
          <a:xfrm>
            <a:off x="3124200" y="1047750"/>
            <a:ext cx="3886200" cy="685800"/>
          </a:xfrm>
          <a:prstGeom prst="rect">
            <a:avLst/>
          </a:prstGeom>
          <a:noFill/>
        </p:spPr>
      </p:pic>
      <p:grpSp>
        <p:nvGrpSpPr>
          <p:cNvPr id="22" name="Group 10"/>
          <p:cNvGrpSpPr/>
          <p:nvPr/>
        </p:nvGrpSpPr>
        <p:grpSpPr>
          <a:xfrm>
            <a:off x="1524000" y="742950"/>
            <a:ext cx="4608512" cy="945396"/>
            <a:chOff x="827584" y="1491630"/>
            <a:chExt cx="4608512" cy="945396"/>
          </a:xfrm>
        </p:grpSpPr>
        <p:sp>
          <p:nvSpPr>
            <p:cNvPr id="23" name="Oval 22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75656" y="1606029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" descr="C:\Users\Administrator\Desktop\2020-2021\TAILIEU\Toan1.1 bai 11-15 (FB Yen Nga)-20200808T151710Z-001\Toan1.1 bai 11-15 (FB Yen Nga)\file ảnh scan từ sách\bài 11\Phạm Duyên- trang 72.jpg"/>
          <p:cNvPicPr>
            <a:picLocks noChangeAspect="1" noChangeArrowheads="1"/>
          </p:cNvPicPr>
          <p:nvPr/>
        </p:nvPicPr>
        <p:blipFill>
          <a:blip r:embed="rId6" cstate="print"/>
          <a:srcRect l="65488" t="21044" r="13080" b="73906"/>
          <a:stretch>
            <a:fillRect/>
          </a:stretch>
        </p:blipFill>
        <p:spPr bwMode="auto">
          <a:xfrm>
            <a:off x="7010400" y="1200150"/>
            <a:ext cx="1828800" cy="457200"/>
          </a:xfrm>
          <a:prstGeom prst="rect">
            <a:avLst/>
          </a:prstGeom>
          <a:noFill/>
        </p:spPr>
      </p:pic>
      <p:pic>
        <p:nvPicPr>
          <p:cNvPr id="27" name="Picture 2" descr="C:\Users\Administrator\Desktop\2020-2021\TAILIEU\Toan1.1 bai 11-15 (FB Yen Nga)-20200808T151710Z-001\Toan1.1 bai 11-15 (FB Yen Nga)\file ảnh scan từ sách\bài 11\Phạm Duyên- trang 72.jpg"/>
          <p:cNvPicPr>
            <a:picLocks noChangeAspect="1" noChangeArrowheads="1"/>
          </p:cNvPicPr>
          <p:nvPr/>
        </p:nvPicPr>
        <p:blipFill>
          <a:blip r:embed="rId7" cstate="print"/>
          <a:srcRect l="21432" t="39562" r="33322" b="53704"/>
          <a:stretch>
            <a:fillRect/>
          </a:stretch>
        </p:blipFill>
        <p:spPr bwMode="auto">
          <a:xfrm>
            <a:off x="3200400" y="2419350"/>
            <a:ext cx="3733800" cy="762000"/>
          </a:xfrm>
          <a:prstGeom prst="rect">
            <a:avLst/>
          </a:prstGeom>
          <a:noFill/>
        </p:spPr>
      </p:pic>
      <p:pic>
        <p:nvPicPr>
          <p:cNvPr id="28" name="Picture 2" descr="C:\Users\Administrator\Desktop\2020-2021\TAILIEU\Toan1.1 bai 11-15 (FB Yen Nga)-20200808T151710Z-001\Toan1.1 bai 11-15 (FB Yen Nga)\file ảnh scan từ sách\bài 11\Phạm Duyên- trang 72.jpg"/>
          <p:cNvPicPr>
            <a:picLocks noChangeAspect="1" noChangeArrowheads="1"/>
          </p:cNvPicPr>
          <p:nvPr/>
        </p:nvPicPr>
        <p:blipFill>
          <a:blip r:embed="rId5"/>
          <a:srcRect l="21432" t="25931" r="33322" b="69181"/>
          <a:stretch>
            <a:fillRect/>
          </a:stretch>
        </p:blipFill>
        <p:spPr bwMode="auto">
          <a:xfrm>
            <a:off x="3200400" y="1733550"/>
            <a:ext cx="3733800" cy="685800"/>
          </a:xfrm>
          <a:prstGeom prst="rect">
            <a:avLst/>
          </a:prstGeom>
          <a:noFill/>
        </p:spPr>
      </p:pic>
      <p:pic>
        <p:nvPicPr>
          <p:cNvPr id="29" name="Picture 2" descr="C:\Users\Administrator\Desktop\2020-2021\TAILIEU\Toan1.1 bai 11-15 (FB Yen Nga)-20200808T151710Z-001\Toan1.1 bai 11-15 (FB Yen Nga)\file ảnh scan từ sách\bài 11\Phạm Duyên- trang 72.jpg"/>
          <p:cNvPicPr>
            <a:picLocks noChangeAspect="1" noChangeArrowheads="1"/>
          </p:cNvPicPr>
          <p:nvPr/>
        </p:nvPicPr>
        <p:blipFill>
          <a:blip r:embed="rId5"/>
          <a:srcRect l="21432" t="30004" r="33322" b="64294"/>
          <a:stretch>
            <a:fillRect/>
          </a:stretch>
        </p:blipFill>
        <p:spPr bwMode="auto">
          <a:xfrm>
            <a:off x="3124200" y="3105150"/>
            <a:ext cx="3886200" cy="762000"/>
          </a:xfrm>
          <a:prstGeom prst="rect">
            <a:avLst/>
          </a:prstGeom>
          <a:noFill/>
        </p:spPr>
      </p:pic>
      <p:pic>
        <p:nvPicPr>
          <p:cNvPr id="30" name="Picture 2" descr="C:\Users\Administrator\Desktop\2020-2021\TAILIEU\Toan1.1 bai 11-15 (FB Yen Nga)-20200808T151710Z-001\Toan1.1 bai 11-15 (FB Yen Nga)\file ảnh scan từ sách\bài 11\Phạm Duyên- trang 72.jpg"/>
          <p:cNvPicPr>
            <a:picLocks noChangeAspect="1" noChangeArrowheads="1"/>
          </p:cNvPicPr>
          <p:nvPr/>
        </p:nvPicPr>
        <p:blipFill>
          <a:blip r:embed="rId5"/>
          <a:srcRect l="21432" t="35353" r="33322" b="60438"/>
          <a:stretch>
            <a:fillRect/>
          </a:stretch>
        </p:blipFill>
        <p:spPr bwMode="auto">
          <a:xfrm>
            <a:off x="3124200" y="4095750"/>
            <a:ext cx="3886200" cy="609600"/>
          </a:xfrm>
          <a:prstGeom prst="rect">
            <a:avLst/>
          </a:prstGeom>
          <a:noFill/>
        </p:spPr>
      </p:pic>
      <p:pic>
        <p:nvPicPr>
          <p:cNvPr id="31" name="Picture 2" descr="C:\Users\Administrator\Desktop\2020-2021\TAILIEU\Toan1.1 bai 11-15 (FB Yen Nga)-20200808T151710Z-001\Toan1.1 bai 11-15 (FB Yen Nga)\file ảnh scan từ sách\bài 11\Phạm Duyên- trang 72.jpg"/>
          <p:cNvPicPr>
            <a:picLocks noChangeAspect="1" noChangeArrowheads="1"/>
          </p:cNvPicPr>
          <p:nvPr/>
        </p:nvPicPr>
        <p:blipFill>
          <a:blip r:embed="rId8" cstate="print"/>
          <a:srcRect l="65488" t="26094" r="13080" b="69697"/>
          <a:stretch>
            <a:fillRect/>
          </a:stretch>
        </p:blipFill>
        <p:spPr bwMode="auto">
          <a:xfrm>
            <a:off x="7086600" y="1885950"/>
            <a:ext cx="1447800" cy="533400"/>
          </a:xfrm>
          <a:prstGeom prst="rect">
            <a:avLst/>
          </a:prstGeom>
          <a:noFill/>
        </p:spPr>
      </p:pic>
      <p:pic>
        <p:nvPicPr>
          <p:cNvPr id="32" name="Picture 2" descr="C:\Users\Administrator\Desktop\2020-2021\TAILIEU\Toan1.1 bai 11-15 (FB Yen Nga)-20200808T151710Z-001\Toan1.1 bai 11-15 (FB Yen Nga)\file ảnh scan từ sách\bài 11\Phạm Duyên- trang 72.jpg"/>
          <p:cNvPicPr>
            <a:picLocks noChangeAspect="1" noChangeArrowheads="1"/>
          </p:cNvPicPr>
          <p:nvPr/>
        </p:nvPicPr>
        <p:blipFill>
          <a:blip r:embed="rId5"/>
          <a:srcRect l="65488" t="30992" r="13080" b="65182"/>
          <a:stretch>
            <a:fillRect/>
          </a:stretch>
        </p:blipFill>
        <p:spPr bwMode="auto">
          <a:xfrm>
            <a:off x="7086600" y="2571750"/>
            <a:ext cx="1371600" cy="533400"/>
          </a:xfrm>
          <a:prstGeom prst="rect">
            <a:avLst/>
          </a:prstGeom>
          <a:noFill/>
        </p:spPr>
      </p:pic>
      <p:pic>
        <p:nvPicPr>
          <p:cNvPr id="33" name="Picture 2" descr="C:\Users\Administrator\Desktop\2020-2021\TAILIEU\Toan1.1 bai 11-15 (FB Yen Nga)-20200808T151710Z-001\Toan1.1 bai 11-15 (FB Yen Nga)\file ảnh scan từ sách\bài 11\Phạm Duyên- trang 72.jpg"/>
          <p:cNvPicPr>
            <a:picLocks noChangeAspect="1" noChangeArrowheads="1"/>
          </p:cNvPicPr>
          <p:nvPr/>
        </p:nvPicPr>
        <p:blipFill>
          <a:blip r:embed="rId9" cstate="print"/>
          <a:srcRect l="65488" t="35353" r="13080" b="59596"/>
          <a:stretch>
            <a:fillRect/>
          </a:stretch>
        </p:blipFill>
        <p:spPr bwMode="auto">
          <a:xfrm>
            <a:off x="7086600" y="3257550"/>
            <a:ext cx="1371600" cy="609600"/>
          </a:xfrm>
          <a:prstGeom prst="rect">
            <a:avLst/>
          </a:prstGeom>
          <a:noFill/>
        </p:spPr>
      </p:pic>
      <p:pic>
        <p:nvPicPr>
          <p:cNvPr id="34" name="Picture 2" descr="C:\Users\Administrator\Desktop\2020-2021\TAILIEU\Toan1.1 bai 11-15 (FB Yen Nga)-20200808T151710Z-001\Toan1.1 bai 11-15 (FB Yen Nga)\file ảnh scan từ sách\bài 11\Phạm Duyên- trang 72.jpg"/>
          <p:cNvPicPr>
            <a:picLocks noChangeAspect="1" noChangeArrowheads="1"/>
          </p:cNvPicPr>
          <p:nvPr/>
        </p:nvPicPr>
        <p:blipFill>
          <a:blip r:embed="rId10" cstate="print"/>
          <a:srcRect l="65488" t="40404" r="13080" b="55387"/>
          <a:stretch>
            <a:fillRect/>
          </a:stretch>
        </p:blipFill>
        <p:spPr bwMode="auto">
          <a:xfrm>
            <a:off x="7162800" y="4095750"/>
            <a:ext cx="1371600" cy="5334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8001000" y="19621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01000" y="26479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000" y="33337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77200" y="4095750"/>
            <a:ext cx="457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3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1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1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0"/>
          <p:cNvGrpSpPr/>
          <p:nvPr/>
        </p:nvGrpSpPr>
        <p:grpSpPr>
          <a:xfrm>
            <a:off x="1524002" y="742950"/>
            <a:ext cx="7310437" cy="814864"/>
            <a:chOff x="827585" y="1491630"/>
            <a:chExt cx="4421291" cy="814864"/>
          </a:xfrm>
        </p:grpSpPr>
        <p:sp>
          <p:nvSpPr>
            <p:cNvPr id="23" name="Oval 22"/>
            <p:cNvSpPr/>
            <p:nvPr/>
          </p:nvSpPr>
          <p:spPr>
            <a:xfrm>
              <a:off x="827585" y="1491630"/>
              <a:ext cx="460851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88435" y="1567830"/>
              <a:ext cx="39604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chú thỏ ghi phép tính có kết quả là 4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" descr="C:\Users\Administrator\Desktop\2020-2021\TAILIEU\Toan1.1 bai 11-15 (FB Yen Nga)-20200808T151710Z-001\Toan1.1 bai 11-15 (FB Yen Nga)\file ảnh scan từ sách\bài 11\Phạm Duyên- trang 72.jpg"/>
          <p:cNvPicPr>
            <a:picLocks noChangeAspect="1" noChangeArrowheads="1"/>
          </p:cNvPicPr>
          <p:nvPr/>
        </p:nvPicPr>
        <p:blipFill>
          <a:blip r:embed="rId5" cstate="print"/>
          <a:srcRect l="11907" t="50505" b="9933"/>
          <a:stretch>
            <a:fillRect/>
          </a:stretch>
        </p:blipFill>
        <p:spPr bwMode="auto">
          <a:xfrm>
            <a:off x="2209800" y="1352550"/>
            <a:ext cx="6477000" cy="3581400"/>
          </a:xfrm>
          <a:prstGeom prst="rect">
            <a:avLst/>
          </a:prstGeom>
          <a:noFill/>
        </p:spPr>
      </p:pic>
      <p:sp>
        <p:nvSpPr>
          <p:cNvPr id="45" name="Oval 44"/>
          <p:cNvSpPr/>
          <p:nvPr/>
        </p:nvSpPr>
        <p:spPr>
          <a:xfrm>
            <a:off x="2438400" y="3790950"/>
            <a:ext cx="1066800" cy="533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 – 3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77000" y="2190750"/>
            <a:ext cx="990600" cy="533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 – 2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514600" y="2266950"/>
            <a:ext cx="990600" cy="533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 – 1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876800" y="4019550"/>
            <a:ext cx="990600" cy="533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8 – 4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3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1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1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0"/>
          <p:cNvGrpSpPr/>
          <p:nvPr/>
        </p:nvGrpSpPr>
        <p:grpSpPr>
          <a:xfrm>
            <a:off x="1524000" y="742950"/>
            <a:ext cx="7620000" cy="853063"/>
            <a:chOff x="827584" y="1491630"/>
            <a:chExt cx="4608512" cy="853063"/>
          </a:xfrm>
        </p:grpSpPr>
        <p:sp>
          <p:nvSpPr>
            <p:cNvPr id="23" name="Oval 22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75656" y="1606029"/>
              <a:ext cx="3960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05003" y="1733550"/>
          <a:ext cx="6629400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0327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9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9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9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9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54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848600" y="3028950"/>
            <a:ext cx="53340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3028950"/>
            <a:ext cx="60960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0" y="3028950"/>
            <a:ext cx="45720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3200" y="3028950"/>
            <a:ext cx="45720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3028950"/>
            <a:ext cx="45720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3028950"/>
            <a:ext cx="38100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2020-2021\TAILIEU\Toan1.1 bai 11-15 (FB Yen Nga)-20200808T151710Z-001\Toan1.1 bai 11-15 (FB Yen Nga)\file ảnh scan từ sách\bài 11\Phạm Duyên- trang 73.jpg"/>
          <p:cNvPicPr>
            <a:picLocks noChangeAspect="1" noChangeArrowheads="1"/>
          </p:cNvPicPr>
          <p:nvPr/>
        </p:nvPicPr>
        <p:blipFill>
          <a:blip r:embed="rId4" cstate="print"/>
          <a:srcRect l="60926" t="35096" r="14312" b="11141"/>
          <a:stretch>
            <a:fillRect/>
          </a:stretch>
        </p:blipFill>
        <p:spPr bwMode="auto">
          <a:xfrm>
            <a:off x="6705600" y="1047750"/>
            <a:ext cx="1220724" cy="4343400"/>
          </a:xfrm>
          <a:prstGeom prst="rect">
            <a:avLst/>
          </a:prstGeom>
          <a:noFill/>
        </p:spPr>
      </p:pic>
      <p:grpSp>
        <p:nvGrpSpPr>
          <p:cNvPr id="2" name="Group 4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3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6224" y="-172105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1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1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0"/>
          <p:cNvGrpSpPr/>
          <p:nvPr/>
        </p:nvGrpSpPr>
        <p:grpSpPr>
          <a:xfrm>
            <a:off x="1524000" y="742950"/>
            <a:ext cx="7620000" cy="853063"/>
            <a:chOff x="827584" y="1491630"/>
            <a:chExt cx="4608512" cy="853063"/>
          </a:xfrm>
        </p:grpSpPr>
        <p:sp>
          <p:nvSpPr>
            <p:cNvPr id="23" name="Oval 22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75656" y="1606029"/>
              <a:ext cx="3960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phép tính thích hợp với mỗi hình.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:\Users\Administrator\Desktop\2020-2021\TAILIEU\Toan1.1 bai 11-15 (FB Yen Nga)-20200808T151710Z-001\Toan1.1 bai 11-15 (FB Yen Nga)\file ảnh scan từ sách\bài 11\Phạm Duyên- trang 73.jpg"/>
          <p:cNvPicPr>
            <a:picLocks noChangeAspect="1" noChangeArrowheads="1"/>
          </p:cNvPicPr>
          <p:nvPr/>
        </p:nvPicPr>
        <p:blipFill>
          <a:blip r:embed="rId6" cstate="print"/>
          <a:srcRect l="8371" t="35096" r="39074" b="11141"/>
          <a:stretch>
            <a:fillRect/>
          </a:stretch>
        </p:blipFill>
        <p:spPr bwMode="auto">
          <a:xfrm>
            <a:off x="2819400" y="1276350"/>
            <a:ext cx="2590800" cy="3867150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 rot="10800000">
            <a:off x="5181600" y="2114550"/>
            <a:ext cx="1676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838700" y="2305050"/>
            <a:ext cx="25146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257800" y="3486150"/>
            <a:ext cx="1676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988873-17FF-4CC6-967E-0DCD6DB6C0B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1 - T3  -  Đã sửa chữa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AFD81F-42DE-4F72-88EB-50AD08476674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A14555-083C-49A1-A7A6-C3AE369FAB20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440F9B-DF62-42B5-9742-705C049C791E}:3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E2D258-D92B-44ED-A448-81EA9883EDC9}: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4D3BA2-439C-40C7-8BE1-B5BF49A52D41}:3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150</Words>
  <Application>Microsoft Office PowerPoint</Application>
  <PresentationFormat>Trình chiếu Trên màn hình (16:9)</PresentationFormat>
  <Paragraphs>68</Paragraphs>
  <Slides>5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5</vt:i4>
      </vt:variant>
    </vt:vector>
  </HeadingPairs>
  <TitlesOfParts>
    <vt:vector size="14" baseType="lpstr">
      <vt:lpstr>SimSun</vt:lpstr>
      <vt:lpstr>Aharoni</vt:lpstr>
      <vt:lpstr>Arial</vt:lpstr>
      <vt:lpstr>Calibri</vt:lpstr>
      <vt:lpstr>Tahoma</vt:lpstr>
      <vt:lpstr>Times New Roman</vt:lpstr>
      <vt:lpstr>Verdana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11 - T3  -  Đã sửa chữa</dc:title>
  <dc:creator>Registered User</dc:creator>
  <cp:lastModifiedBy>Vu Nhan</cp:lastModifiedBy>
  <cp:revision>220</cp:revision>
  <dcterms:created xsi:type="dcterms:W3CDTF">2014-04-01T16:27:00Z</dcterms:created>
  <dcterms:modified xsi:type="dcterms:W3CDTF">2024-11-29T00:57:13Z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