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</p:sldMasterIdLst>
  <p:notesMasterIdLst>
    <p:notesMasterId r:id="rId9"/>
  </p:notesMasterIdLst>
  <p:sldIdLst>
    <p:sldId id="320" r:id="rId3"/>
    <p:sldId id="306" r:id="rId4"/>
    <p:sldId id="307" r:id="rId5"/>
    <p:sldId id="308" r:id="rId6"/>
    <p:sldId id="309" r:id="rId7"/>
    <p:sldId id="310" r:id="rId8"/>
  </p:sldIdLst>
  <p:sldSz cx="9144000" cy="5143500" type="screen16x9"/>
  <p:notesSz cx="6858000" cy="9144000"/>
  <p:custDataLst>
    <p:tags r:id="rId10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00"/>
    <a:srgbClr val="99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 autoAdjust="0"/>
    <p:restoredTop sz="91988" autoAdjust="0"/>
  </p:normalViewPr>
  <p:slideViewPr>
    <p:cSldViewPr>
      <p:cViewPr varScale="1">
        <p:scale>
          <a:sx n="77" d="100"/>
          <a:sy n="77" d="100"/>
        </p:scale>
        <p:origin x="928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1AD71-E780-4836-A927-B532131AEC99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68917-3D9D-401D-947A-C4C530850A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76D1223-53C8-4F6E-A0EE-C7ADC22EE3B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C05F3456-2B02-4FC3-9B3D-9B550E85FD30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292426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376286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435292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67200" y="-95664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2904079"/>
            <a:ext cx="4066286" cy="818567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638" rIns="91276" bIns="45638" anchor="ctr"/>
          <a:lstStyle/>
          <a:p>
            <a:pPr algn="ctr" defTabSz="912495">
              <a:defRPr/>
            </a:pPr>
            <a:r>
              <a:rPr lang="en-US" altLang="zh-CN" sz="3600" b="1" dirty="0">
                <a:solidFill>
                  <a:srgbClr val="FF0000"/>
                </a:solidFill>
              </a:rPr>
              <a:t>TOÁN LỚP 1E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834043" y="4579159"/>
            <a:ext cx="3704530" cy="46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6" tIns="45638" rIns="91276" bIns="456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 viên: Vũ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Thị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Nhàn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2419807"/>
            <a:ext cx="4184162" cy="3179204"/>
          </a:xfrm>
          <a:prstGeom prst="rect">
            <a:avLst/>
          </a:prstGeom>
          <a:noFill/>
        </p:spPr>
        <p:txBody>
          <a:bodyPr spcFirstLastPara="1" wrap="none" lIns="91276" tIns="45638" rIns="91276" bIns="45638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912495">
              <a:defRPr/>
            </a:pPr>
            <a:endParaRPr lang="en-US" sz="4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252230" y="162889"/>
            <a:ext cx="5009836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6" tIns="34289" rIns="68486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4530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BÁT TRANG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1257302"/>
            <a:ext cx="6867730" cy="4112121"/>
          </a:xfrm>
          <a:prstGeom prst="rect">
            <a:avLst/>
          </a:prstGeom>
        </p:spPr>
        <p:txBody>
          <a:bodyPr spcFirstLastPara="1" wrap="none" lIns="68486" tIns="34289" rIns="68486" bIns="34289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684530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0"/>
            <a:ext cx="1729280" cy="32356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3" name="Group 5"/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8" name="Freeform: Shape 100"/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01"/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02"/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3"/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04"/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05"/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Tiết 4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016224" y="-172105"/>
            <a:ext cx="5508104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algun Gothic" panose="020B0503020000020004" pitchFamily="50" charset="-127"/>
                <a:cs typeface="Calibri" panose="020F0502020204030204" pitchFamily="34" charset="0"/>
              </a:rPr>
              <a:t>Bài 11</a:t>
            </a:r>
          </a:p>
          <a:p>
            <a:pPr algn="ctr"/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Phép trừ trong phạm vi 10</a:t>
            </a:r>
          </a:p>
        </p:txBody>
      </p:sp>
      <p:pic>
        <p:nvPicPr>
          <p:cNvPr id="18" name="Picture 2" descr="C:\Users\Administrator\Desktop\GA ĐT TOAN\KHAM PH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611251" cy="66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828800" y="89535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Số 0 trong phép trừ</a:t>
            </a:r>
          </a:p>
        </p:txBody>
      </p:sp>
      <p:pic>
        <p:nvPicPr>
          <p:cNvPr id="2050" name="Picture 2" descr="C:\Users\Administrator\Desktop\2020-2021\TAILIEU\Toan1.1 bai 11-15 (FB Yen Nga)-20200808T151710Z-001\Toan1.1 bai 11-15 (FB Yen Nga)\file ảnh scan từ sách\bài 11\Phạm Duyên- trang 74.jpg"/>
          <p:cNvPicPr>
            <a:picLocks noChangeAspect="1" noChangeArrowheads="1"/>
          </p:cNvPicPr>
          <p:nvPr/>
        </p:nvPicPr>
        <p:blipFill>
          <a:blip r:embed="rId4" cstate="print"/>
          <a:srcRect l="16259" t="26820" r="45803" b="64559"/>
          <a:stretch>
            <a:fillRect/>
          </a:stretch>
        </p:blipFill>
        <p:spPr bwMode="auto">
          <a:xfrm>
            <a:off x="1905000" y="2190750"/>
            <a:ext cx="3124200" cy="1066800"/>
          </a:xfrm>
          <a:prstGeom prst="rect">
            <a:avLst/>
          </a:prstGeom>
          <a:noFill/>
        </p:spPr>
      </p:pic>
      <p:pic>
        <p:nvPicPr>
          <p:cNvPr id="22" name="Picture 2" descr="C:\Users\Administrator\Desktop\2020-2021\TAILIEU\Toan1.1 bai 11-15 (FB Yen Nga)-20200808T151710Z-001\Toan1.1 bai 11-15 (FB Yen Nga)\file ảnh scan từ sách\bài 11\Phạm Duyên- trang 74.jpg"/>
          <p:cNvPicPr>
            <a:picLocks noChangeAspect="1" noChangeArrowheads="1"/>
          </p:cNvPicPr>
          <p:nvPr/>
        </p:nvPicPr>
        <p:blipFill>
          <a:blip r:embed="rId5"/>
          <a:srcRect l="16259" t="22989" r="45803" b="74137"/>
          <a:stretch>
            <a:fillRect/>
          </a:stretch>
        </p:blipFill>
        <p:spPr bwMode="auto">
          <a:xfrm>
            <a:off x="2286000" y="1428750"/>
            <a:ext cx="2133600" cy="457200"/>
          </a:xfrm>
          <a:prstGeom prst="rect">
            <a:avLst/>
          </a:prstGeom>
          <a:noFill/>
        </p:spPr>
      </p:pic>
      <p:pic>
        <p:nvPicPr>
          <p:cNvPr id="25" name="Picture 2" descr="C:\Users\Administrator\Desktop\2020-2021\TAILIEU\Toan1.1 bai 11-15 (FB Yen Nga)-20200808T151710Z-001\Toan1.1 bai 11-15 (FB Yen Nga)\file ảnh scan từ sách\bài 11\Phạm Duyên- trang 74.jpg"/>
          <p:cNvPicPr>
            <a:picLocks noChangeAspect="1" noChangeArrowheads="1"/>
          </p:cNvPicPr>
          <p:nvPr/>
        </p:nvPicPr>
        <p:blipFill>
          <a:blip r:embed="rId6" cstate="print"/>
          <a:srcRect l="54197" t="27778" r="9220" b="64559"/>
          <a:stretch>
            <a:fillRect/>
          </a:stretch>
        </p:blipFill>
        <p:spPr bwMode="auto">
          <a:xfrm>
            <a:off x="5105400" y="1962150"/>
            <a:ext cx="2514600" cy="609600"/>
          </a:xfrm>
          <a:prstGeom prst="rect">
            <a:avLst/>
          </a:prstGeom>
          <a:noFill/>
        </p:spPr>
      </p:pic>
      <p:pic>
        <p:nvPicPr>
          <p:cNvPr id="26" name="Picture 2" descr="C:\Users\Administrator\Desktop\2020-2021\TAILIEU\Toan1.1 bai 11-15 (FB Yen Nga)-20200808T151710Z-001\Toan1.1 bai 11-15 (FB Yen Nga)\file ảnh scan từ sách\bài 11\Phạm Duyên- trang 74.jpg"/>
          <p:cNvPicPr>
            <a:picLocks noChangeAspect="1" noChangeArrowheads="1"/>
          </p:cNvPicPr>
          <p:nvPr/>
        </p:nvPicPr>
        <p:blipFill>
          <a:blip r:embed="rId5"/>
          <a:srcRect l="16259" t="43103" r="45803" b="47318"/>
          <a:stretch>
            <a:fillRect/>
          </a:stretch>
        </p:blipFill>
        <p:spPr bwMode="auto">
          <a:xfrm>
            <a:off x="1752600" y="3638550"/>
            <a:ext cx="3352800" cy="1200150"/>
          </a:xfrm>
          <a:prstGeom prst="rect">
            <a:avLst/>
          </a:prstGeom>
          <a:noFill/>
        </p:spPr>
      </p:pic>
      <p:pic>
        <p:nvPicPr>
          <p:cNvPr id="27" name="Picture 2" descr="C:\Users\Administrator\Desktop\2020-2021\TAILIEU\Toan1.1 bai 11-15 (FB Yen Nga)-20200808T151710Z-001\Toan1.1 bai 11-15 (FB Yen Nga)\file ảnh scan từ sách\bài 11\Phạm Duyên- trang 74.jpg"/>
          <p:cNvPicPr>
            <a:picLocks noChangeAspect="1" noChangeArrowheads="1"/>
          </p:cNvPicPr>
          <p:nvPr/>
        </p:nvPicPr>
        <p:blipFill>
          <a:blip r:embed="rId5"/>
          <a:srcRect l="16259" t="39275" r="45803" b="56893"/>
          <a:stretch>
            <a:fillRect/>
          </a:stretch>
        </p:blipFill>
        <p:spPr bwMode="auto">
          <a:xfrm>
            <a:off x="2286000" y="3257550"/>
            <a:ext cx="2819400" cy="533400"/>
          </a:xfrm>
          <a:prstGeom prst="rect">
            <a:avLst/>
          </a:prstGeom>
          <a:noFill/>
        </p:spPr>
      </p:pic>
      <p:pic>
        <p:nvPicPr>
          <p:cNvPr id="28" name="Picture 2" descr="C:\Users\Administrator\Desktop\2020-2021\TAILIEU\Toan1.1 bai 11-15 (FB Yen Nga)-20200808T151710Z-001\Toan1.1 bai 11-15 (FB Yen Nga)\file ảnh scan từ sách\bài 11\Phạm Duyên- trang 74.jpg"/>
          <p:cNvPicPr>
            <a:picLocks noChangeAspect="1" noChangeArrowheads="1"/>
          </p:cNvPicPr>
          <p:nvPr/>
        </p:nvPicPr>
        <p:blipFill>
          <a:blip r:embed="rId7" cstate="print"/>
          <a:srcRect l="62326" t="45977" r="17350" b="46360"/>
          <a:stretch>
            <a:fillRect/>
          </a:stretch>
        </p:blipFill>
        <p:spPr bwMode="auto">
          <a:xfrm>
            <a:off x="5638800" y="3943350"/>
            <a:ext cx="1143000" cy="60960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6553200" y="2038350"/>
            <a:ext cx="381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00800" y="4019550"/>
            <a:ext cx="381000" cy="4001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3" name="Group 5"/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8" name="Freeform: Shape 100"/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01"/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02"/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3"/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04"/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05"/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Tiết 4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016224" y="-172105"/>
            <a:ext cx="5508104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algun Gothic" panose="020B0503020000020004" pitchFamily="50" charset="-127"/>
                <a:cs typeface="Calibri" panose="020F0502020204030204" pitchFamily="34" charset="0"/>
              </a:rPr>
              <a:t>Bài 11</a:t>
            </a:r>
          </a:p>
          <a:p>
            <a:pPr algn="ctr"/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Phép trừ trong phạm vi 10</a:t>
            </a:r>
          </a:p>
        </p:txBody>
      </p:sp>
      <p:pic>
        <p:nvPicPr>
          <p:cNvPr id="18" name="Picture 2" descr="C:\Users\Administrator\Desktop\GA ĐT TOAN\KHAM PH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611251" cy="66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828800" y="89535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Số 0 trong phép trừ</a:t>
            </a:r>
          </a:p>
        </p:txBody>
      </p:sp>
      <p:pic>
        <p:nvPicPr>
          <p:cNvPr id="29" name="Picture 2" descr="C:\Users\Administrator\Desktop\2020-2021\TAILIEU\Toan1.1 bai 11-15 (FB Yen Nga)-20200808T151710Z-001\Toan1.1 bai 11-15 (FB Yen Nga)\file ảnh scan từ sách\bài 11\Phạm Duyên- trang 74.jpg"/>
          <p:cNvPicPr>
            <a:picLocks noChangeAspect="1" noChangeArrowheads="1"/>
          </p:cNvPicPr>
          <p:nvPr/>
        </p:nvPicPr>
        <p:blipFill>
          <a:blip r:embed="rId4"/>
          <a:srcRect l="16259" t="56514" r="45803" b="38697"/>
          <a:stretch>
            <a:fillRect/>
          </a:stretch>
        </p:blipFill>
        <p:spPr bwMode="auto">
          <a:xfrm>
            <a:off x="2057400" y="1352550"/>
            <a:ext cx="2590800" cy="762000"/>
          </a:xfrm>
          <a:prstGeom prst="rect">
            <a:avLst/>
          </a:prstGeom>
          <a:noFill/>
        </p:spPr>
      </p:pic>
      <p:pic>
        <p:nvPicPr>
          <p:cNvPr id="21" name="Picture 2" descr="C:\Users\Administrator\Desktop\2020-2021\TAILIEU\Toan1.1 bai 11-15 (FB Yen Nga)-20200808T151710Z-001\Toan1.1 bai 11-15 (FB Yen Nga)\file ảnh scan từ sách\bài 11\Phạm Duyên- trang 74.jpg"/>
          <p:cNvPicPr>
            <a:picLocks noChangeAspect="1" noChangeArrowheads="1"/>
          </p:cNvPicPr>
          <p:nvPr/>
        </p:nvPicPr>
        <p:blipFill>
          <a:blip r:embed="rId4"/>
          <a:srcRect l="16259" t="60345" r="45803" b="29119"/>
          <a:stretch>
            <a:fillRect/>
          </a:stretch>
        </p:blipFill>
        <p:spPr bwMode="auto">
          <a:xfrm>
            <a:off x="2057400" y="1885950"/>
            <a:ext cx="2590800" cy="1371600"/>
          </a:xfrm>
          <a:prstGeom prst="rect">
            <a:avLst/>
          </a:prstGeom>
          <a:noFill/>
        </p:spPr>
      </p:pic>
      <p:pic>
        <p:nvPicPr>
          <p:cNvPr id="23" name="Picture 2" descr="C:\Users\Administrator\Desktop\2020-2021\TAILIEU\Toan1.1 bai 11-15 (FB Yen Nga)-20200808T151710Z-001\Toan1.1 bai 11-15 (FB Yen Nga)\file ảnh scan từ sách\bài 11\Phạm Duyên- trang 74.jpg"/>
          <p:cNvPicPr>
            <a:picLocks noChangeAspect="1" noChangeArrowheads="1"/>
          </p:cNvPicPr>
          <p:nvPr/>
        </p:nvPicPr>
        <p:blipFill>
          <a:blip r:embed="rId5" cstate="print"/>
          <a:srcRect l="55552" t="62261" r="17350" b="31035"/>
          <a:stretch>
            <a:fillRect/>
          </a:stretch>
        </p:blipFill>
        <p:spPr bwMode="auto">
          <a:xfrm>
            <a:off x="5029200" y="1733550"/>
            <a:ext cx="2057400" cy="685800"/>
          </a:xfrm>
          <a:prstGeom prst="rect">
            <a:avLst/>
          </a:prstGeom>
          <a:noFill/>
        </p:spPr>
      </p:pic>
      <p:pic>
        <p:nvPicPr>
          <p:cNvPr id="24" name="Picture 2" descr="C:\Users\Administrator\Desktop\2020-2021\TAILIEU\Toan1.1 bai 11-15 (FB Yen Nga)-20200808T151710Z-001\Toan1.1 bai 11-15 (FB Yen Nga)\file ảnh scan từ sách\bài 11\Phạm Duyên- trang 74.jpg"/>
          <p:cNvPicPr>
            <a:picLocks noChangeAspect="1" noChangeArrowheads="1"/>
          </p:cNvPicPr>
          <p:nvPr/>
        </p:nvPicPr>
        <p:blipFill>
          <a:blip r:embed="rId4"/>
          <a:srcRect l="16259" t="73754" r="30899" b="22415"/>
          <a:stretch>
            <a:fillRect/>
          </a:stretch>
        </p:blipFill>
        <p:spPr bwMode="auto">
          <a:xfrm>
            <a:off x="2057400" y="3105150"/>
            <a:ext cx="2971800" cy="609600"/>
          </a:xfrm>
          <a:prstGeom prst="rect">
            <a:avLst/>
          </a:prstGeom>
          <a:noFill/>
        </p:spPr>
      </p:pic>
      <p:pic>
        <p:nvPicPr>
          <p:cNvPr id="30" name="Picture 2" descr="C:\Users\Administrator\Desktop\2020-2021\TAILIEU\Toan1.1 bai 11-15 (FB Yen Nga)-20200808T151710Z-001\Toan1.1 bai 11-15 (FB Yen Nga)\file ảnh scan từ sách\bài 11\Phạm Duyên- trang 74.jpg"/>
          <p:cNvPicPr>
            <a:picLocks noChangeAspect="1" noChangeArrowheads="1"/>
          </p:cNvPicPr>
          <p:nvPr/>
        </p:nvPicPr>
        <p:blipFill>
          <a:blip r:embed="rId6" cstate="print"/>
          <a:srcRect l="16259" t="77586" r="45803" b="12836"/>
          <a:stretch>
            <a:fillRect/>
          </a:stretch>
        </p:blipFill>
        <p:spPr bwMode="auto">
          <a:xfrm>
            <a:off x="1828800" y="3790950"/>
            <a:ext cx="2743200" cy="1143000"/>
          </a:xfrm>
          <a:prstGeom prst="rect">
            <a:avLst/>
          </a:prstGeom>
          <a:noFill/>
        </p:spPr>
      </p:pic>
      <p:pic>
        <p:nvPicPr>
          <p:cNvPr id="31" name="Picture 2" descr="C:\Users\Administrator\Desktop\2020-2021\TAILIEU\Toan1.1 bai 11-15 (FB Yen Nga)-20200808T151710Z-001\Toan1.1 bai 11-15 (FB Yen Nga)\file ảnh scan từ sách\bài 11\Phạm Duyên- trang 74.jpg"/>
          <p:cNvPicPr>
            <a:picLocks noChangeAspect="1" noChangeArrowheads="1"/>
          </p:cNvPicPr>
          <p:nvPr/>
        </p:nvPicPr>
        <p:blipFill>
          <a:blip r:embed="rId7" cstate="print"/>
          <a:srcRect l="62327" t="80459" r="17349" b="13794"/>
          <a:stretch>
            <a:fillRect/>
          </a:stretch>
        </p:blipFill>
        <p:spPr bwMode="auto">
          <a:xfrm>
            <a:off x="5562600" y="3486150"/>
            <a:ext cx="1752600" cy="68580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6553200" y="1885950"/>
            <a:ext cx="381000" cy="4001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05600" y="3562350"/>
            <a:ext cx="381000" cy="4001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3" name="Group 5"/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8" name="Freeform: Shape 100"/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01"/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02"/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3"/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04"/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05"/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Tiết 4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016224" y="-172105"/>
            <a:ext cx="5508104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algun Gothic" panose="020B0503020000020004" pitchFamily="50" charset="-127"/>
                <a:cs typeface="Calibri" panose="020F0502020204030204" pitchFamily="34" charset="0"/>
              </a:rPr>
              <a:t>Bài 11</a:t>
            </a:r>
          </a:p>
          <a:p>
            <a:pPr algn="ctr"/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Phép trừ trong phạm vi 10</a:t>
            </a:r>
          </a:p>
        </p:txBody>
      </p:sp>
      <p:pic>
        <p:nvPicPr>
          <p:cNvPr id="22" name="Picture 2" descr="C:\Users\Administrator\Desktop\GA ĐT TOAN\HD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550"/>
            <a:ext cx="1524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10"/>
          <p:cNvGrpSpPr/>
          <p:nvPr/>
        </p:nvGrpSpPr>
        <p:grpSpPr>
          <a:xfrm>
            <a:off x="761999" y="1200150"/>
            <a:ext cx="7310439" cy="533400"/>
            <a:chOff x="597159" y="1491630"/>
            <a:chExt cx="4421292" cy="533400"/>
          </a:xfrm>
        </p:grpSpPr>
        <p:sp>
          <p:nvSpPr>
            <p:cNvPr id="26" name="Oval 25"/>
            <p:cNvSpPr/>
            <p:nvPr/>
          </p:nvSpPr>
          <p:spPr>
            <a:xfrm>
              <a:off x="597159" y="1491630"/>
              <a:ext cx="414766" cy="533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58011" y="1491630"/>
              <a:ext cx="3960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nhẩm.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52400" y="1809750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 – 0 =</a:t>
            </a:r>
          </a:p>
          <a:p>
            <a:r>
              <a:rPr lang="en-US" sz="2800" b="1" dirty="0"/>
              <a:t>6 – 6 =</a:t>
            </a:r>
          </a:p>
          <a:p>
            <a:r>
              <a:rPr lang="en-US" sz="2800" b="1" dirty="0"/>
              <a:t>5 +0 =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81200" y="1809750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 – 0 =</a:t>
            </a:r>
          </a:p>
          <a:p>
            <a:r>
              <a:rPr lang="en-US" sz="2800" b="1" dirty="0"/>
              <a:t>7 – 7 =</a:t>
            </a:r>
          </a:p>
          <a:p>
            <a:r>
              <a:rPr lang="en-US" sz="2800" b="1" dirty="0"/>
              <a:t>0 +4 =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62400" y="1809750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 – 0 =</a:t>
            </a:r>
          </a:p>
          <a:p>
            <a:r>
              <a:rPr lang="en-US" sz="2800" b="1" dirty="0"/>
              <a:t>4 – 4 =</a:t>
            </a:r>
          </a:p>
          <a:p>
            <a:r>
              <a:rPr lang="en-US" sz="2800" b="1" dirty="0"/>
              <a:t>3 +0 =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43600" y="1809750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 – 0 =</a:t>
            </a:r>
          </a:p>
          <a:p>
            <a:r>
              <a:rPr lang="en-US" sz="2800" b="1" dirty="0"/>
              <a:t>9 – 9 =</a:t>
            </a:r>
          </a:p>
          <a:p>
            <a:r>
              <a:rPr lang="en-US" sz="2800" b="1" dirty="0"/>
              <a:t>0 +2 =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1809750"/>
            <a:ext cx="129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0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00400" y="1809750"/>
            <a:ext cx="129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0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257800" y="1809750"/>
            <a:ext cx="129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0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39000" y="1809750"/>
            <a:ext cx="45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0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3" name="Group 5"/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8" name="Freeform: Shape 100"/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01"/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02"/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3"/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04"/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05"/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Tiết 4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016224" y="-172105"/>
            <a:ext cx="5508104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algun Gothic" panose="020B0503020000020004" pitchFamily="50" charset="-127"/>
                <a:cs typeface="Calibri" panose="020F0502020204030204" pitchFamily="34" charset="0"/>
              </a:rPr>
              <a:t>Bài 11</a:t>
            </a:r>
          </a:p>
          <a:p>
            <a:pPr algn="ctr"/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Phép trừ trong phạm vi 10</a:t>
            </a:r>
          </a:p>
        </p:txBody>
      </p:sp>
      <p:pic>
        <p:nvPicPr>
          <p:cNvPr id="22" name="Picture 2" descr="C:\Users\Administrator\Desktop\GA ĐT TOAN\HD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0550"/>
            <a:ext cx="1524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istrator\Desktop\2020-2021\TAILIEU\Toan1.1 bai 11-15 (FB Yen Nga)-20200808T151710Z-001\Toan1.1 bai 11-15 (FB Yen Nga)\file ảnh scan từ sách\bài 11\Phạm Duyên- trang 75.jpg"/>
          <p:cNvPicPr>
            <a:picLocks noChangeAspect="1" noChangeArrowheads="1"/>
          </p:cNvPicPr>
          <p:nvPr/>
        </p:nvPicPr>
        <p:blipFill>
          <a:blip r:embed="rId4" cstate="print"/>
          <a:srcRect l="14973" t="39954" r="12803" b="40639"/>
          <a:stretch>
            <a:fillRect/>
          </a:stretch>
        </p:blipFill>
        <p:spPr bwMode="auto">
          <a:xfrm>
            <a:off x="1752600" y="1962150"/>
            <a:ext cx="6248400" cy="2362200"/>
          </a:xfrm>
          <a:prstGeom prst="rect">
            <a:avLst/>
          </a:prstGeom>
          <a:noFill/>
        </p:spPr>
      </p:pic>
      <p:grpSp>
        <p:nvGrpSpPr>
          <p:cNvPr id="15" name="Group 10"/>
          <p:cNvGrpSpPr/>
          <p:nvPr/>
        </p:nvGrpSpPr>
        <p:grpSpPr>
          <a:xfrm>
            <a:off x="914400" y="1200150"/>
            <a:ext cx="6765132" cy="720080"/>
            <a:chOff x="827584" y="1491630"/>
            <a:chExt cx="4352654" cy="720080"/>
          </a:xfrm>
        </p:grpSpPr>
        <p:sp>
          <p:nvSpPr>
            <p:cNvPr id="16" name="Oval 15"/>
            <p:cNvSpPr/>
            <p:nvPr/>
          </p:nvSpPr>
          <p:spPr>
            <a:xfrm>
              <a:off x="827584" y="1491630"/>
              <a:ext cx="343187" cy="72008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19798" y="1567830"/>
              <a:ext cx="3960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 phép tính nào có cùng kết quả?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2895600" y="2724150"/>
            <a:ext cx="685800" cy="64008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 flipV="1">
            <a:off x="2819400" y="2800350"/>
            <a:ext cx="83820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248400" y="2724150"/>
            <a:ext cx="457200" cy="64008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V="1">
            <a:off x="5943600" y="2724150"/>
            <a:ext cx="685800" cy="609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3" name="Group 5"/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8" name="Freeform: Shape 100"/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01"/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02"/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3"/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04"/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05"/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Tiết 4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016224" y="-172105"/>
            <a:ext cx="5508104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algun Gothic" panose="020B0503020000020004" pitchFamily="50" charset="-127"/>
                <a:cs typeface="Calibri" panose="020F0502020204030204" pitchFamily="34" charset="0"/>
              </a:rPr>
              <a:t>Bài 11</a:t>
            </a:r>
          </a:p>
          <a:p>
            <a:pPr algn="ctr"/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Phép trừ trong phạm vi 10</a:t>
            </a:r>
          </a:p>
        </p:txBody>
      </p:sp>
      <p:pic>
        <p:nvPicPr>
          <p:cNvPr id="22" name="Picture 2" descr="C:\Users\Administrator\Desktop\GA ĐT TOAN\HD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2950"/>
            <a:ext cx="1524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>
            <a:off x="762000" y="1276350"/>
            <a:ext cx="720080" cy="72008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0" y="1352550"/>
            <a:ext cx="6548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C:\Users\Administrator\Desktop\2020-2021\TAILIEU\Toan1.1 bai 11-15 (FB Yen Nga)-20200808T151710Z-001\Toan1.1 bai 11-15 (FB Yen Nga)\file ảnh scan từ sách\bài 11\Phạm Duyên- trang 75.jpg"/>
          <p:cNvPicPr>
            <a:picLocks noChangeAspect="1" noChangeArrowheads="1"/>
          </p:cNvPicPr>
          <p:nvPr/>
        </p:nvPicPr>
        <p:blipFill>
          <a:blip r:embed="rId4" cstate="print"/>
          <a:srcRect l="22019" t="64369" r="18088" b="12472"/>
          <a:stretch>
            <a:fillRect/>
          </a:stretch>
        </p:blipFill>
        <p:spPr bwMode="auto">
          <a:xfrm>
            <a:off x="2209800" y="1809750"/>
            <a:ext cx="5181600" cy="28194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886200" y="4171950"/>
            <a:ext cx="17526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3 – 3 = 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BAE4D0C-178F-4674-B4FB-275334F417C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xō\u0002{4FF3AFDC-DC94-424A-9962-4C8AADF6C0C8}&quot;,&quot;C:\\Users\\Admin\\Desktop\\bài giảng đóng zip nộp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11 - T4  -  Đã sửa chữ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672E73-C811-4D7D-8CE6-FB631FA9AC39}:3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DE9796-C459-493B-9B3F-DEE86F6F5098}:30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D12FC5-76B5-4116-B2A2-4F516301C668}:30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7A3C7E-3F1F-49F4-9862-42A8E1F25B8F}:3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5BE2752-079B-4B64-9D14-37236BC694F2}:30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1C4F65-E8B8-4441-B5E2-8CD6FE52497C}:3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174</Words>
  <Application>Microsoft Office PowerPoint</Application>
  <PresentationFormat>Trình chiếu Trên màn hình (16:9)</PresentationFormat>
  <Paragraphs>57</Paragraphs>
  <Slides>6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6</vt:i4>
      </vt:variant>
    </vt:vector>
  </HeadingPairs>
  <TitlesOfParts>
    <vt:vector size="15" baseType="lpstr">
      <vt:lpstr>SimSun</vt:lpstr>
      <vt:lpstr>Aharoni</vt:lpstr>
      <vt:lpstr>Arial</vt:lpstr>
      <vt:lpstr>Calibri</vt:lpstr>
      <vt:lpstr>Tahoma</vt:lpstr>
      <vt:lpstr>Times New Roman</vt:lpstr>
      <vt:lpstr>Verdana</vt:lpstr>
      <vt:lpstr>Office Theme</vt:lpstr>
      <vt:lpstr>Custom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11 - T4  -  Đã sửa chữa</dc:title>
  <dc:creator>Registered User</dc:creator>
  <cp:lastModifiedBy>Vu Nhan</cp:lastModifiedBy>
  <cp:revision>219</cp:revision>
  <dcterms:created xsi:type="dcterms:W3CDTF">2014-04-01T16:27:00Z</dcterms:created>
  <dcterms:modified xsi:type="dcterms:W3CDTF">2024-11-29T00:58:11Z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