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13"/>
  </p:notesMasterIdLst>
  <p:sldIdLst>
    <p:sldId id="327" r:id="rId5"/>
    <p:sldId id="328" r:id="rId6"/>
    <p:sldId id="429" r:id="rId7"/>
    <p:sldId id="309" r:id="rId8"/>
    <p:sldId id="283" r:id="rId9"/>
    <p:sldId id="310" r:id="rId10"/>
    <p:sldId id="274" r:id="rId11"/>
    <p:sldId id="263" r:id="rId12"/>
  </p:sldIdLst>
  <p:sldSz cx="12192000" cy="6858000"/>
  <p:notesSz cx="6858000" cy="9144000"/>
  <p:embeddedFontLst>
    <p:embeddedFont>
      <p:font typeface="微软雅黑" panose="020B0503020204020204" pitchFamily="34" charset="-122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Nunito Black" pitchFamily="2" charset="0"/>
      <p:bold r:id="rId26"/>
      <p:boldItalic r:id="rId27"/>
    </p:embeddedFont>
    <p:embeddedFont>
      <p:font typeface="Sigmar On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66FF66"/>
    <a:srgbClr val="4EE63A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67986" y="2317114"/>
            <a:ext cx="9484796" cy="217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 LỚP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787789" y="669221"/>
            <a:ext cx="10445190" cy="144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26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GIÁO VIÊN CHỦ NHIỆM GIỎI CẤP HUYỆN</a:t>
            </a:r>
          </a:p>
          <a:p>
            <a:pPr eaLnBrk="1" hangingPunct="1">
              <a:defRPr/>
            </a:pP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299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2023-2024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69766" y="5071169"/>
            <a:ext cx="4475239" cy="7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Thảnh</a:t>
            </a:r>
            <a:endParaRPr lang="en-US" altLang="en-US" sz="2097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Đơn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vị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Cấp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Tiến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0506" y="161593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897372" y="2131646"/>
            <a:ext cx="2226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888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" y="3663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1295401" y="964334"/>
            <a:ext cx="104698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012707" y="2201912"/>
            <a:ext cx="47850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trải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nghiệm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824753" y="4662560"/>
            <a:ext cx="108338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    Sinh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theo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chủ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đề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Góc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thân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thương</a:t>
            </a:r>
            <a:endParaRPr lang="en-US" sz="40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1776" y="3381808"/>
            <a:ext cx="3041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Sinh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lớp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SINH HOẠT LỚP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" y="1746506"/>
            <a:ext cx="3770256" cy="47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3" y="3769163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 -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ảnh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803" y="2176095"/>
            <a:ext cx="568311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Nunito Black" pitchFamily="2" charset="0"/>
                <a:ea typeface="Cambria" panose="020405030504060302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132764" y="304242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72" y="1866163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53855" y="911809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B82A4-6558-EB2C-2B3D-3321A9627C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1241" y="2082789"/>
            <a:ext cx="11382480" cy="13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149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HP001 5 hàng</vt:lpstr>
      <vt:lpstr>Calibri Light</vt:lpstr>
      <vt:lpstr>Nunito Black</vt:lpstr>
      <vt:lpstr>Cambria</vt:lpstr>
      <vt:lpstr>微软雅黑</vt:lpstr>
      <vt:lpstr>Times New Roman</vt:lpstr>
      <vt:lpstr>HP001 4 hàng</vt:lpstr>
      <vt:lpstr>Sigmar One</vt:lpstr>
      <vt:lpstr>Arial</vt:lpstr>
      <vt:lpstr>Calibri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armedmercenary khieem</cp:lastModifiedBy>
  <cp:revision>86</cp:revision>
  <dcterms:created xsi:type="dcterms:W3CDTF">2022-03-29T00:44:11Z</dcterms:created>
  <dcterms:modified xsi:type="dcterms:W3CDTF">2023-12-03T08:01:40Z</dcterms:modified>
</cp:coreProperties>
</file>