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8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910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429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0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CustomShape 2"/>
          <p:cNvSpPr/>
          <p:nvPr/>
        </p:nvSpPr>
        <p:spPr>
          <a:xfrm>
            <a:off x="5303881" y="5429160"/>
            <a:ext cx="5326199" cy="6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Lương Thị Hồng Diễm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7347</TotalTime>
  <Words>271</Words>
  <Application>Microsoft Office PowerPoint</Application>
  <PresentationFormat>Custom</PresentationFormat>
  <Paragraphs>59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DELL</cp:lastModifiedBy>
  <cp:revision>609</cp:revision>
  <dcterms:created xsi:type="dcterms:W3CDTF">2010-04-30T21:19:48Z</dcterms:created>
  <dcterms:modified xsi:type="dcterms:W3CDTF">2024-11-26T12:44:20Z</dcterms:modified>
  <dc:language>en-US</dc:language>
</cp:coreProperties>
</file>