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575" r:id="rId2"/>
    <p:sldId id="610" r:id="rId3"/>
    <p:sldId id="639" r:id="rId4"/>
    <p:sldId id="640" r:id="rId5"/>
    <p:sldId id="641" r:id="rId6"/>
    <p:sldId id="638" r:id="rId7"/>
    <p:sldId id="642" r:id="rId8"/>
    <p:sldId id="643" r:id="rId9"/>
    <p:sldId id="644" r:id="rId10"/>
    <p:sldId id="645" r:id="rId11"/>
    <p:sldId id="607" r:id="rId12"/>
    <p:sldId id="542" r:id="rId13"/>
    <p:sldId id="647" r:id="rId14"/>
    <p:sldId id="620" r:id="rId15"/>
    <p:sldId id="621" r:id="rId16"/>
    <p:sldId id="648" r:id="rId17"/>
    <p:sldId id="649" r:id="rId18"/>
    <p:sldId id="577" r:id="rId19"/>
    <p:sldId id="622" r:id="rId20"/>
    <p:sldId id="646" r:id="rId21"/>
    <p:sldId id="624" r:id="rId22"/>
    <p:sldId id="625" r:id="rId23"/>
    <p:sldId id="650" r:id="rId24"/>
    <p:sldId id="626" r:id="rId25"/>
    <p:sldId id="652" r:id="rId26"/>
    <p:sldId id="635" r:id="rId27"/>
    <p:sldId id="628" r:id="rId28"/>
    <p:sldId id="631" r:id="rId29"/>
    <p:sldId id="593" r:id="rId30"/>
    <p:sldId id="619" r:id="rId31"/>
    <p:sldId id="629" r:id="rId32"/>
    <p:sldId id="630" r:id="rId33"/>
    <p:sldId id="632" r:id="rId34"/>
    <p:sldId id="634" r:id="rId35"/>
    <p:sldId id="636" r:id="rId36"/>
    <p:sldId id="637" r:id="rId37"/>
    <p:sldId id="618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0066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>
      <p:cViewPr varScale="1">
        <p:scale>
          <a:sx n="111" d="100"/>
          <a:sy n="111" d="100"/>
        </p:scale>
        <p:origin x="22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microsoft.com/office/2007/relationships/hdphoto" Target="../media/hdphoto1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microsoft.com/office/2007/relationships/hdphoto" Target="../media/hdphoto13.wdp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1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5.wdp"/><Relationship Id="rId4" Type="http://schemas.openxmlformats.org/officeDocument/2006/relationships/image" Target="../media/image19.png"/><Relationship Id="rId9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12" Type="http://schemas.microsoft.com/office/2007/relationships/hdphoto" Target="../media/hdphoto1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microsoft.com/office/2007/relationships/hdphoto" Target="../media/hdphoto15.wdp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4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23.wdp"/><Relationship Id="rId5" Type="http://schemas.openxmlformats.org/officeDocument/2006/relationships/image" Target="../media/image19.png"/><Relationship Id="rId15" Type="http://schemas.microsoft.com/office/2007/relationships/hdphoto" Target="../media/hdphoto25.wdp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19.wdp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23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microsoft.com/office/2007/relationships/hdphoto" Target="../media/hdphoto25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4.wdp"/><Relationship Id="rId11" Type="http://schemas.microsoft.com/office/2007/relationships/hdphoto" Target="../media/hdphoto19.wdp"/><Relationship Id="rId5" Type="http://schemas.openxmlformats.org/officeDocument/2006/relationships/image" Target="../media/image4.png"/><Relationship Id="rId15" Type="http://schemas.microsoft.com/office/2007/relationships/hdphoto" Target="../media/hdphoto24.wdp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9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2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2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8.wdp"/><Relationship Id="rId4" Type="http://schemas.openxmlformats.org/officeDocument/2006/relationships/image" Target="../media/image34.png"/><Relationship Id="rId9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microsoft.com/office/2007/relationships/hdphoto" Target="../media/hdphoto2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6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6.wdp"/><Relationship Id="rId10" Type="http://schemas.microsoft.com/office/2007/relationships/hdphoto" Target="../media/hdphoto30.wdp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microsoft.com/office/2007/relationships/hdphoto" Target="../media/hdphoto1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microsoft.com/office/2007/relationships/hdphoto" Target="../media/hdphoto13.wdp"/><Relationship Id="rId9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4.wdp"/><Relationship Id="rId7" Type="http://schemas.microsoft.com/office/2007/relationships/hdphoto" Target="../media/hdphoto3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33.wdp"/><Relationship Id="rId4" Type="http://schemas.openxmlformats.org/officeDocument/2006/relationships/image" Target="../media/image44.png"/><Relationship Id="rId9" Type="http://schemas.microsoft.com/office/2007/relationships/hdphoto" Target="../media/hdphoto3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microsoft.com/office/2007/relationships/hdphoto" Target="../media/hdphoto25.wdp"/><Relationship Id="rId5" Type="http://schemas.openxmlformats.org/officeDocument/2006/relationships/image" Target="../media/image47.png"/><Relationship Id="rId10" Type="http://schemas.openxmlformats.org/officeDocument/2006/relationships/image" Target="../media/image30.png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3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5.wdp"/><Relationship Id="rId10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microsoft.com/office/2007/relationships/hdphoto" Target="../media/hdphoto32.wdp"/><Relationship Id="rId12" Type="http://schemas.microsoft.com/office/2007/relationships/hdphoto" Target="../media/hdphoto37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3.png"/><Relationship Id="rId5" Type="http://schemas.microsoft.com/office/2007/relationships/hdphoto" Target="../media/hdphoto25.wdp"/><Relationship Id="rId10" Type="http://schemas.openxmlformats.org/officeDocument/2006/relationships/image" Target="../media/image52.png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microsoft.com/office/2007/relationships/hdphoto" Target="../media/hdphoto32.wdp"/><Relationship Id="rId12" Type="http://schemas.openxmlformats.org/officeDocument/2006/relationships/image" Target="../media/image5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microsoft.com/office/2007/relationships/hdphoto" Target="../media/hdphoto25.wdp"/><Relationship Id="rId10" Type="http://schemas.microsoft.com/office/2007/relationships/hdphoto" Target="../media/hdphoto37.wdp"/><Relationship Id="rId4" Type="http://schemas.openxmlformats.org/officeDocument/2006/relationships/image" Target="../media/image30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microsoft.com/office/2007/relationships/hdphoto" Target="../media/hdphoto3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5.wdp"/><Relationship Id="rId4" Type="http://schemas.openxmlformats.org/officeDocument/2006/relationships/image" Target="../media/image3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microsoft.com/office/2007/relationships/hdphoto" Target="../media/hdphoto8.wdp"/><Relationship Id="rId4" Type="http://schemas.openxmlformats.org/officeDocument/2006/relationships/slide" Target="slide9.xml"/><Relationship Id="rId9" Type="http://schemas.openxmlformats.org/officeDocument/2006/relationships/image" Target="../media/image8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gif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 rot="20721641">
            <a:off x="9155276" y="130351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4437112"/>
            <a:ext cx="6219825" cy="2426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410" y="2132856"/>
            <a:ext cx="6331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SÁO</a:t>
            </a:r>
          </a:p>
          <a:p>
            <a:pPr algn="ctr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THỂ HIỆN NHẠC CỤ GÕ HOẶC NHẠC CỤ GIAI ĐIỆU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3E22C-0381-4D3D-8271-0404E57D48EC}"/>
              </a:ext>
            </a:extLst>
          </p:cNvPr>
          <p:cNvSpPr/>
          <p:nvPr/>
        </p:nvSpPr>
        <p:spPr>
          <a:xfrm>
            <a:off x="5375920" y="4457672"/>
            <a:ext cx="6219825" cy="987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Thị Hồng Diễm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Cấp Tiến </a:t>
            </a:r>
          </a:p>
        </p:txBody>
      </p:sp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24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64305"/>
            <a:ext cx="11233248" cy="303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F1DB4A-A786-425E-5015-B3F3CE4E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68" y="329118"/>
            <a:ext cx="11461972" cy="284188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8071-E902-DFDE-90F2-4246605DD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480" y="3989282"/>
            <a:ext cx="9865096" cy="773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D47059-0469-3062-97FB-41894FDCA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3492838"/>
            <a:ext cx="1800200" cy="720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9" y="4725144"/>
            <a:ext cx="1649405" cy="993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302" y="5052756"/>
            <a:ext cx="2448272" cy="8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12776"/>
            <a:ext cx="5938066" cy="5298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4420871" y="-1443387"/>
            <a:ext cx="2773035" cy="10189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076" y="692696"/>
            <a:ext cx="645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58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46721" y="3938711"/>
            <a:ext cx="11233248" cy="1650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12776"/>
            <a:ext cx="5938066" cy="529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28A512-3604-5BC6-2FF1-8D1F5CF11B4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4205219"/>
            <a:ext cx="10823848" cy="10959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2616">
            <a:off x="6381985" y="-856402"/>
            <a:ext cx="1641078" cy="6563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076" y="692696"/>
            <a:ext cx="645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53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D64D-E9C4-2BF5-750F-AEBF1F613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656" y="1942614"/>
            <a:ext cx="1885950" cy="590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DDC152-6D6C-4B43-C1D9-0D611810B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984" y="332656"/>
            <a:ext cx="5793295" cy="5832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1352064"/>
            <a:ext cx="6618485" cy="590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930" y="528844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88688" cy="7118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B8418-CE4B-4215-A9A6-ED8048AA4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692696"/>
            <a:ext cx="7194279" cy="5205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674AA2-0418-4EA2-9419-8D9F39BBC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4024" y="-997030"/>
            <a:ext cx="1219501" cy="58916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D87E1-E60F-4266-98A5-B822907FCC34}"/>
              </a:ext>
            </a:extLst>
          </p:cNvPr>
          <p:cNvSpPr txBox="1"/>
          <p:nvPr/>
        </p:nvSpPr>
        <p:spPr>
          <a:xfrm>
            <a:off x="2575640" y="4726885"/>
            <a:ext cx="201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trúc 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9500CC-57A8-4F1E-B93E-53A23525F8AD}"/>
              </a:ext>
            </a:extLst>
          </p:cNvPr>
          <p:cNvSpPr txBox="1"/>
          <p:nvPr/>
        </p:nvSpPr>
        <p:spPr>
          <a:xfrm>
            <a:off x="6464424" y="766445"/>
            <a:ext cx="645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Ri-coóc-đ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5" y="1352064"/>
            <a:ext cx="6618485" cy="590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A4605-D22C-0136-6BD8-6CC98952A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3572323" y="2049307"/>
            <a:ext cx="2382914" cy="3552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5D557A-1DFD-9799-7D7A-4E8D83568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8"/>
          <a:stretch/>
        </p:blipFill>
        <p:spPr>
          <a:xfrm>
            <a:off x="7968208" y="1959754"/>
            <a:ext cx="1937965" cy="3552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5DA3C3-E34C-4042-5759-79A370222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5" y="2045471"/>
            <a:ext cx="2893079" cy="5170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930" y="528844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383" y="-225507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EBD79-AFDE-A96F-1F30-A36B79238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921186"/>
            <a:ext cx="3209925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E5D55-DC16-BE01-ED23-7E8816226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4" y="2660179"/>
            <a:ext cx="4104456" cy="30930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7958431" y="116632"/>
            <a:ext cx="3466161" cy="6173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599" y="501121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64662-5A6D-4F0E-B38D-E6EDF139A59D}"/>
              </a:ext>
            </a:extLst>
          </p:cNvPr>
          <p:cNvSpPr txBox="1"/>
          <p:nvPr/>
        </p:nvSpPr>
        <p:spPr>
          <a:xfrm>
            <a:off x="5506298" y="3079351"/>
            <a:ext cx="139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.Nốt Si</a:t>
            </a: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336979" y="1319411"/>
            <a:ext cx="3087614" cy="4970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3DB8B-5E9E-F9ED-B82D-9C9839A354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199" y="1891963"/>
            <a:ext cx="4981575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63A-7AAF-72C8-B3F6-8E8E487C7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19" y="3562272"/>
            <a:ext cx="6663808" cy="13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877" y="667389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6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THỔI NỐT SI (múa vu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-235634"/>
            <a:ext cx="11377264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390914"/>
            <a:ext cx="9361040" cy="175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eaLnBrk="1" hangingPunct="1"/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340768"/>
            <a:ext cx="5938066" cy="529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97"/>
          <a:stretch/>
        </p:blipFill>
        <p:spPr>
          <a:xfrm>
            <a:off x="479376" y="2420888"/>
            <a:ext cx="7232596" cy="3610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233AD-6D41-9A0C-2FAF-FFBE42F804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236"/>
          <a:stretch/>
        </p:blipFill>
        <p:spPr>
          <a:xfrm>
            <a:off x="8336979" y="1319411"/>
            <a:ext cx="3087614" cy="4970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3DB8B-5E9E-F9ED-B82D-9C9839A35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199" y="1891963"/>
            <a:ext cx="4981575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63A-7AAF-72C8-B3F6-8E8E487C7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19" y="3562272"/>
            <a:ext cx="6663808" cy="13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021_inh_la_o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74717" y="64639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6051" y="8499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0956" y="374786"/>
            <a:ext cx="425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31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ỀN THỔI NỐT SI (múa vui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319108"/>
            <a:ext cx="3347634" cy="554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8E644-317C-99BB-9DB8-CF35A2AF3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187" y="3926336"/>
            <a:ext cx="10715625" cy="1331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96" y="404664"/>
            <a:ext cx="6519988" cy="30562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346" y="528844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6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8" y="8525"/>
            <a:ext cx="12137188" cy="6827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17EB2-3D5C-7018-04AA-75141222C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381"/>
          <a:stretch/>
        </p:blipFill>
        <p:spPr>
          <a:xfrm>
            <a:off x="2783632" y="1780572"/>
            <a:ext cx="8280920" cy="4168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154712"/>
            <a:ext cx="3347634" cy="554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56256F-35F8-7E9E-0C91-BBBFA257D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58768"/>
            <a:ext cx="1705992" cy="534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6035" y="570401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8958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8" y="8525"/>
            <a:ext cx="12137188" cy="682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154712"/>
            <a:ext cx="3347634" cy="554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8BCB4E-4184-A51A-C621-1E1A318B3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4269" y="1916832"/>
            <a:ext cx="2639484" cy="471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90838" y="1556792"/>
            <a:ext cx="3065202" cy="4226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7353573" y="1709028"/>
            <a:ext cx="2875729" cy="3913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6035" y="570401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2136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154712"/>
            <a:ext cx="3347634" cy="554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31D401-5B70-0050-6CC5-66289B333E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946860" y="2664302"/>
            <a:ext cx="2685644" cy="3724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9214105" y="188640"/>
            <a:ext cx="2371673" cy="3401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1E2A9-A3E6-E0AC-7435-D795A30B6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894" y="1758629"/>
            <a:ext cx="6267450" cy="36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C06EA7-72BE-FB4E-FF50-EDD2ABD8D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18" y="2418130"/>
            <a:ext cx="6909766" cy="33933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7500" y="528844"/>
            <a:ext cx="320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11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60D856-703C-4152-B928-047A73ED3090}"/>
              </a:ext>
            </a:extLst>
          </p:cNvPr>
          <p:cNvGrpSpPr/>
          <p:nvPr/>
        </p:nvGrpSpPr>
        <p:grpSpPr>
          <a:xfrm rot="1998656">
            <a:off x="2195569" y="715674"/>
            <a:ext cx="8082923" cy="3947872"/>
            <a:chOff x="5190510" y="1866176"/>
            <a:chExt cx="5464666" cy="28436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B23C1A-2FC4-4243-B79A-2E8E6A620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7287">
              <a:off x="8018008" y="2072703"/>
              <a:ext cx="1105262" cy="41690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C283A7-CE6E-4510-A4D9-CA329814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303">
              <a:off x="5190510" y="1866176"/>
              <a:ext cx="4744154" cy="227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2971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448272" cy="1379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5DD81D-EBC7-3682-2B1B-518D03D6D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812" y="3800826"/>
            <a:ext cx="3384376" cy="1084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65EFF-B967-5CF6-98BC-5BE35861F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448" y="4841467"/>
            <a:ext cx="4791075" cy="1143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342488"/>
            <a:ext cx="2865206" cy="8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3281" y="3538820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2797835794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70A3-A4DA-B883-06BB-FC4D3E7A4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8" y="533255"/>
            <a:ext cx="7351632" cy="5062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06" y="188640"/>
            <a:ext cx="2067186" cy="1423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A7E2B-13EB-7523-8AEB-4951F71A6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31BEC-D423-4741-BB64-36697BFEB599}"/>
              </a:ext>
            </a:extLst>
          </p:cNvPr>
          <p:cNvSpPr txBox="1"/>
          <p:nvPr/>
        </p:nvSpPr>
        <p:spPr>
          <a:xfrm>
            <a:off x="4795119" y="749895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1432973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9026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9D4F-0D8C-0B3B-3263-993E94A20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383847"/>
            <a:ext cx="5760640" cy="524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98BA2-CDB3-AC59-0F1E-05CAD1323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2996952"/>
            <a:ext cx="10632504" cy="87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182899-3109-38C7-B5EF-FF15AB525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4509120"/>
            <a:ext cx="10632504" cy="9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4864"/>
            <a:ext cx="12192000" cy="69677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E080B8-0C7A-4904-9601-C97A396389FF}"/>
              </a:ext>
            </a:extLst>
          </p:cNvPr>
          <p:cNvGrpSpPr/>
          <p:nvPr/>
        </p:nvGrpSpPr>
        <p:grpSpPr>
          <a:xfrm>
            <a:off x="751384" y="457200"/>
            <a:ext cx="1214576" cy="987552"/>
            <a:chOff x="467920" y="310896"/>
            <a:chExt cx="1040840" cy="9875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6BE69E-533C-A8AC-83B1-AB379D87D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20" y="310896"/>
              <a:ext cx="1040840" cy="98755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D32A7E-50E2-4288-A870-89AD7A96A68A}"/>
                </a:ext>
              </a:extLst>
            </p:cNvPr>
            <p:cNvSpPr txBox="1"/>
            <p:nvPr/>
          </p:nvSpPr>
          <p:spPr>
            <a:xfrm>
              <a:off x="622974" y="543062"/>
              <a:ext cx="730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</a:rPr>
                <a:t>Khởi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8D8E7-C51D-431D-A1A9-7C2471D7B3DC}"/>
              </a:ext>
            </a:extLst>
          </p:cNvPr>
          <p:cNvGrpSpPr/>
          <p:nvPr/>
        </p:nvGrpSpPr>
        <p:grpSpPr>
          <a:xfrm rot="1998656">
            <a:off x="5523907" y="2004340"/>
            <a:ext cx="5464666" cy="2849321"/>
            <a:chOff x="5190510" y="1866176"/>
            <a:chExt cx="5464666" cy="28436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0354F-2BD7-459B-B7D6-B42AFBF1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7287">
              <a:off x="8018008" y="2072703"/>
              <a:ext cx="1105262" cy="41690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AE559-0F5A-45FE-9946-73AABF4B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303">
              <a:off x="5190510" y="1866176"/>
              <a:ext cx="4744154" cy="22708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83044B-762E-48F5-B0F0-A56EC8DBCBA4}"/>
              </a:ext>
            </a:extLst>
          </p:cNvPr>
          <p:cNvGrpSpPr/>
          <p:nvPr/>
        </p:nvGrpSpPr>
        <p:grpSpPr>
          <a:xfrm>
            <a:off x="2222080" y="322829"/>
            <a:ext cx="8448968" cy="1149965"/>
            <a:chOff x="2222080" y="322829"/>
            <a:chExt cx="8448968" cy="11499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1766C8-5973-40B0-91D5-2B0CF8F6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80" y="322829"/>
              <a:ext cx="8448968" cy="11499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395C21-47B1-4EF7-B02C-39DE68EB161A}"/>
                </a:ext>
              </a:extLst>
            </p:cNvPr>
            <p:cNvSpPr txBox="1"/>
            <p:nvPr/>
          </p:nvSpPr>
          <p:spPr>
            <a:xfrm>
              <a:off x="4978778" y="502920"/>
              <a:ext cx="380860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solidFill>
                    <a:srgbClr val="FFFF00"/>
                  </a:solidFill>
                </a:rPr>
                <a:t>Ô cửa bí mật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663B7B-240A-45B6-887A-A362661BB475}"/>
              </a:ext>
            </a:extLst>
          </p:cNvPr>
          <p:cNvGrpSpPr/>
          <p:nvPr/>
        </p:nvGrpSpPr>
        <p:grpSpPr>
          <a:xfrm>
            <a:off x="536626" y="1287746"/>
            <a:ext cx="4968552" cy="4445510"/>
            <a:chOff x="4223792" y="2508568"/>
            <a:chExt cx="7539521" cy="3530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8B6303-340F-4F7D-B9C4-016F0A62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23792" y="2508568"/>
              <a:ext cx="7539521" cy="35175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BC6EF0-DC87-48ED-9473-ADDB860617C6}"/>
                </a:ext>
              </a:extLst>
            </p:cNvPr>
            <p:cNvSpPr/>
            <p:nvPr/>
          </p:nvSpPr>
          <p:spPr>
            <a:xfrm>
              <a:off x="4292479" y="2598616"/>
              <a:ext cx="7204121" cy="3440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2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6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hỏi.Thời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ô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7F75C-DA75-44C8-9E66-06D1A04BD1E3}"/>
              </a:ext>
            </a:extLst>
          </p:cNvPr>
          <p:cNvSpPr/>
          <p:nvPr/>
        </p:nvSpPr>
        <p:spPr>
          <a:xfrm>
            <a:off x="5807968" y="1700808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930CAA-9100-4F3C-8FA0-804D83428E0E}"/>
              </a:ext>
            </a:extLst>
          </p:cNvPr>
          <p:cNvSpPr/>
          <p:nvPr/>
        </p:nvSpPr>
        <p:spPr>
          <a:xfrm>
            <a:off x="6023992" y="2636911"/>
            <a:ext cx="240704" cy="225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2A0E6E-4BC7-43CE-8C95-F83BC731391D}"/>
              </a:ext>
            </a:extLst>
          </p:cNvPr>
          <p:cNvSpPr/>
          <p:nvPr/>
        </p:nvSpPr>
        <p:spPr>
          <a:xfrm>
            <a:off x="8255096" y="1704394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143B10-A00F-4243-8C50-E08C910E4D61}"/>
              </a:ext>
            </a:extLst>
          </p:cNvPr>
          <p:cNvSpPr/>
          <p:nvPr/>
        </p:nvSpPr>
        <p:spPr>
          <a:xfrm>
            <a:off x="8471120" y="2640497"/>
            <a:ext cx="240704" cy="225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A5AE67-5214-42E5-AF28-5C9E559E6D13}"/>
              </a:ext>
            </a:extLst>
          </p:cNvPr>
          <p:cNvSpPr/>
          <p:nvPr/>
        </p:nvSpPr>
        <p:spPr>
          <a:xfrm>
            <a:off x="5807968" y="3621178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186968-2F3B-4C41-BE1D-5726CDAC9BC8}"/>
              </a:ext>
            </a:extLst>
          </p:cNvPr>
          <p:cNvSpPr/>
          <p:nvPr/>
        </p:nvSpPr>
        <p:spPr>
          <a:xfrm>
            <a:off x="6023992" y="4557281"/>
            <a:ext cx="240704" cy="225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A3C571-A185-43A9-8729-477DF2540B24}"/>
              </a:ext>
            </a:extLst>
          </p:cNvPr>
          <p:cNvSpPr/>
          <p:nvPr/>
        </p:nvSpPr>
        <p:spPr>
          <a:xfrm>
            <a:off x="8256240" y="3630322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ECFB0A-2AEF-4FF9-A1CD-8CC2FDC73055}"/>
              </a:ext>
            </a:extLst>
          </p:cNvPr>
          <p:cNvSpPr/>
          <p:nvPr/>
        </p:nvSpPr>
        <p:spPr>
          <a:xfrm>
            <a:off x="8472264" y="4566425"/>
            <a:ext cx="240704" cy="225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0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72646-8C70-42E1-5559-6F81E2B56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277" y="1376490"/>
            <a:ext cx="6336704" cy="562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9EBEB-4926-A9C2-F99B-70F0B502BE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5"/>
          <a:stretch/>
        </p:blipFill>
        <p:spPr>
          <a:xfrm>
            <a:off x="1055440" y="2381440"/>
            <a:ext cx="10020564" cy="3471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40037B-B2D3-FD9C-897A-30175EA6A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137128"/>
            <a:ext cx="446929" cy="291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6A5D5-CEEC-F8A9-E0F4-B8F23B85B8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1" y="3137128"/>
            <a:ext cx="446929" cy="29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BC4DA9-6069-429B-FCB7-782F4C0DA8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17" y="3137128"/>
            <a:ext cx="446929" cy="2918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B28F4B-33F0-D4A7-71F7-5884AB1C3C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10" y="3137128"/>
            <a:ext cx="446929" cy="291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AE6450-BC22-0A62-ADD9-CFF2B25175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50" y="3137128"/>
            <a:ext cx="446929" cy="291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C7818E-00E2-5730-AB38-D0F38EF09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98" y="3137128"/>
            <a:ext cx="446929" cy="2918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8AA7E1-BF72-D0A6-78F5-32CEF3B8EB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114627"/>
            <a:ext cx="388981" cy="318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4B5AB-E542-E211-794C-B5A1F26FCA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35" y="5114627"/>
            <a:ext cx="388981" cy="318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98E759-A5C5-A2A6-A130-4B862C436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6" y="5114626"/>
            <a:ext cx="388981" cy="318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2A4DEA-8D67-E3FE-21DB-88A1E104D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93" y="5114625"/>
            <a:ext cx="388981" cy="318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D1FE2F-267E-3D07-B1F6-3DE0FFBD5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59" y="5114624"/>
            <a:ext cx="388981" cy="318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EC7C88-9F89-F270-A471-CF62E7073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64" y="5114624"/>
            <a:ext cx="388981" cy="318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3F02F-94C7-1B03-94CA-580B84461E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40" y="5114624"/>
            <a:ext cx="388981" cy="318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2FC25A-51E9-7F26-E4FF-8BB60B543A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73" y="5114623"/>
            <a:ext cx="388981" cy="318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6AE041-1959-F70B-29F9-1F7BF1DFA9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31" y="5114622"/>
            <a:ext cx="388981" cy="318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D9A238-BD9A-5CF8-C819-C2045A4DB9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997" y="5114622"/>
            <a:ext cx="388981" cy="318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8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62625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7" y="308467"/>
            <a:ext cx="2601960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668803" y="560393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83" y="1044526"/>
            <a:ext cx="8932241" cy="506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A338-5DAE-CF72-58D4-52A0E1CFB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695" y="3717033"/>
            <a:ext cx="3997829" cy="2530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63" y="267114"/>
            <a:ext cx="2051253" cy="1177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8CC45A-906F-42E2-977A-BD9F8BE351F8}"/>
              </a:ext>
            </a:extLst>
          </p:cNvPr>
          <p:cNvSpPr txBox="1"/>
          <p:nvPr/>
        </p:nvSpPr>
        <p:spPr>
          <a:xfrm>
            <a:off x="4196051" y="673945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1232289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87" y="260648"/>
            <a:ext cx="2031173" cy="12985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A56087-27FE-B9E0-5408-0AA61087306D}"/>
              </a:ext>
            </a:extLst>
          </p:cNvPr>
          <p:cNvGrpSpPr/>
          <p:nvPr/>
        </p:nvGrpSpPr>
        <p:grpSpPr>
          <a:xfrm>
            <a:off x="407368" y="2385048"/>
            <a:ext cx="4313214" cy="1039151"/>
            <a:chOff x="476140" y="2419917"/>
            <a:chExt cx="4179700" cy="889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F39A5C-FD11-776D-62AC-4F8F6943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0" t="5375"/>
            <a:stretch/>
          </p:blipFill>
          <p:spPr>
            <a:xfrm>
              <a:off x="476140" y="2419917"/>
              <a:ext cx="4179700" cy="62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61B37F-E25F-84F2-26AE-278A5543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3049880"/>
              <a:ext cx="274686" cy="2591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774253-1402-D408-374D-FA7B49B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1584" y="3049880"/>
              <a:ext cx="274686" cy="2591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F3684B-6926-2B6C-0C72-5BD78107D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28" y="3049880"/>
              <a:ext cx="274686" cy="2591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E5ACCF-B57D-3A9E-CF53-34B0908C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13750" y="3049880"/>
              <a:ext cx="274686" cy="25913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131962"/>
            <a:ext cx="2714200" cy="3120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FC3BF0-7D01-49BD-BBA5-6D58147FE214}"/>
              </a:ext>
            </a:extLst>
          </p:cNvPr>
          <p:cNvSpPr txBox="1"/>
          <p:nvPr/>
        </p:nvSpPr>
        <p:spPr>
          <a:xfrm>
            <a:off x="4602964" y="750703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2235890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9" y="308467"/>
            <a:ext cx="1849024" cy="1177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F1D596-D8DF-D76F-9E25-CB9019073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357464" y="3736672"/>
            <a:ext cx="2714200" cy="25156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3525D-F2FC-1D6E-8D4E-FC744E222B3F}"/>
              </a:ext>
            </a:extLst>
          </p:cNvPr>
          <p:cNvGrpSpPr/>
          <p:nvPr/>
        </p:nvGrpSpPr>
        <p:grpSpPr>
          <a:xfrm>
            <a:off x="407368" y="2385047"/>
            <a:ext cx="4313214" cy="1002792"/>
            <a:chOff x="407368" y="2385047"/>
            <a:chExt cx="4313214" cy="10027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5A56087-27FE-B9E0-5408-0AA61087306D}"/>
                </a:ext>
              </a:extLst>
            </p:cNvPr>
            <p:cNvGrpSpPr/>
            <p:nvPr/>
          </p:nvGrpSpPr>
          <p:grpSpPr>
            <a:xfrm>
              <a:off x="407368" y="2385047"/>
              <a:ext cx="4313214" cy="975614"/>
              <a:chOff x="476140" y="2419917"/>
              <a:chExt cx="4179700" cy="83473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F39A5C-FD11-776D-62AC-4F8F69435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660" t="5375"/>
              <a:stretch/>
            </p:blipFill>
            <p:spPr>
              <a:xfrm>
                <a:off x="476140" y="2419917"/>
                <a:ext cx="4179700" cy="62996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774253-1402-D408-374D-FA7B49BB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915" y="2995518"/>
                <a:ext cx="274686" cy="2591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4E5ACCF-B57D-3A9E-CF53-34B0908C2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4081" y="2995518"/>
                <a:ext cx="274686" cy="259137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404BE-723D-A9AD-A31F-90539F25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491" y="3075468"/>
              <a:ext cx="331454" cy="2940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E78130-9E42-C03B-AFFC-2965231A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84" y="3066629"/>
              <a:ext cx="331454" cy="2940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FDBBDB-5EF3-100B-6C6F-582F47AF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506" y="3093807"/>
              <a:ext cx="331454" cy="294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28A35BB-D81A-D27B-F232-1F25F02C4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341" y="3091528"/>
              <a:ext cx="331454" cy="29403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B9F757-1D51-450C-BEDC-18C4FE1DF4AB}"/>
              </a:ext>
            </a:extLst>
          </p:cNvPr>
          <p:cNvSpPr txBox="1"/>
          <p:nvPr/>
        </p:nvSpPr>
        <p:spPr>
          <a:xfrm>
            <a:off x="4581983" y="729921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3698225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CÙNG GÁO DỪA</a:t>
            </a:r>
            <a:endParaRPr lang="vi-VN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36560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01F3-03E7-21A2-7B27-816AFCF91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59" y="1044526"/>
            <a:ext cx="7351632" cy="506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7" y="656020"/>
            <a:ext cx="1930571" cy="1032301"/>
          </a:xfrm>
          <a:prstGeom prst="rect">
            <a:avLst/>
          </a:prstGeom>
        </p:spPr>
      </p:pic>
      <p:pic>
        <p:nvPicPr>
          <p:cNvPr id="1026" name="Picture 2" descr="image-removebg-preview (88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7" y="1486301"/>
            <a:ext cx="4042120" cy="442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EC987-1819-4638-810E-17DF64F6E45F}"/>
              </a:ext>
            </a:extLst>
          </p:cNvPr>
          <p:cNvSpPr txBox="1"/>
          <p:nvPr/>
        </p:nvSpPr>
        <p:spPr>
          <a:xfrm>
            <a:off x="5097873" y="941337"/>
            <a:ext cx="149239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HÁT</a:t>
            </a:r>
          </a:p>
        </p:txBody>
      </p:sp>
    </p:spTree>
    <p:extLst>
      <p:ext uri="{BB962C8B-B14F-4D97-AF65-F5344CB8AC3E}">
        <p14:creationId xmlns:p14="http://schemas.microsoft.com/office/powerpoint/2010/main" val="44242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20095-7D16-C9CC-A980-DD8B6A582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80" cy="2264165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45ADC-B4A2-05BE-859D-A51227E6F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3219450"/>
            <a:ext cx="62198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p:transition spd="slow" advTm="11009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E080B8-0C7A-4904-9601-C97A396389FF}"/>
              </a:ext>
            </a:extLst>
          </p:cNvPr>
          <p:cNvGrpSpPr/>
          <p:nvPr/>
        </p:nvGrpSpPr>
        <p:grpSpPr>
          <a:xfrm>
            <a:off x="767408" y="502920"/>
            <a:ext cx="1214576" cy="987552"/>
            <a:chOff x="481652" y="356616"/>
            <a:chExt cx="1040840" cy="987552"/>
          </a:xfrm>
        </p:grpSpPr>
        <p:pic>
          <p:nvPicPr>
            <p:cNvPr id="18" name="Pictur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796BE69E-533C-A8AC-83B1-AB379D87D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52" y="356616"/>
              <a:ext cx="1040840" cy="98755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D32A7E-50E2-4288-A870-89AD7A96A68A}"/>
                </a:ext>
              </a:extLst>
            </p:cNvPr>
            <p:cNvSpPr txBox="1"/>
            <p:nvPr/>
          </p:nvSpPr>
          <p:spPr>
            <a:xfrm>
              <a:off x="622974" y="543062"/>
              <a:ext cx="730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</a:rPr>
                <a:t>Khởi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8D8E7-C51D-431D-A1A9-7C2471D7B3DC}"/>
              </a:ext>
            </a:extLst>
          </p:cNvPr>
          <p:cNvGrpSpPr/>
          <p:nvPr/>
        </p:nvGrpSpPr>
        <p:grpSpPr>
          <a:xfrm rot="1998656">
            <a:off x="4982884" y="3206206"/>
            <a:ext cx="5464666" cy="2570646"/>
            <a:chOff x="5190510" y="1866176"/>
            <a:chExt cx="5464666" cy="28436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0354F-2BD7-459B-B7D6-B42AFBF1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7287">
              <a:off x="8018008" y="2072703"/>
              <a:ext cx="1105262" cy="41690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AE559-0F5A-45FE-9946-73AABF4B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303">
              <a:off x="5190510" y="1866176"/>
              <a:ext cx="4744154" cy="22708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83044B-762E-48F5-B0F0-A56EC8DBCBA4}"/>
              </a:ext>
            </a:extLst>
          </p:cNvPr>
          <p:cNvGrpSpPr/>
          <p:nvPr/>
        </p:nvGrpSpPr>
        <p:grpSpPr>
          <a:xfrm>
            <a:off x="2222080" y="322829"/>
            <a:ext cx="8448968" cy="1149965"/>
            <a:chOff x="2222080" y="322829"/>
            <a:chExt cx="8448968" cy="11499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1766C8-5973-40B0-91D5-2B0CF8F6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80" y="322829"/>
              <a:ext cx="8448968" cy="11499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395C21-47B1-4EF7-B02C-39DE68EB161A}"/>
                </a:ext>
              </a:extLst>
            </p:cNvPr>
            <p:cNvSpPr txBox="1"/>
            <p:nvPr/>
          </p:nvSpPr>
          <p:spPr>
            <a:xfrm>
              <a:off x="4978778" y="502920"/>
              <a:ext cx="380860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solidFill>
                    <a:srgbClr val="FFFF00"/>
                  </a:solidFill>
                </a:rPr>
                <a:t>Ô cửa bí mật</a:t>
              </a:r>
            </a:p>
          </p:txBody>
        </p:sp>
      </p:grpSp>
      <p:sp>
        <p:nvSpPr>
          <p:cNvPr id="12" name="Ô cửa 1">
            <a:hlinkClick r:id="rId13" action="ppaction://hlinksldjump"/>
            <a:extLst>
              <a:ext uri="{FF2B5EF4-FFF2-40B4-BE49-F238E27FC236}">
                <a16:creationId xmlns:a16="http://schemas.microsoft.com/office/drawing/2014/main" id="{3C5901DB-A4F1-413B-A99B-AB5317546E58}"/>
              </a:ext>
            </a:extLst>
          </p:cNvPr>
          <p:cNvSpPr/>
          <p:nvPr/>
        </p:nvSpPr>
        <p:spPr>
          <a:xfrm>
            <a:off x="5241632" y="2312060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Mở 1">
            <a:extLst>
              <a:ext uri="{FF2B5EF4-FFF2-40B4-BE49-F238E27FC236}">
                <a16:creationId xmlns:a16="http://schemas.microsoft.com/office/drawing/2014/main" id="{31766D55-9C1B-486E-A82D-786A99D0E403}"/>
              </a:ext>
            </a:extLst>
          </p:cNvPr>
          <p:cNvSpPr/>
          <p:nvPr/>
        </p:nvSpPr>
        <p:spPr>
          <a:xfrm>
            <a:off x="5476319" y="3167012"/>
            <a:ext cx="360040" cy="369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Ô cửa 2">
            <a:hlinkClick r:id="rId14" action="ppaction://hlinksldjump"/>
            <a:extLst>
              <a:ext uri="{FF2B5EF4-FFF2-40B4-BE49-F238E27FC236}">
                <a16:creationId xmlns:a16="http://schemas.microsoft.com/office/drawing/2014/main" id="{B71FD25A-E6CE-45CE-B2DF-F4351F57C90F}"/>
              </a:ext>
            </a:extLst>
          </p:cNvPr>
          <p:cNvSpPr/>
          <p:nvPr/>
        </p:nvSpPr>
        <p:spPr>
          <a:xfrm>
            <a:off x="7679267" y="2318974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Mở 2">
            <a:extLst>
              <a:ext uri="{FF2B5EF4-FFF2-40B4-BE49-F238E27FC236}">
                <a16:creationId xmlns:a16="http://schemas.microsoft.com/office/drawing/2014/main" id="{06F30F21-9995-450D-8B50-ACDCE11B2A53}"/>
              </a:ext>
            </a:extLst>
          </p:cNvPr>
          <p:cNvSpPr/>
          <p:nvPr/>
        </p:nvSpPr>
        <p:spPr>
          <a:xfrm>
            <a:off x="7913954" y="3182991"/>
            <a:ext cx="360040" cy="369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Ô cửa 3">
            <a:hlinkClick r:id="rId15" action="ppaction://hlinksldjump"/>
            <a:extLst>
              <a:ext uri="{FF2B5EF4-FFF2-40B4-BE49-F238E27FC236}">
                <a16:creationId xmlns:a16="http://schemas.microsoft.com/office/drawing/2014/main" id="{1A42B92E-7D86-4C0F-9597-F5D50BD41EFA}"/>
              </a:ext>
            </a:extLst>
          </p:cNvPr>
          <p:cNvSpPr/>
          <p:nvPr/>
        </p:nvSpPr>
        <p:spPr>
          <a:xfrm>
            <a:off x="5241632" y="4233818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Mở 3">
            <a:extLst>
              <a:ext uri="{FF2B5EF4-FFF2-40B4-BE49-F238E27FC236}">
                <a16:creationId xmlns:a16="http://schemas.microsoft.com/office/drawing/2014/main" id="{126D23CF-ABB4-4E7A-8422-3FF06E3CA9EA}"/>
              </a:ext>
            </a:extLst>
          </p:cNvPr>
          <p:cNvSpPr/>
          <p:nvPr/>
        </p:nvSpPr>
        <p:spPr>
          <a:xfrm>
            <a:off x="5476319" y="5098498"/>
            <a:ext cx="360040" cy="369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Ô cửa 4">
            <a:hlinkClick r:id="rId16" action="ppaction://hlinksldjump"/>
            <a:extLst>
              <a:ext uri="{FF2B5EF4-FFF2-40B4-BE49-F238E27FC236}">
                <a16:creationId xmlns:a16="http://schemas.microsoft.com/office/drawing/2014/main" id="{F8D3C51A-A639-47F0-B720-EBBAD08293C4}"/>
              </a:ext>
            </a:extLst>
          </p:cNvPr>
          <p:cNvSpPr/>
          <p:nvPr/>
        </p:nvSpPr>
        <p:spPr>
          <a:xfrm>
            <a:off x="7680176" y="4227567"/>
            <a:ext cx="2448272" cy="1931486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Mở 4">
            <a:extLst>
              <a:ext uri="{FF2B5EF4-FFF2-40B4-BE49-F238E27FC236}">
                <a16:creationId xmlns:a16="http://schemas.microsoft.com/office/drawing/2014/main" id="{30117FC3-5FEE-4995-A07E-D9768C728F63}"/>
              </a:ext>
            </a:extLst>
          </p:cNvPr>
          <p:cNvSpPr/>
          <p:nvPr/>
        </p:nvSpPr>
        <p:spPr>
          <a:xfrm>
            <a:off x="7924591" y="5082519"/>
            <a:ext cx="360040" cy="369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9E53B2-EDB1-4DEC-A708-5A03CD3590AF}"/>
              </a:ext>
            </a:extLst>
          </p:cNvPr>
          <p:cNvSpPr/>
          <p:nvPr/>
        </p:nvSpPr>
        <p:spPr>
          <a:xfrm>
            <a:off x="551384" y="3547643"/>
            <a:ext cx="4248472" cy="987552"/>
          </a:xfrm>
          <a:prstGeom prst="rect">
            <a:avLst/>
          </a:prstGeom>
          <a:noFill/>
          <a:ln w="38100"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là 2 nhạc cụ thuộc bộ h</a:t>
            </a:r>
            <a:r>
              <a:rPr lang="vi-VN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</a:t>
            </a:r>
          </a:p>
        </p:txBody>
      </p:sp>
      <p:sp>
        <p:nvSpPr>
          <p:cNvPr id="22" name="Gợi ý">
            <a:extLst>
              <a:ext uri="{FF2B5EF4-FFF2-40B4-BE49-F238E27FC236}">
                <a16:creationId xmlns:a16="http://schemas.microsoft.com/office/drawing/2014/main" id="{5FC56B1F-C9E3-4ECF-AE1A-7E039082874D}"/>
              </a:ext>
            </a:extLst>
          </p:cNvPr>
          <p:cNvSpPr/>
          <p:nvPr/>
        </p:nvSpPr>
        <p:spPr>
          <a:xfrm>
            <a:off x="407368" y="3416305"/>
            <a:ext cx="4499402" cy="123683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Go to End 2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BFC7669-FCCE-43C5-BA19-7DDEF87B8162}"/>
              </a:ext>
            </a:extLst>
          </p:cNvPr>
          <p:cNvSpPr/>
          <p:nvPr/>
        </p:nvSpPr>
        <p:spPr>
          <a:xfrm>
            <a:off x="11136560" y="6054329"/>
            <a:ext cx="628444" cy="543023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A2273BF-089E-4D41-B47D-C1E3B33A0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506" y="44624"/>
            <a:ext cx="12319506" cy="7128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B21016F-DB17-4148-9A7B-0C262F660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08" y="836712"/>
            <a:ext cx="2304256" cy="324013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99B0F5-D685-4A9A-A424-606D31A3B40E}"/>
              </a:ext>
            </a:extLst>
          </p:cNvPr>
          <p:cNvSpPr txBox="1"/>
          <p:nvPr/>
        </p:nvSpPr>
        <p:spPr>
          <a:xfrm rot="19693241">
            <a:off x="2245502" y="12378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7" name="Action Button: Go Home 3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87B739A-5D5C-407C-BEC4-45821E7E9194}"/>
              </a:ext>
            </a:extLst>
          </p:cNvPr>
          <p:cNvSpPr/>
          <p:nvPr/>
        </p:nvSpPr>
        <p:spPr>
          <a:xfrm>
            <a:off x="11064552" y="5589240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CD5E87-1617-4CF0-8846-6AA5712F7129}"/>
              </a:ext>
            </a:extLst>
          </p:cNvPr>
          <p:cNvSpPr txBox="1"/>
          <p:nvPr/>
        </p:nvSpPr>
        <p:spPr>
          <a:xfrm>
            <a:off x="3647728" y="1628800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hát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sáo là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Bef>
                <a:spcPts val="600"/>
              </a:spcBef>
              <a:buAutoNum type="alphaU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buAutoNum type="alphaU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buAutoNum type="alphaU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me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Dân ca Nùng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7D5B8D-53C0-428B-A6A4-C3BACE6FEF02}"/>
              </a:ext>
            </a:extLst>
          </p:cNvPr>
          <p:cNvSpPr txBox="1"/>
          <p:nvPr/>
        </p:nvSpPr>
        <p:spPr>
          <a:xfrm>
            <a:off x="5968494" y="5029620"/>
            <a:ext cx="25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  </a:t>
            </a:r>
          </a:p>
        </p:txBody>
      </p:sp>
      <p:pic>
        <p:nvPicPr>
          <p:cNvPr id="40" name="Picture 5" descr="Picture14">
            <a:extLst>
              <a:ext uri="{FF2B5EF4-FFF2-40B4-BE49-F238E27FC236}">
                <a16:creationId xmlns:a16="http://schemas.microsoft.com/office/drawing/2014/main" id="{D5BB9BAD-E376-4257-BD2F-242E3B0D2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693">
            <a:off x="338319" y="5097805"/>
            <a:ext cx="1136500" cy="10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26">
            <a:extLst>
              <a:ext uri="{FF2B5EF4-FFF2-40B4-BE49-F238E27FC236}">
                <a16:creationId xmlns:a16="http://schemas.microsoft.com/office/drawing/2014/main" id="{19B17943-7FDC-4386-AAC8-D074CFFF5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700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42" name="Oval 27">
            <a:extLst>
              <a:ext uri="{FF2B5EF4-FFF2-40B4-BE49-F238E27FC236}">
                <a16:creationId xmlns:a16="http://schemas.microsoft.com/office/drawing/2014/main" id="{BB2A3D04-97F9-49C4-8117-52C28C9F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783" y="4229192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3" name="Oval 28">
            <a:extLst>
              <a:ext uri="{FF2B5EF4-FFF2-40B4-BE49-F238E27FC236}">
                <a16:creationId xmlns:a16="http://schemas.microsoft.com/office/drawing/2014/main" id="{BB332B2D-6C44-4DD4-8063-CD9135941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4229191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4" name="Oval 29">
            <a:extLst>
              <a:ext uri="{FF2B5EF4-FFF2-40B4-BE49-F238E27FC236}">
                <a16:creationId xmlns:a16="http://schemas.microsoft.com/office/drawing/2014/main" id="{D5A542BD-BF22-44BA-85CC-D561AD79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454" y="4229189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5" name="Oval 30">
            <a:extLst>
              <a:ext uri="{FF2B5EF4-FFF2-40B4-BE49-F238E27FC236}">
                <a16:creationId xmlns:a16="http://schemas.microsoft.com/office/drawing/2014/main" id="{8E49C1B5-A8D1-486D-8205-0BB0E6F8C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49" y="423399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6" name="Oval 31">
            <a:extLst>
              <a:ext uri="{FF2B5EF4-FFF2-40B4-BE49-F238E27FC236}">
                <a16:creationId xmlns:a16="http://schemas.microsoft.com/office/drawing/2014/main" id="{FC0BF1AF-183F-4805-8399-429CAAA7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75" y="4225648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7" name="Oval 32">
            <a:extLst>
              <a:ext uri="{FF2B5EF4-FFF2-40B4-BE49-F238E27FC236}">
                <a16:creationId xmlns:a16="http://schemas.microsoft.com/office/drawing/2014/main" id="{39FFA198-D88B-4511-B557-411943DB0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72" y="4229186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8" name="Oval 33">
            <a:extLst>
              <a:ext uri="{FF2B5EF4-FFF2-40B4-BE49-F238E27FC236}">
                <a16:creationId xmlns:a16="http://schemas.microsoft.com/office/drawing/2014/main" id="{F367725F-5725-4A32-83F1-31366291D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379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9" name="Oval 34">
            <a:extLst>
              <a:ext uri="{FF2B5EF4-FFF2-40B4-BE49-F238E27FC236}">
                <a16:creationId xmlns:a16="http://schemas.microsoft.com/office/drawing/2014/main" id="{3EB6C507-CD0D-4E1B-AAA0-3825B93AE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0" name="Oval 35">
            <a:extLst>
              <a:ext uri="{FF2B5EF4-FFF2-40B4-BE49-F238E27FC236}">
                <a16:creationId xmlns:a16="http://schemas.microsoft.com/office/drawing/2014/main" id="{6C9CE6DC-8E9B-4EC9-AAE9-543338451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087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1" name="Oval 36">
            <a:extLst>
              <a:ext uri="{FF2B5EF4-FFF2-40B4-BE49-F238E27FC236}">
                <a16:creationId xmlns:a16="http://schemas.microsoft.com/office/drawing/2014/main" id="{9C527519-769D-457D-A33C-8522D9047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295" y="4231237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8990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/>
      <p:bldP spid="39" grpId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" y="-99392"/>
            <a:ext cx="12192000" cy="712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831" y="2075260"/>
            <a:ext cx="2759566" cy="3383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3B11B3-EA04-47A1-BBEC-28A844742B38}"/>
              </a:ext>
            </a:extLst>
          </p:cNvPr>
          <p:cNvSpPr txBox="1"/>
          <p:nvPr/>
        </p:nvSpPr>
        <p:spPr>
          <a:xfrm rot="18532283">
            <a:off x="2206086" y="232454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10" name="Action Button: Go Home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BA97DAE-A01E-4FE6-837B-980AD0624D22}"/>
              </a:ext>
            </a:extLst>
          </p:cNvPr>
          <p:cNvSpPr/>
          <p:nvPr/>
        </p:nvSpPr>
        <p:spPr>
          <a:xfrm>
            <a:off x="11064552" y="5589240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26753" y="476672"/>
            <a:ext cx="7685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Hình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785" y="1808903"/>
            <a:ext cx="6398767" cy="3204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0319" y="5088086"/>
            <a:ext cx="5021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sáo </a:t>
            </a:r>
          </a:p>
          <a:p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(Nam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5" descr="Picture14">
            <a:extLst>
              <a:ext uri="{FF2B5EF4-FFF2-40B4-BE49-F238E27FC236}">
                <a16:creationId xmlns:a16="http://schemas.microsoft.com/office/drawing/2014/main" id="{D0CF1AF3-81CD-4019-93D4-9AAA731CBE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693">
            <a:off x="531407" y="403148"/>
            <a:ext cx="1136500" cy="10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26">
            <a:extLst>
              <a:ext uri="{FF2B5EF4-FFF2-40B4-BE49-F238E27FC236}">
                <a16:creationId xmlns:a16="http://schemas.microsoft.com/office/drawing/2014/main" id="{F7FEBA52-DA50-416C-8C16-AA129CB1A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700" y="52543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27">
            <a:extLst>
              <a:ext uri="{FF2B5EF4-FFF2-40B4-BE49-F238E27FC236}">
                <a16:creationId xmlns:a16="http://schemas.microsoft.com/office/drawing/2014/main" id="{16D72299-B35A-4619-B703-AC1A42AF2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783" y="525434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5" name="Oval 28">
            <a:extLst>
              <a:ext uri="{FF2B5EF4-FFF2-40B4-BE49-F238E27FC236}">
                <a16:creationId xmlns:a16="http://schemas.microsoft.com/office/drawing/2014/main" id="{1C4124B6-98B5-4552-82FE-1D54B30BE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52543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7B37F4D7-07AD-4C06-8E2A-AC7781C65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454" y="525431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" name="Oval 30">
            <a:extLst>
              <a:ext uri="{FF2B5EF4-FFF2-40B4-BE49-F238E27FC236}">
                <a16:creationId xmlns:a16="http://schemas.microsoft.com/office/drawing/2014/main" id="{8B720702-D8BA-4A8D-8D7D-521EF7463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49" y="530237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8" name="Oval 31">
            <a:extLst>
              <a:ext uri="{FF2B5EF4-FFF2-40B4-BE49-F238E27FC236}">
                <a16:creationId xmlns:a16="http://schemas.microsoft.com/office/drawing/2014/main" id="{065EE46E-F6AE-4AB3-A6F3-C00C7959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75" y="521890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9" name="Oval 32">
            <a:extLst>
              <a:ext uri="{FF2B5EF4-FFF2-40B4-BE49-F238E27FC236}">
                <a16:creationId xmlns:a16="http://schemas.microsoft.com/office/drawing/2014/main" id="{02C57B58-61D9-4354-B8AE-9D3F59D8D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72" y="525428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Oval 33">
            <a:extLst>
              <a:ext uri="{FF2B5EF4-FFF2-40B4-BE49-F238E27FC236}">
                <a16:creationId xmlns:a16="http://schemas.microsoft.com/office/drawing/2014/main" id="{7080F39F-F7AF-4F9D-834C-D33BFDE34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379" y="52543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1" name="Oval 34">
            <a:extLst>
              <a:ext uri="{FF2B5EF4-FFF2-40B4-BE49-F238E27FC236}">
                <a16:creationId xmlns:a16="http://schemas.microsoft.com/office/drawing/2014/main" id="{03AD3879-6B37-4ECD-8AA5-589D6B61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52543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2" name="Oval 35">
            <a:extLst>
              <a:ext uri="{FF2B5EF4-FFF2-40B4-BE49-F238E27FC236}">
                <a16:creationId xmlns:a16="http://schemas.microsoft.com/office/drawing/2014/main" id="{16C378DE-5E67-4055-BBF3-601241D30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087" y="52543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3" name="Oval 36">
            <a:extLst>
              <a:ext uri="{FF2B5EF4-FFF2-40B4-BE49-F238E27FC236}">
                <a16:creationId xmlns:a16="http://schemas.microsoft.com/office/drawing/2014/main" id="{E29ADC23-3745-4131-B314-B06CE8F03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295" y="527479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83986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08" y="836712"/>
            <a:ext cx="2304256" cy="3240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D1350-1EA0-4EAA-B6F4-6D3B19ED3C65}"/>
              </a:ext>
            </a:extLst>
          </p:cNvPr>
          <p:cNvSpPr txBox="1"/>
          <p:nvPr/>
        </p:nvSpPr>
        <p:spPr>
          <a:xfrm>
            <a:off x="2495600" y="69269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</p:txBody>
      </p:sp>
      <p:sp>
        <p:nvSpPr>
          <p:cNvPr id="5" name="Action Button: Go Home 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8443B729-FE3E-414C-8F5D-F9373364EA2A}"/>
              </a:ext>
            </a:extLst>
          </p:cNvPr>
          <p:cNvSpPr/>
          <p:nvPr/>
        </p:nvSpPr>
        <p:spPr>
          <a:xfrm>
            <a:off x="11064552" y="5589240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43672" y="1236816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Nhạc cụ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dẹt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 âm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Nó là gì?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Trống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Song loan.</a:t>
            </a:r>
          </a:p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D. Đàn bầu.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2736" y="5302949"/>
            <a:ext cx="266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9" name="Picture 5" descr="Picture14">
            <a:extLst>
              <a:ext uri="{FF2B5EF4-FFF2-40B4-BE49-F238E27FC236}">
                <a16:creationId xmlns:a16="http://schemas.microsoft.com/office/drawing/2014/main" id="{5CAFB51B-4A71-4BE4-B6E6-60F37CD30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693">
            <a:off x="338319" y="5097805"/>
            <a:ext cx="1136500" cy="10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6">
            <a:extLst>
              <a:ext uri="{FF2B5EF4-FFF2-40B4-BE49-F238E27FC236}">
                <a16:creationId xmlns:a16="http://schemas.microsoft.com/office/drawing/2014/main" id="{09D11BE7-A3B8-4DC1-872B-D3A1F930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700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11" name="Oval 27">
            <a:extLst>
              <a:ext uri="{FF2B5EF4-FFF2-40B4-BE49-F238E27FC236}">
                <a16:creationId xmlns:a16="http://schemas.microsoft.com/office/drawing/2014/main" id="{AD30FCAF-E1E7-445A-9313-79B5BA982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783" y="4229192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2" name="Oval 28">
            <a:extLst>
              <a:ext uri="{FF2B5EF4-FFF2-40B4-BE49-F238E27FC236}">
                <a16:creationId xmlns:a16="http://schemas.microsoft.com/office/drawing/2014/main" id="{D703A62D-090B-4F74-ABAE-D166FA75C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4229191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AF6BFC5B-D99F-4F54-BCEE-1DA8EC7EC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454" y="4229189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4" name="Oval 30">
            <a:extLst>
              <a:ext uri="{FF2B5EF4-FFF2-40B4-BE49-F238E27FC236}">
                <a16:creationId xmlns:a16="http://schemas.microsoft.com/office/drawing/2014/main" id="{FE9091CF-15B2-4FD3-99D9-F774BC92D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2149" y="4233995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B332F484-E8D0-4DBF-9FB5-B947AB3B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75" y="4225648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2140436B-7CA2-46C4-B906-1FE18A10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72" y="4229186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7" name="Oval 33">
            <a:extLst>
              <a:ext uri="{FF2B5EF4-FFF2-40B4-BE49-F238E27FC236}">
                <a16:creationId xmlns:a16="http://schemas.microsoft.com/office/drawing/2014/main" id="{60087DDA-3762-411B-9068-8EE5E547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379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Oval 34">
            <a:extLst>
              <a:ext uri="{FF2B5EF4-FFF2-40B4-BE49-F238E27FC236}">
                <a16:creationId xmlns:a16="http://schemas.microsoft.com/office/drawing/2014/main" id="{1459B146-CCFE-437C-BF8C-7017B83F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189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9" name="Oval 35">
            <a:extLst>
              <a:ext uri="{FF2B5EF4-FFF2-40B4-BE49-F238E27FC236}">
                <a16:creationId xmlns:a16="http://schemas.microsoft.com/office/drawing/2014/main" id="{9A6C41B6-56E5-4F6A-BC36-66D04F91C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087" y="4229193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0" name="Oval 36">
            <a:extLst>
              <a:ext uri="{FF2B5EF4-FFF2-40B4-BE49-F238E27FC236}">
                <a16:creationId xmlns:a16="http://schemas.microsoft.com/office/drawing/2014/main" id="{B24D5F0A-4410-4B35-AAA3-D2591285F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7295" y="4231237"/>
            <a:ext cx="1210807" cy="1252245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62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1400"/>
            <a:ext cx="12192000" cy="702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70" y="1556792"/>
            <a:ext cx="2759566" cy="3383026"/>
          </a:xfrm>
          <a:prstGeom prst="rect">
            <a:avLst/>
          </a:prstGeom>
        </p:spPr>
      </p:pic>
      <p:sp>
        <p:nvSpPr>
          <p:cNvPr id="5" name="Action Button: Go Hom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38F505C-2A27-4B9B-AD7F-4618CBADB561}"/>
              </a:ext>
            </a:extLst>
          </p:cNvPr>
          <p:cNvSpPr/>
          <p:nvPr/>
        </p:nvSpPr>
        <p:spPr>
          <a:xfrm>
            <a:off x="11064552" y="5589240"/>
            <a:ext cx="648072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16454" y="980728"/>
            <a:ext cx="7872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Chúc </a:t>
            </a:r>
            <a:r>
              <a:rPr lang="en-US" sz="8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bạn đã mở ô cửa!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14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E080B8-0C7A-4904-9601-C97A396389FF}"/>
              </a:ext>
            </a:extLst>
          </p:cNvPr>
          <p:cNvGrpSpPr/>
          <p:nvPr/>
        </p:nvGrpSpPr>
        <p:grpSpPr>
          <a:xfrm>
            <a:off x="767408" y="502920"/>
            <a:ext cx="1214576" cy="987552"/>
            <a:chOff x="481652" y="356616"/>
            <a:chExt cx="1040840" cy="9875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6BE69E-533C-A8AC-83B1-AB379D87D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652" y="356616"/>
              <a:ext cx="1040840" cy="98755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D32A7E-50E2-4288-A870-89AD7A96A68A}"/>
                </a:ext>
              </a:extLst>
            </p:cNvPr>
            <p:cNvSpPr txBox="1"/>
            <p:nvPr/>
          </p:nvSpPr>
          <p:spPr>
            <a:xfrm>
              <a:off x="622974" y="543062"/>
              <a:ext cx="730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</a:rPr>
                <a:t>Khởi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8D8E7-C51D-431D-A1A9-7C2471D7B3DC}"/>
              </a:ext>
            </a:extLst>
          </p:cNvPr>
          <p:cNvGrpSpPr/>
          <p:nvPr/>
        </p:nvGrpSpPr>
        <p:grpSpPr>
          <a:xfrm rot="1998656">
            <a:off x="5266295" y="2135425"/>
            <a:ext cx="5464666" cy="3333515"/>
            <a:chOff x="5190510" y="1866176"/>
            <a:chExt cx="5464666" cy="28436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E0354F-2BD7-459B-B7D6-B42AFBF1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7287">
              <a:off x="8018008" y="2072703"/>
              <a:ext cx="1105262" cy="41690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7AE559-0F5A-45FE-9946-73AABF4BB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303">
              <a:off x="5190510" y="1866176"/>
              <a:ext cx="4744154" cy="22708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83044B-762E-48F5-B0F0-A56EC8DBCBA4}"/>
              </a:ext>
            </a:extLst>
          </p:cNvPr>
          <p:cNvGrpSpPr/>
          <p:nvPr/>
        </p:nvGrpSpPr>
        <p:grpSpPr>
          <a:xfrm>
            <a:off x="2222080" y="322829"/>
            <a:ext cx="8448968" cy="1149965"/>
            <a:chOff x="2222080" y="322829"/>
            <a:chExt cx="8448968" cy="11499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1766C8-5973-40B0-91D5-2B0CF8F6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80" y="322829"/>
              <a:ext cx="8448968" cy="11499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395C21-47B1-4EF7-B02C-39DE68EB161A}"/>
                </a:ext>
              </a:extLst>
            </p:cNvPr>
            <p:cNvSpPr txBox="1"/>
            <p:nvPr/>
          </p:nvSpPr>
          <p:spPr>
            <a:xfrm>
              <a:off x="4978778" y="502920"/>
              <a:ext cx="380860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solidFill>
                    <a:srgbClr val="FFFF00"/>
                  </a:solidFill>
                </a:rPr>
                <a:t>Ô cửa bí mật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19E53B2-EDB1-4DEC-A708-5A03CD3590AF}"/>
              </a:ext>
            </a:extLst>
          </p:cNvPr>
          <p:cNvSpPr/>
          <p:nvPr/>
        </p:nvSpPr>
        <p:spPr>
          <a:xfrm>
            <a:off x="983432" y="2297184"/>
            <a:ext cx="4248472" cy="987552"/>
          </a:xfrm>
          <a:prstGeom prst="rect">
            <a:avLst/>
          </a:prstGeom>
          <a:noFill/>
          <a:ln w="38100"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là 2 nhạc cụ thuộc bộ h</a:t>
            </a:r>
            <a:r>
              <a:rPr lang="vi-VN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4A50C-7667-481C-B832-647076483C07}"/>
              </a:ext>
            </a:extLst>
          </p:cNvPr>
          <p:cNvSpPr txBox="1"/>
          <p:nvPr/>
        </p:nvSpPr>
        <p:spPr>
          <a:xfrm>
            <a:off x="1055440" y="472514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Ri-coóc-đ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(Recorder)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BB41C-8E91-46EE-9AD3-0E4D1BF46360}"/>
              </a:ext>
            </a:extLst>
          </p:cNvPr>
          <p:cNvSpPr txBox="1"/>
          <p:nvPr/>
        </p:nvSpPr>
        <p:spPr>
          <a:xfrm>
            <a:off x="983432" y="357301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Kèn phím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E28B4EB-05CF-4B45-B1ED-4C6BE67A1077}"/>
              </a:ext>
            </a:extLst>
          </p:cNvPr>
          <p:cNvSpPr/>
          <p:nvPr/>
        </p:nvSpPr>
        <p:spPr>
          <a:xfrm>
            <a:off x="3287688" y="3775007"/>
            <a:ext cx="2232248" cy="236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C57B694-F205-4F50-B5D9-C102F7579832}"/>
              </a:ext>
            </a:extLst>
          </p:cNvPr>
          <p:cNvSpPr/>
          <p:nvPr/>
        </p:nvSpPr>
        <p:spPr>
          <a:xfrm>
            <a:off x="5104524" y="4987406"/>
            <a:ext cx="800472" cy="230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56389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9572</TotalTime>
  <Words>451</Words>
  <Application>Microsoft Office PowerPoint</Application>
  <PresentationFormat>Widescreen</PresentationFormat>
  <Paragraphs>117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Phạm Xuân Khá</cp:lastModifiedBy>
  <cp:revision>795</cp:revision>
  <dcterms:created xsi:type="dcterms:W3CDTF">2010-04-30T18:19:48Z</dcterms:created>
  <dcterms:modified xsi:type="dcterms:W3CDTF">2023-09-22T06:38:18Z</dcterms:modified>
</cp:coreProperties>
</file>