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43" r:id="rId2"/>
    <p:sldId id="416" r:id="rId3"/>
    <p:sldId id="275" r:id="rId4"/>
    <p:sldId id="270" r:id="rId5"/>
    <p:sldId id="335" r:id="rId6"/>
    <p:sldId id="336" r:id="rId7"/>
    <p:sldId id="415" r:id="rId8"/>
    <p:sldId id="318" r:id="rId9"/>
    <p:sldId id="344" r:id="rId10"/>
    <p:sldId id="320" r:id="rId11"/>
    <p:sldId id="324" r:id="rId12"/>
    <p:sldId id="417" r:id="rId13"/>
    <p:sldId id="414" r:id="rId14"/>
    <p:sldId id="345" r:id="rId15"/>
    <p:sldId id="34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D1B0B-A200-44B9-AFEC-4F13A24FE433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63EDE-9FBD-4C0B-892A-A2BC5C0EA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173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161EE-F8A5-46BD-AE30-36DE4AA376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75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E5E8D-F5E8-7377-9C8A-4733784EB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EC989B-560B-5A38-569F-0AEF876E3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77E34-33F5-F5BF-D877-FD03B2F7E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B3202-D1E0-E230-09D4-F43BB910C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977CB-80C8-F804-682D-7DEADCC2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1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759B-C1DC-5B23-292C-B05A1282A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383CA-3993-05EC-B4C5-C04BCA50C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69D9A-5B09-39CB-685C-5563A8138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51EA3-5C56-F263-0FDD-5E1EBBB4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D84EC-5B4C-7B73-DD4D-7410125FB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A45F7D-3EFC-DFCC-F4A7-CD157A52D9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812CA-3434-8E9C-1E73-FE39B483C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75F9C-66E4-92FB-C86A-7FD51FCF1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61584-8B30-F677-191B-723B97FF5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71F85-F255-2267-2B48-1634EFE22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2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E7CA-A989-2938-0CF2-1943F3B0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A41D-FE03-8567-B948-A32A143AF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D9356-369B-24AC-AB2E-F84C9B59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C2B59-1900-D00E-3651-5D50B20C0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2E393-C386-DAC6-B942-C8373679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0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47C2-090C-2272-0AAD-505256D4E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BA484-5C7A-01DA-A5A2-2621DAE5C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9224B-EE32-D537-5F08-8D29B956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90DAC-5E36-99F4-2253-D9BE3C35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4DAD8-0366-D1FC-CFEC-CEBA5F13A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7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E6BC1-2592-8693-195F-6280E501E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256E-CBBD-CAC3-FEE7-2138554D6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7EA05-6215-A316-8806-6C7A5500B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7DED3-78F4-3021-FB40-018493B27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8740D-1A72-DC04-A072-689FF318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AA6BB-5333-6E26-8EF1-BC439A578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3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0A8C-B449-0F71-27F1-6B09E9DEC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CEA5B-0511-B8B2-1E80-7D7FA9BFA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26025-E668-B64B-7099-B5202BBDE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929F0A-5A5C-693A-0EAA-04E6C11DA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76BA2B-21BC-6232-4187-EA7A10E71A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43BA60-1C1B-4931-C4E2-375C7D94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31D87-8562-E8F0-A689-FCA3103E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03364C-31F1-33EF-09A9-0E4FE8591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2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60B7B-D144-4C93-F0C3-39307E02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6D4CE2-AE02-8B0B-365C-E0D8D63BF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5AA429-59BB-0A6F-EB01-17F430C00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5C3EA-48EA-A7E3-B502-E810248E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52BF4-40F5-988A-D4A7-55329FBCE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2C6308-3886-E73B-604A-E2F91E994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4CDEE-F18F-583F-9D9D-D999BCCD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1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9434E-375F-B36E-76E2-1AF8F904C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6586D-0C69-2A8D-569A-AC0CE5235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40311-6556-5797-B90A-3B163C2DE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14040-EF13-BAD9-C750-BB9E9F1A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47174-88CB-242F-5003-F55AF948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E36FB-E714-4F8C-A632-25311BAE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ABFC-9ED7-4B72-00C8-25587D0FF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4A073-B01D-243B-EAB2-36156005D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99F6B-241E-C5BA-5849-7FB56AD80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EF17C-2949-100C-5049-9E857425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AAC21-8C5C-29B5-3ED2-EF7D5D59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5AB29-4C3F-E076-F847-5A7B3C9F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6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FED53E-4BBC-DA8E-CD80-67B64DC1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8C221-5F14-7589-8708-EE648B188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9B947-D367-94EC-53A6-9D5F6AB8C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33941-6EB9-4107-B9D0-A038D019FBF9}" type="datetimeFigureOut">
              <a:rPr lang="en-US" smtClean="0"/>
              <a:t>9/2/2023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0C33F-C417-558E-E2BE-E305A8747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557AF-1F79-F223-BB21-F4BAF2A9D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F2277-456D-4F11-8D44-FDADF8A76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7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0">
            <a:extLst>
              <a:ext uri="{FF2B5EF4-FFF2-40B4-BE49-F238E27FC236}">
                <a16:creationId xmlns:a16="http://schemas.microsoft.com/office/drawing/2014/main" id="{FF8949D8-731E-4078-80EF-5A950901D5F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1000" y="298747"/>
            <a:ext cx="11430000" cy="844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431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HỌC SINH ĐẾN VỚI </a:t>
            </a:r>
            <a:r>
              <a:rPr lang="en-US" sz="4431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431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5A</a:t>
            </a:r>
          </a:p>
        </p:txBody>
      </p:sp>
      <p:sp>
        <p:nvSpPr>
          <p:cNvPr id="6" name="WordArt 31">
            <a:extLst>
              <a:ext uri="{FF2B5EF4-FFF2-40B4-BE49-F238E27FC236}">
                <a16:creationId xmlns:a16="http://schemas.microsoft.com/office/drawing/2014/main" id="{DA10902E-06D8-4126-8FDE-803A67D4761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58977" y="1178001"/>
            <a:ext cx="2933700" cy="1047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144;p28">
            <a:extLst>
              <a:ext uri="{FF2B5EF4-FFF2-40B4-BE49-F238E27FC236}">
                <a16:creationId xmlns:a16="http://schemas.microsoft.com/office/drawing/2014/main" id="{ED56D190-6F63-4C83-85BC-B2E019EC7B5C}"/>
              </a:ext>
            </a:extLst>
          </p:cNvPr>
          <p:cNvSpPr txBox="1">
            <a:spLocks/>
          </p:cNvSpPr>
          <p:nvPr/>
        </p:nvSpPr>
        <p:spPr>
          <a:xfrm>
            <a:off x="574665" y="2223115"/>
            <a:ext cx="13368044" cy="2547728"/>
          </a:xfrm>
          <a:prstGeom prst="rect">
            <a:avLst/>
          </a:prstGeom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5pPr>
            <a:lvl6pPr marL="562722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6pPr>
            <a:lvl7pPr marL="1125444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7pPr>
            <a:lvl8pPr marL="1688165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8pPr>
            <a:lvl9pPr marL="2250887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5867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867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103: LUYỆN TẬP CHUNG</a:t>
            </a:r>
          </a:p>
          <a:p>
            <a:pPr algn="l"/>
            <a:r>
              <a:rPr lang="en-US" sz="5867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106) </a:t>
            </a:r>
            <a:endParaRPr lang="en-US" sz="5867" b="1" kern="0" dirty="0">
              <a:solidFill>
                <a:srgbClr val="5263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oogle Shape;242;p28">
            <a:extLst>
              <a:ext uri="{FF2B5EF4-FFF2-40B4-BE49-F238E27FC236}">
                <a16:creationId xmlns:a16="http://schemas.microsoft.com/office/drawing/2014/main" id="{10B79E9A-CA53-406D-AD5E-AD4F548B8F0E}"/>
              </a:ext>
            </a:extLst>
          </p:cNvPr>
          <p:cNvGrpSpPr/>
          <p:nvPr/>
        </p:nvGrpSpPr>
        <p:grpSpPr>
          <a:xfrm rot="19126181">
            <a:off x="10958633" y="3729206"/>
            <a:ext cx="441160" cy="2451215"/>
            <a:chOff x="4022350" y="2610525"/>
            <a:chExt cx="281900" cy="2247050"/>
          </a:xfrm>
        </p:grpSpPr>
        <p:sp>
          <p:nvSpPr>
            <p:cNvPr id="9" name="Google Shape;243;p28">
              <a:extLst>
                <a:ext uri="{FF2B5EF4-FFF2-40B4-BE49-F238E27FC236}">
                  <a16:creationId xmlns:a16="http://schemas.microsoft.com/office/drawing/2014/main" id="{F22B8AF9-C5A2-410C-9390-7ED777896A71}"/>
                </a:ext>
              </a:extLst>
            </p:cNvPr>
            <p:cNvSpPr/>
            <p:nvPr/>
          </p:nvSpPr>
          <p:spPr>
            <a:xfrm>
              <a:off x="4022350" y="2610525"/>
              <a:ext cx="260775" cy="2247050"/>
            </a:xfrm>
            <a:custGeom>
              <a:avLst/>
              <a:gdLst/>
              <a:ahLst/>
              <a:cxnLst/>
              <a:rect l="l" t="t" r="r" b="b"/>
              <a:pathLst>
                <a:path w="10431" h="89882" extrusionOk="0">
                  <a:moveTo>
                    <a:pt x="2409" y="2673"/>
                  </a:moveTo>
                  <a:cubicBezTo>
                    <a:pt x="2562" y="2673"/>
                    <a:pt x="2719" y="2731"/>
                    <a:pt x="2846" y="2858"/>
                  </a:cubicBezTo>
                  <a:cubicBezTo>
                    <a:pt x="3239" y="3251"/>
                    <a:pt x="2965" y="3930"/>
                    <a:pt x="2406" y="3930"/>
                  </a:cubicBezTo>
                  <a:cubicBezTo>
                    <a:pt x="2060" y="3930"/>
                    <a:pt x="1787" y="3644"/>
                    <a:pt x="1787" y="3299"/>
                  </a:cubicBezTo>
                  <a:cubicBezTo>
                    <a:pt x="1787" y="2921"/>
                    <a:pt x="2091" y="2673"/>
                    <a:pt x="2409" y="2673"/>
                  </a:cubicBezTo>
                  <a:close/>
                  <a:moveTo>
                    <a:pt x="906" y="1"/>
                  </a:moveTo>
                  <a:cubicBezTo>
                    <a:pt x="489" y="1"/>
                    <a:pt x="155" y="334"/>
                    <a:pt x="155" y="751"/>
                  </a:cubicBezTo>
                  <a:lnTo>
                    <a:pt x="1" y="89071"/>
                  </a:lnTo>
                  <a:cubicBezTo>
                    <a:pt x="1" y="89488"/>
                    <a:pt x="334" y="89821"/>
                    <a:pt x="751" y="89833"/>
                  </a:cubicBezTo>
                  <a:lnTo>
                    <a:pt x="9526" y="89881"/>
                  </a:lnTo>
                  <a:cubicBezTo>
                    <a:pt x="9533" y="89881"/>
                    <a:pt x="9540" y="89881"/>
                    <a:pt x="9547" y="89881"/>
                  </a:cubicBezTo>
                  <a:cubicBezTo>
                    <a:pt x="9954" y="89881"/>
                    <a:pt x="10288" y="89552"/>
                    <a:pt x="10288" y="89143"/>
                  </a:cubicBezTo>
                  <a:lnTo>
                    <a:pt x="10431" y="822"/>
                  </a:lnTo>
                  <a:cubicBezTo>
                    <a:pt x="10431" y="679"/>
                    <a:pt x="10395" y="537"/>
                    <a:pt x="10312" y="406"/>
                  </a:cubicBezTo>
                  <a:cubicBezTo>
                    <a:pt x="10204" y="239"/>
                    <a:pt x="10026" y="120"/>
                    <a:pt x="9835" y="72"/>
                  </a:cubicBezTo>
                  <a:cubicBezTo>
                    <a:pt x="9788" y="60"/>
                    <a:pt x="9740" y="60"/>
                    <a:pt x="9680" y="60"/>
                  </a:cubicBezTo>
                  <a:lnTo>
                    <a:pt x="9657" y="60"/>
                  </a:lnTo>
                  <a:lnTo>
                    <a:pt x="5930" y="25"/>
                  </a:lnTo>
                  <a:lnTo>
                    <a:pt x="5930" y="37"/>
                  </a:lnTo>
                  <a:lnTo>
                    <a:pt x="9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0" name="Google Shape;244;p28">
              <a:extLst>
                <a:ext uri="{FF2B5EF4-FFF2-40B4-BE49-F238E27FC236}">
                  <a16:creationId xmlns:a16="http://schemas.microsoft.com/office/drawing/2014/main" id="{721147A6-E8E8-4CAF-829E-796C5FAA7424}"/>
                </a:ext>
              </a:extLst>
            </p:cNvPr>
            <p:cNvSpPr/>
            <p:nvPr/>
          </p:nvSpPr>
          <p:spPr>
            <a:xfrm>
              <a:off x="4054200" y="2615900"/>
              <a:ext cx="250050" cy="2236300"/>
            </a:xfrm>
            <a:custGeom>
              <a:avLst/>
              <a:gdLst/>
              <a:ahLst/>
              <a:cxnLst/>
              <a:rect l="l" t="t" r="r" b="b"/>
              <a:pathLst>
                <a:path w="10002" h="89452" extrusionOk="0">
                  <a:moveTo>
                    <a:pt x="2183" y="2243"/>
                  </a:moveTo>
                  <a:cubicBezTo>
                    <a:pt x="2617" y="2243"/>
                    <a:pt x="3037" y="2576"/>
                    <a:pt x="3037" y="3084"/>
                  </a:cubicBezTo>
                  <a:cubicBezTo>
                    <a:pt x="3037" y="3548"/>
                    <a:pt x="2656" y="3929"/>
                    <a:pt x="2191" y="3929"/>
                  </a:cubicBezTo>
                  <a:cubicBezTo>
                    <a:pt x="1441" y="3929"/>
                    <a:pt x="1060" y="3024"/>
                    <a:pt x="1596" y="2489"/>
                  </a:cubicBezTo>
                  <a:cubicBezTo>
                    <a:pt x="1765" y="2319"/>
                    <a:pt x="1976" y="2243"/>
                    <a:pt x="2183" y="2243"/>
                  </a:cubicBezTo>
                  <a:close/>
                  <a:moveTo>
                    <a:pt x="691" y="0"/>
                  </a:moveTo>
                  <a:cubicBezTo>
                    <a:pt x="394" y="0"/>
                    <a:pt x="144" y="238"/>
                    <a:pt x="144" y="536"/>
                  </a:cubicBezTo>
                  <a:lnTo>
                    <a:pt x="1" y="88856"/>
                  </a:lnTo>
                  <a:cubicBezTo>
                    <a:pt x="1" y="89154"/>
                    <a:pt x="239" y="89392"/>
                    <a:pt x="536" y="89404"/>
                  </a:cubicBezTo>
                  <a:lnTo>
                    <a:pt x="9311" y="89452"/>
                  </a:lnTo>
                  <a:cubicBezTo>
                    <a:pt x="9609" y="89452"/>
                    <a:pt x="9847" y="89213"/>
                    <a:pt x="9859" y="88916"/>
                  </a:cubicBezTo>
                  <a:lnTo>
                    <a:pt x="10002" y="595"/>
                  </a:lnTo>
                  <a:cubicBezTo>
                    <a:pt x="10002" y="298"/>
                    <a:pt x="9764" y="60"/>
                    <a:pt x="9466" y="60"/>
                  </a:cubicBezTo>
                  <a:lnTo>
                    <a:pt x="6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1" name="Google Shape;245;p28">
              <a:extLst>
                <a:ext uri="{FF2B5EF4-FFF2-40B4-BE49-F238E27FC236}">
                  <a16:creationId xmlns:a16="http://schemas.microsoft.com/office/drawing/2014/main" id="{DAA4E3E7-BFDA-4DBE-A27B-6BD7591FE8AA}"/>
                </a:ext>
              </a:extLst>
            </p:cNvPr>
            <p:cNvSpPr/>
            <p:nvPr/>
          </p:nvSpPr>
          <p:spPr>
            <a:xfrm>
              <a:off x="4200950" y="2616475"/>
              <a:ext cx="103300" cy="2235725"/>
            </a:xfrm>
            <a:custGeom>
              <a:avLst/>
              <a:gdLst/>
              <a:ahLst/>
              <a:cxnLst/>
              <a:rect l="l" t="t" r="r" b="b"/>
              <a:pathLst>
                <a:path w="4132" h="89429" extrusionOk="0">
                  <a:moveTo>
                    <a:pt x="60" y="1"/>
                  </a:moveTo>
                  <a:lnTo>
                    <a:pt x="0" y="89405"/>
                  </a:lnTo>
                  <a:lnTo>
                    <a:pt x="3441" y="89429"/>
                  </a:lnTo>
                  <a:cubicBezTo>
                    <a:pt x="3739" y="89429"/>
                    <a:pt x="3989" y="89190"/>
                    <a:pt x="3989" y="88893"/>
                  </a:cubicBezTo>
                  <a:lnTo>
                    <a:pt x="4132" y="572"/>
                  </a:lnTo>
                  <a:cubicBezTo>
                    <a:pt x="4132" y="287"/>
                    <a:pt x="3894" y="37"/>
                    <a:pt x="3608" y="37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chemeClr val="accent3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2" name="Google Shape;246;p28">
              <a:extLst>
                <a:ext uri="{FF2B5EF4-FFF2-40B4-BE49-F238E27FC236}">
                  <a16:creationId xmlns:a16="http://schemas.microsoft.com/office/drawing/2014/main" id="{9572F0D8-8140-4928-92E8-6A3E0D0C0F7C}"/>
                </a:ext>
              </a:extLst>
            </p:cNvPr>
            <p:cNvSpPr/>
            <p:nvPr/>
          </p:nvSpPr>
          <p:spPr>
            <a:xfrm>
              <a:off x="4244075" y="4802425"/>
              <a:ext cx="56025" cy="16175"/>
            </a:xfrm>
            <a:custGeom>
              <a:avLst/>
              <a:gdLst/>
              <a:ahLst/>
              <a:cxnLst/>
              <a:rect l="l" t="t" r="r" b="b"/>
              <a:pathLst>
                <a:path w="2241" h="647" extrusionOk="0">
                  <a:moveTo>
                    <a:pt x="410" y="1"/>
                  </a:moveTo>
                  <a:cubicBezTo>
                    <a:pt x="1" y="1"/>
                    <a:pt x="1" y="646"/>
                    <a:pt x="410" y="646"/>
                  </a:cubicBezTo>
                  <a:cubicBezTo>
                    <a:pt x="421" y="646"/>
                    <a:pt x="431" y="646"/>
                    <a:pt x="442" y="645"/>
                  </a:cubicBezTo>
                  <a:lnTo>
                    <a:pt x="2240" y="645"/>
                  </a:lnTo>
                  <a:lnTo>
                    <a:pt x="2240" y="14"/>
                  </a:lnTo>
                  <a:lnTo>
                    <a:pt x="442" y="2"/>
                  </a:lnTo>
                  <a:cubicBezTo>
                    <a:pt x="431" y="1"/>
                    <a:pt x="421" y="1"/>
                    <a:pt x="4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3" name="Google Shape;247;p28">
              <a:extLst>
                <a:ext uri="{FF2B5EF4-FFF2-40B4-BE49-F238E27FC236}">
                  <a16:creationId xmlns:a16="http://schemas.microsoft.com/office/drawing/2014/main" id="{AF4EAB0B-48C6-4149-ABC8-04ED42ACA810}"/>
                </a:ext>
              </a:extLst>
            </p:cNvPr>
            <p:cNvSpPr/>
            <p:nvPr/>
          </p:nvSpPr>
          <p:spPr>
            <a:xfrm>
              <a:off x="4244700" y="4733425"/>
              <a:ext cx="55400" cy="16075"/>
            </a:xfrm>
            <a:custGeom>
              <a:avLst/>
              <a:gdLst/>
              <a:ahLst/>
              <a:cxnLst/>
              <a:rect l="l" t="t" r="r" b="b"/>
              <a:pathLst>
                <a:path w="2216" h="643" extrusionOk="0">
                  <a:moveTo>
                    <a:pt x="429" y="0"/>
                  </a:moveTo>
                  <a:cubicBezTo>
                    <a:pt x="1" y="0"/>
                    <a:pt x="1" y="643"/>
                    <a:pt x="429" y="643"/>
                  </a:cubicBezTo>
                  <a:lnTo>
                    <a:pt x="2215" y="643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4" name="Google Shape;248;p28">
              <a:extLst>
                <a:ext uri="{FF2B5EF4-FFF2-40B4-BE49-F238E27FC236}">
                  <a16:creationId xmlns:a16="http://schemas.microsoft.com/office/drawing/2014/main" id="{71B6CD45-81CF-487D-B353-03C442D195C2}"/>
                </a:ext>
              </a:extLst>
            </p:cNvPr>
            <p:cNvSpPr/>
            <p:nvPr/>
          </p:nvSpPr>
          <p:spPr>
            <a:xfrm>
              <a:off x="4244675" y="4664625"/>
              <a:ext cx="56025" cy="16150"/>
            </a:xfrm>
            <a:custGeom>
              <a:avLst/>
              <a:gdLst/>
              <a:ahLst/>
              <a:cxnLst/>
              <a:rect l="l" t="t" r="r" b="b"/>
              <a:pathLst>
                <a:path w="2241" h="646" extrusionOk="0">
                  <a:moveTo>
                    <a:pt x="421" y="0"/>
                  </a:moveTo>
                  <a:cubicBezTo>
                    <a:pt x="1" y="0"/>
                    <a:pt x="1" y="646"/>
                    <a:pt x="421" y="646"/>
                  </a:cubicBezTo>
                  <a:cubicBezTo>
                    <a:pt x="432" y="646"/>
                    <a:pt x="443" y="645"/>
                    <a:pt x="454" y="645"/>
                  </a:cubicBezTo>
                  <a:lnTo>
                    <a:pt x="2240" y="645"/>
                  </a:lnTo>
                  <a:lnTo>
                    <a:pt x="2240" y="2"/>
                  </a:lnTo>
                  <a:lnTo>
                    <a:pt x="454" y="2"/>
                  </a:lnTo>
                  <a:cubicBezTo>
                    <a:pt x="443" y="1"/>
                    <a:pt x="432" y="0"/>
                    <a:pt x="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5" name="Google Shape;249;p28">
              <a:extLst>
                <a:ext uri="{FF2B5EF4-FFF2-40B4-BE49-F238E27FC236}">
                  <a16:creationId xmlns:a16="http://schemas.microsoft.com/office/drawing/2014/main" id="{125B617C-8712-49F2-8DDB-295A841BE53F}"/>
                </a:ext>
              </a:extLst>
            </p:cNvPr>
            <p:cNvSpPr/>
            <p:nvPr/>
          </p:nvSpPr>
          <p:spPr>
            <a:xfrm>
              <a:off x="4244600" y="4595875"/>
              <a:ext cx="56375" cy="16125"/>
            </a:xfrm>
            <a:custGeom>
              <a:avLst/>
              <a:gdLst/>
              <a:ahLst/>
              <a:cxnLst/>
              <a:rect l="l" t="t" r="r" b="b"/>
              <a:pathLst>
                <a:path w="2255" h="645" extrusionOk="0">
                  <a:moveTo>
                    <a:pt x="423" y="0"/>
                  </a:moveTo>
                  <a:cubicBezTo>
                    <a:pt x="0" y="0"/>
                    <a:pt x="4" y="645"/>
                    <a:pt x="434" y="645"/>
                  </a:cubicBezTo>
                  <a:cubicBezTo>
                    <a:pt x="442" y="645"/>
                    <a:pt x="449" y="645"/>
                    <a:pt x="457" y="644"/>
                  </a:cubicBezTo>
                  <a:lnTo>
                    <a:pt x="457" y="632"/>
                  </a:lnTo>
                  <a:lnTo>
                    <a:pt x="2255" y="632"/>
                  </a:lnTo>
                  <a:lnTo>
                    <a:pt x="2255" y="1"/>
                  </a:lnTo>
                  <a:lnTo>
                    <a:pt x="457" y="1"/>
                  </a:lnTo>
                  <a:cubicBezTo>
                    <a:pt x="446" y="0"/>
                    <a:pt x="434" y="0"/>
                    <a:pt x="4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6" name="Google Shape;250;p28">
              <a:extLst>
                <a:ext uri="{FF2B5EF4-FFF2-40B4-BE49-F238E27FC236}">
                  <a16:creationId xmlns:a16="http://schemas.microsoft.com/office/drawing/2014/main" id="{6CC4EDB6-3C22-4159-96D9-3329D5CB6BC3}"/>
                </a:ext>
              </a:extLst>
            </p:cNvPr>
            <p:cNvSpPr/>
            <p:nvPr/>
          </p:nvSpPr>
          <p:spPr>
            <a:xfrm>
              <a:off x="4245600" y="4526550"/>
              <a:ext cx="55375" cy="16100"/>
            </a:xfrm>
            <a:custGeom>
              <a:avLst/>
              <a:gdLst/>
              <a:ahLst/>
              <a:cxnLst/>
              <a:rect l="l" t="t" r="r" b="b"/>
              <a:pathLst>
                <a:path w="2215" h="644" extrusionOk="0">
                  <a:moveTo>
                    <a:pt x="429" y="0"/>
                  </a:moveTo>
                  <a:cubicBezTo>
                    <a:pt x="0" y="0"/>
                    <a:pt x="0" y="643"/>
                    <a:pt x="429" y="643"/>
                  </a:cubicBezTo>
                  <a:lnTo>
                    <a:pt x="2215" y="643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7" name="Google Shape;251;p28">
              <a:extLst>
                <a:ext uri="{FF2B5EF4-FFF2-40B4-BE49-F238E27FC236}">
                  <a16:creationId xmlns:a16="http://schemas.microsoft.com/office/drawing/2014/main" id="{B5D930B8-E974-4752-A35A-47E9771BDDAB}"/>
                </a:ext>
              </a:extLst>
            </p:cNvPr>
            <p:cNvSpPr/>
            <p:nvPr/>
          </p:nvSpPr>
          <p:spPr>
            <a:xfrm>
              <a:off x="4246800" y="4457475"/>
              <a:ext cx="54775" cy="16400"/>
            </a:xfrm>
            <a:custGeom>
              <a:avLst/>
              <a:gdLst/>
              <a:ahLst/>
              <a:cxnLst/>
              <a:rect l="l" t="t" r="r" b="b"/>
              <a:pathLst>
                <a:path w="2191" h="656" extrusionOk="0">
                  <a:moveTo>
                    <a:pt x="405" y="1"/>
                  </a:moveTo>
                  <a:cubicBezTo>
                    <a:pt x="0" y="25"/>
                    <a:pt x="0" y="620"/>
                    <a:pt x="405" y="644"/>
                  </a:cubicBezTo>
                  <a:lnTo>
                    <a:pt x="393" y="656"/>
                  </a:lnTo>
                  <a:lnTo>
                    <a:pt x="2191" y="656"/>
                  </a:lnTo>
                  <a:lnTo>
                    <a:pt x="2191" y="13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8" name="Google Shape;252;p28">
              <a:extLst>
                <a:ext uri="{FF2B5EF4-FFF2-40B4-BE49-F238E27FC236}">
                  <a16:creationId xmlns:a16="http://schemas.microsoft.com/office/drawing/2014/main" id="{B2174D45-342F-4590-B5AD-FCA82BA11C1C}"/>
                </a:ext>
              </a:extLst>
            </p:cNvPr>
            <p:cNvSpPr/>
            <p:nvPr/>
          </p:nvSpPr>
          <p:spPr>
            <a:xfrm>
              <a:off x="4245900" y="4388725"/>
              <a:ext cx="55675" cy="16100"/>
            </a:xfrm>
            <a:custGeom>
              <a:avLst/>
              <a:gdLst/>
              <a:ahLst/>
              <a:cxnLst/>
              <a:rect l="l" t="t" r="r" b="b"/>
              <a:pathLst>
                <a:path w="2227" h="644" extrusionOk="0">
                  <a:moveTo>
                    <a:pt x="429" y="1"/>
                  </a:moveTo>
                  <a:cubicBezTo>
                    <a:pt x="0" y="1"/>
                    <a:pt x="0" y="644"/>
                    <a:pt x="429" y="644"/>
                  </a:cubicBezTo>
                  <a:lnTo>
                    <a:pt x="2227" y="644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9" name="Google Shape;253;p28">
              <a:extLst>
                <a:ext uri="{FF2B5EF4-FFF2-40B4-BE49-F238E27FC236}">
                  <a16:creationId xmlns:a16="http://schemas.microsoft.com/office/drawing/2014/main" id="{9DA5A6C9-42CB-4D4C-8869-480BA0B37385}"/>
                </a:ext>
              </a:extLst>
            </p:cNvPr>
            <p:cNvSpPr/>
            <p:nvPr/>
          </p:nvSpPr>
          <p:spPr>
            <a:xfrm>
              <a:off x="4246200" y="4319975"/>
              <a:ext cx="55675" cy="16100"/>
            </a:xfrm>
            <a:custGeom>
              <a:avLst/>
              <a:gdLst/>
              <a:ahLst/>
              <a:cxnLst/>
              <a:rect l="l" t="t" r="r" b="b"/>
              <a:pathLst>
                <a:path w="2227" h="644" extrusionOk="0">
                  <a:moveTo>
                    <a:pt x="429" y="0"/>
                  </a:moveTo>
                  <a:cubicBezTo>
                    <a:pt x="0" y="0"/>
                    <a:pt x="0" y="643"/>
                    <a:pt x="429" y="643"/>
                  </a:cubicBezTo>
                  <a:lnTo>
                    <a:pt x="2227" y="643"/>
                  </a:lnTo>
                  <a:lnTo>
                    <a:pt x="22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0" name="Google Shape;254;p28">
              <a:extLst>
                <a:ext uri="{FF2B5EF4-FFF2-40B4-BE49-F238E27FC236}">
                  <a16:creationId xmlns:a16="http://schemas.microsoft.com/office/drawing/2014/main" id="{1B58C631-AB1C-4BC5-8107-31D3A72BD571}"/>
                </a:ext>
              </a:extLst>
            </p:cNvPr>
            <p:cNvSpPr/>
            <p:nvPr/>
          </p:nvSpPr>
          <p:spPr>
            <a:xfrm>
              <a:off x="4246075" y="4250600"/>
              <a:ext cx="55800" cy="16400"/>
            </a:xfrm>
            <a:custGeom>
              <a:avLst/>
              <a:gdLst/>
              <a:ahLst/>
              <a:cxnLst/>
              <a:rect l="l" t="t" r="r" b="b"/>
              <a:pathLst>
                <a:path w="2232" h="656" extrusionOk="0">
                  <a:moveTo>
                    <a:pt x="423" y="1"/>
                  </a:moveTo>
                  <a:cubicBezTo>
                    <a:pt x="4" y="1"/>
                    <a:pt x="1" y="645"/>
                    <a:pt x="413" y="645"/>
                  </a:cubicBezTo>
                  <a:cubicBezTo>
                    <a:pt x="424" y="645"/>
                    <a:pt x="435" y="645"/>
                    <a:pt x="446" y="644"/>
                  </a:cubicBezTo>
                  <a:lnTo>
                    <a:pt x="446" y="656"/>
                  </a:lnTo>
                  <a:lnTo>
                    <a:pt x="2232" y="656"/>
                  </a:lnTo>
                  <a:lnTo>
                    <a:pt x="2232" y="13"/>
                  </a:lnTo>
                  <a:lnTo>
                    <a:pt x="446" y="1"/>
                  </a:lnTo>
                  <a:cubicBezTo>
                    <a:pt x="438" y="1"/>
                    <a:pt x="431" y="1"/>
                    <a:pt x="4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1" name="Google Shape;255;p28">
              <a:extLst>
                <a:ext uri="{FF2B5EF4-FFF2-40B4-BE49-F238E27FC236}">
                  <a16:creationId xmlns:a16="http://schemas.microsoft.com/office/drawing/2014/main" id="{48FD09A6-8516-4DD7-A685-A9707E31E878}"/>
                </a:ext>
              </a:extLst>
            </p:cNvPr>
            <p:cNvSpPr/>
            <p:nvPr/>
          </p:nvSpPr>
          <p:spPr>
            <a:xfrm>
              <a:off x="4249475" y="4181550"/>
              <a:ext cx="53000" cy="16400"/>
            </a:xfrm>
            <a:custGeom>
              <a:avLst/>
              <a:gdLst/>
              <a:ahLst/>
              <a:cxnLst/>
              <a:rect l="l" t="t" r="r" b="b"/>
              <a:pathLst>
                <a:path w="2120" h="656" extrusionOk="0">
                  <a:moveTo>
                    <a:pt x="334" y="1"/>
                  </a:moveTo>
                  <a:cubicBezTo>
                    <a:pt x="143" y="1"/>
                    <a:pt x="0" y="156"/>
                    <a:pt x="0" y="334"/>
                  </a:cubicBezTo>
                  <a:cubicBezTo>
                    <a:pt x="0" y="513"/>
                    <a:pt x="143" y="656"/>
                    <a:pt x="322" y="656"/>
                  </a:cubicBezTo>
                  <a:lnTo>
                    <a:pt x="2119" y="656"/>
                  </a:lnTo>
                  <a:lnTo>
                    <a:pt x="2119" y="13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2" name="Google Shape;256;p28">
              <a:extLst>
                <a:ext uri="{FF2B5EF4-FFF2-40B4-BE49-F238E27FC236}">
                  <a16:creationId xmlns:a16="http://schemas.microsoft.com/office/drawing/2014/main" id="{68F707CB-0391-4345-9774-5363DBAE285B}"/>
                </a:ext>
              </a:extLst>
            </p:cNvPr>
            <p:cNvSpPr/>
            <p:nvPr/>
          </p:nvSpPr>
          <p:spPr>
            <a:xfrm>
              <a:off x="4249775" y="4112800"/>
              <a:ext cx="53000" cy="16400"/>
            </a:xfrm>
            <a:custGeom>
              <a:avLst/>
              <a:gdLst/>
              <a:ahLst/>
              <a:cxnLst/>
              <a:rect l="l" t="t" r="r" b="b"/>
              <a:pathLst>
                <a:path w="2120" h="656" extrusionOk="0">
                  <a:moveTo>
                    <a:pt x="322" y="1"/>
                  </a:moveTo>
                  <a:cubicBezTo>
                    <a:pt x="143" y="1"/>
                    <a:pt x="0" y="143"/>
                    <a:pt x="0" y="322"/>
                  </a:cubicBezTo>
                  <a:cubicBezTo>
                    <a:pt x="0" y="501"/>
                    <a:pt x="143" y="655"/>
                    <a:pt x="322" y="655"/>
                  </a:cubicBezTo>
                  <a:lnTo>
                    <a:pt x="2119" y="655"/>
                  </a:lnTo>
                  <a:lnTo>
                    <a:pt x="2119" y="12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3" name="Google Shape;257;p28">
              <a:extLst>
                <a:ext uri="{FF2B5EF4-FFF2-40B4-BE49-F238E27FC236}">
                  <a16:creationId xmlns:a16="http://schemas.microsoft.com/office/drawing/2014/main" id="{5D957FBA-F7E0-454D-9ABE-F235EE23A85B}"/>
                </a:ext>
              </a:extLst>
            </p:cNvPr>
            <p:cNvSpPr/>
            <p:nvPr/>
          </p:nvSpPr>
          <p:spPr>
            <a:xfrm>
              <a:off x="4243100" y="4041925"/>
              <a:ext cx="55800" cy="16150"/>
            </a:xfrm>
            <a:custGeom>
              <a:avLst/>
              <a:gdLst/>
              <a:ahLst/>
              <a:cxnLst/>
              <a:rect l="l" t="t" r="r" b="b"/>
              <a:pathLst>
                <a:path w="2232" h="646" extrusionOk="0">
                  <a:moveTo>
                    <a:pt x="413" y="1"/>
                  </a:moveTo>
                  <a:cubicBezTo>
                    <a:pt x="1" y="1"/>
                    <a:pt x="4" y="645"/>
                    <a:pt x="423" y="645"/>
                  </a:cubicBezTo>
                  <a:cubicBezTo>
                    <a:pt x="431" y="645"/>
                    <a:pt x="438" y="645"/>
                    <a:pt x="446" y="645"/>
                  </a:cubicBezTo>
                  <a:lnTo>
                    <a:pt x="2232" y="645"/>
                  </a:lnTo>
                  <a:lnTo>
                    <a:pt x="2232" y="2"/>
                  </a:lnTo>
                  <a:lnTo>
                    <a:pt x="446" y="2"/>
                  </a:lnTo>
                  <a:cubicBezTo>
                    <a:pt x="434" y="1"/>
                    <a:pt x="423" y="1"/>
                    <a:pt x="4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4" name="Google Shape;258;p28">
              <a:extLst>
                <a:ext uri="{FF2B5EF4-FFF2-40B4-BE49-F238E27FC236}">
                  <a16:creationId xmlns:a16="http://schemas.microsoft.com/office/drawing/2014/main" id="{3C83556A-38AE-4DC9-9B2E-84E2B01507F5}"/>
                </a:ext>
              </a:extLst>
            </p:cNvPr>
            <p:cNvSpPr/>
            <p:nvPr/>
          </p:nvSpPr>
          <p:spPr>
            <a:xfrm>
              <a:off x="4243475" y="3972875"/>
              <a:ext cx="55725" cy="16150"/>
            </a:xfrm>
            <a:custGeom>
              <a:avLst/>
              <a:gdLst/>
              <a:ahLst/>
              <a:cxnLst/>
              <a:rect l="l" t="t" r="r" b="b"/>
              <a:pathLst>
                <a:path w="2229" h="646" extrusionOk="0">
                  <a:moveTo>
                    <a:pt x="410" y="0"/>
                  </a:moveTo>
                  <a:cubicBezTo>
                    <a:pt x="1" y="0"/>
                    <a:pt x="1" y="646"/>
                    <a:pt x="410" y="646"/>
                  </a:cubicBezTo>
                  <a:cubicBezTo>
                    <a:pt x="421" y="646"/>
                    <a:pt x="432" y="645"/>
                    <a:pt x="443" y="645"/>
                  </a:cubicBezTo>
                  <a:lnTo>
                    <a:pt x="2229" y="645"/>
                  </a:lnTo>
                  <a:lnTo>
                    <a:pt x="2229" y="2"/>
                  </a:lnTo>
                  <a:lnTo>
                    <a:pt x="443" y="2"/>
                  </a:lnTo>
                  <a:cubicBezTo>
                    <a:pt x="432" y="1"/>
                    <a:pt x="421" y="0"/>
                    <a:pt x="4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5" name="Google Shape;259;p28">
              <a:extLst>
                <a:ext uri="{FF2B5EF4-FFF2-40B4-BE49-F238E27FC236}">
                  <a16:creationId xmlns:a16="http://schemas.microsoft.com/office/drawing/2014/main" id="{8F438AF5-010F-4968-9458-AF146FFE25E2}"/>
                </a:ext>
              </a:extLst>
            </p:cNvPr>
            <p:cNvSpPr/>
            <p:nvPr/>
          </p:nvSpPr>
          <p:spPr>
            <a:xfrm>
              <a:off x="4243700" y="3903825"/>
              <a:ext cx="56100" cy="16425"/>
            </a:xfrm>
            <a:custGeom>
              <a:avLst/>
              <a:gdLst/>
              <a:ahLst/>
              <a:cxnLst/>
              <a:rect l="l" t="t" r="r" b="b"/>
              <a:pathLst>
                <a:path w="2244" h="657" extrusionOk="0">
                  <a:moveTo>
                    <a:pt x="435" y="1"/>
                  </a:moveTo>
                  <a:cubicBezTo>
                    <a:pt x="1" y="1"/>
                    <a:pt x="1" y="657"/>
                    <a:pt x="435" y="657"/>
                  </a:cubicBezTo>
                  <a:cubicBezTo>
                    <a:pt x="442" y="657"/>
                    <a:pt x="450" y="657"/>
                    <a:pt x="457" y="656"/>
                  </a:cubicBezTo>
                  <a:lnTo>
                    <a:pt x="2243" y="656"/>
                  </a:lnTo>
                  <a:lnTo>
                    <a:pt x="2243" y="1"/>
                  </a:lnTo>
                  <a:lnTo>
                    <a:pt x="457" y="1"/>
                  </a:lnTo>
                  <a:cubicBezTo>
                    <a:pt x="450" y="1"/>
                    <a:pt x="442" y="1"/>
                    <a:pt x="4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6" name="Google Shape;260;p28">
              <a:extLst>
                <a:ext uri="{FF2B5EF4-FFF2-40B4-BE49-F238E27FC236}">
                  <a16:creationId xmlns:a16="http://schemas.microsoft.com/office/drawing/2014/main" id="{87EC7F4B-4C7F-4701-AEAF-7B5B7F128ED3}"/>
                </a:ext>
              </a:extLst>
            </p:cNvPr>
            <p:cNvSpPr/>
            <p:nvPr/>
          </p:nvSpPr>
          <p:spPr>
            <a:xfrm>
              <a:off x="4244075" y="3835050"/>
              <a:ext cx="56025" cy="16175"/>
            </a:xfrm>
            <a:custGeom>
              <a:avLst/>
              <a:gdLst/>
              <a:ahLst/>
              <a:cxnLst/>
              <a:rect l="l" t="t" r="r" b="b"/>
              <a:pathLst>
                <a:path w="2241" h="647" extrusionOk="0">
                  <a:moveTo>
                    <a:pt x="410" y="1"/>
                  </a:moveTo>
                  <a:cubicBezTo>
                    <a:pt x="1" y="1"/>
                    <a:pt x="1" y="646"/>
                    <a:pt x="410" y="646"/>
                  </a:cubicBezTo>
                  <a:cubicBezTo>
                    <a:pt x="421" y="646"/>
                    <a:pt x="431" y="646"/>
                    <a:pt x="442" y="645"/>
                  </a:cubicBezTo>
                  <a:lnTo>
                    <a:pt x="2240" y="645"/>
                  </a:lnTo>
                  <a:lnTo>
                    <a:pt x="2240" y="2"/>
                  </a:lnTo>
                  <a:lnTo>
                    <a:pt x="442" y="2"/>
                  </a:lnTo>
                  <a:cubicBezTo>
                    <a:pt x="431" y="1"/>
                    <a:pt x="421" y="1"/>
                    <a:pt x="4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7" name="Google Shape;261;p28">
              <a:extLst>
                <a:ext uri="{FF2B5EF4-FFF2-40B4-BE49-F238E27FC236}">
                  <a16:creationId xmlns:a16="http://schemas.microsoft.com/office/drawing/2014/main" id="{3AA56624-AB61-4ADB-8C2B-8CEA300C3041}"/>
                </a:ext>
              </a:extLst>
            </p:cNvPr>
            <p:cNvSpPr/>
            <p:nvPr/>
          </p:nvSpPr>
          <p:spPr>
            <a:xfrm>
              <a:off x="4244700" y="3766325"/>
              <a:ext cx="55400" cy="16100"/>
            </a:xfrm>
            <a:custGeom>
              <a:avLst/>
              <a:gdLst/>
              <a:ahLst/>
              <a:cxnLst/>
              <a:rect l="l" t="t" r="r" b="b"/>
              <a:pathLst>
                <a:path w="2216" h="644" extrusionOk="0">
                  <a:moveTo>
                    <a:pt x="429" y="1"/>
                  </a:moveTo>
                  <a:cubicBezTo>
                    <a:pt x="1" y="1"/>
                    <a:pt x="1" y="644"/>
                    <a:pt x="429" y="644"/>
                  </a:cubicBezTo>
                  <a:lnTo>
                    <a:pt x="429" y="632"/>
                  </a:lnTo>
                  <a:lnTo>
                    <a:pt x="2215" y="644"/>
                  </a:lnTo>
                  <a:lnTo>
                    <a:pt x="22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8" name="Google Shape;262;p28">
              <a:extLst>
                <a:ext uri="{FF2B5EF4-FFF2-40B4-BE49-F238E27FC236}">
                  <a16:creationId xmlns:a16="http://schemas.microsoft.com/office/drawing/2014/main" id="{6A966049-BC63-4DA9-8CC7-42C2E5C95036}"/>
                </a:ext>
              </a:extLst>
            </p:cNvPr>
            <p:cNvSpPr/>
            <p:nvPr/>
          </p:nvSpPr>
          <p:spPr>
            <a:xfrm>
              <a:off x="4245000" y="3696975"/>
              <a:ext cx="55700" cy="16400"/>
            </a:xfrm>
            <a:custGeom>
              <a:avLst/>
              <a:gdLst/>
              <a:ahLst/>
              <a:cxnLst/>
              <a:rect l="l" t="t" r="r" b="b"/>
              <a:pathLst>
                <a:path w="2228" h="656" extrusionOk="0">
                  <a:moveTo>
                    <a:pt x="441" y="1"/>
                  </a:moveTo>
                  <a:cubicBezTo>
                    <a:pt x="1" y="1"/>
                    <a:pt x="1" y="643"/>
                    <a:pt x="441" y="643"/>
                  </a:cubicBezTo>
                  <a:lnTo>
                    <a:pt x="429" y="655"/>
                  </a:lnTo>
                  <a:lnTo>
                    <a:pt x="2227" y="655"/>
                  </a:lnTo>
                  <a:lnTo>
                    <a:pt x="2227" y="12"/>
                  </a:lnTo>
                  <a:lnTo>
                    <a:pt x="4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9" name="Google Shape;263;p28">
              <a:extLst>
                <a:ext uri="{FF2B5EF4-FFF2-40B4-BE49-F238E27FC236}">
                  <a16:creationId xmlns:a16="http://schemas.microsoft.com/office/drawing/2014/main" id="{7776F5FA-3951-4E4A-97D7-F23599FDD40D}"/>
                </a:ext>
              </a:extLst>
            </p:cNvPr>
            <p:cNvSpPr/>
            <p:nvPr/>
          </p:nvSpPr>
          <p:spPr>
            <a:xfrm>
              <a:off x="4244675" y="3628175"/>
              <a:ext cx="56300" cy="16450"/>
            </a:xfrm>
            <a:custGeom>
              <a:avLst/>
              <a:gdLst/>
              <a:ahLst/>
              <a:cxnLst/>
              <a:rect l="l" t="t" r="r" b="b"/>
              <a:pathLst>
                <a:path w="2252" h="658" extrusionOk="0">
                  <a:moveTo>
                    <a:pt x="421" y="1"/>
                  </a:moveTo>
                  <a:cubicBezTo>
                    <a:pt x="1" y="1"/>
                    <a:pt x="1" y="646"/>
                    <a:pt x="421" y="646"/>
                  </a:cubicBezTo>
                  <a:cubicBezTo>
                    <a:pt x="432" y="646"/>
                    <a:pt x="443" y="646"/>
                    <a:pt x="454" y="645"/>
                  </a:cubicBezTo>
                  <a:lnTo>
                    <a:pt x="2252" y="657"/>
                  </a:lnTo>
                  <a:lnTo>
                    <a:pt x="2252" y="14"/>
                  </a:lnTo>
                  <a:lnTo>
                    <a:pt x="454" y="2"/>
                  </a:lnTo>
                  <a:cubicBezTo>
                    <a:pt x="443" y="1"/>
                    <a:pt x="432" y="1"/>
                    <a:pt x="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0" name="Google Shape;264;p28">
              <a:extLst>
                <a:ext uri="{FF2B5EF4-FFF2-40B4-BE49-F238E27FC236}">
                  <a16:creationId xmlns:a16="http://schemas.microsoft.com/office/drawing/2014/main" id="{84DF3E66-6B5B-4FC0-A0A9-7A756B233119}"/>
                </a:ext>
              </a:extLst>
            </p:cNvPr>
            <p:cNvSpPr/>
            <p:nvPr/>
          </p:nvSpPr>
          <p:spPr>
            <a:xfrm>
              <a:off x="4246500" y="3559450"/>
              <a:ext cx="54475" cy="16100"/>
            </a:xfrm>
            <a:custGeom>
              <a:avLst/>
              <a:gdLst/>
              <a:ahLst/>
              <a:cxnLst/>
              <a:rect l="l" t="t" r="r" b="b"/>
              <a:pathLst>
                <a:path w="2179" h="644" extrusionOk="0">
                  <a:moveTo>
                    <a:pt x="393" y="1"/>
                  </a:moveTo>
                  <a:cubicBezTo>
                    <a:pt x="0" y="25"/>
                    <a:pt x="0" y="620"/>
                    <a:pt x="393" y="644"/>
                  </a:cubicBezTo>
                  <a:lnTo>
                    <a:pt x="393" y="632"/>
                  </a:lnTo>
                  <a:lnTo>
                    <a:pt x="2179" y="644"/>
                  </a:lnTo>
                  <a:lnTo>
                    <a:pt x="21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1" name="Google Shape;265;p28">
              <a:extLst>
                <a:ext uri="{FF2B5EF4-FFF2-40B4-BE49-F238E27FC236}">
                  <a16:creationId xmlns:a16="http://schemas.microsoft.com/office/drawing/2014/main" id="{90C22F1B-96A1-4B8B-9971-BCF3B0E28432}"/>
                </a:ext>
              </a:extLst>
            </p:cNvPr>
            <p:cNvSpPr/>
            <p:nvPr/>
          </p:nvSpPr>
          <p:spPr>
            <a:xfrm>
              <a:off x="4246800" y="3490100"/>
              <a:ext cx="54775" cy="16400"/>
            </a:xfrm>
            <a:custGeom>
              <a:avLst/>
              <a:gdLst/>
              <a:ahLst/>
              <a:cxnLst/>
              <a:rect l="l" t="t" r="r" b="b"/>
              <a:pathLst>
                <a:path w="2191" h="656" extrusionOk="0">
                  <a:moveTo>
                    <a:pt x="405" y="1"/>
                  </a:moveTo>
                  <a:cubicBezTo>
                    <a:pt x="0" y="25"/>
                    <a:pt x="0" y="620"/>
                    <a:pt x="405" y="644"/>
                  </a:cubicBezTo>
                  <a:lnTo>
                    <a:pt x="393" y="656"/>
                  </a:lnTo>
                  <a:lnTo>
                    <a:pt x="2191" y="656"/>
                  </a:lnTo>
                  <a:lnTo>
                    <a:pt x="2191" y="13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2" name="Google Shape;266;p28">
              <a:extLst>
                <a:ext uri="{FF2B5EF4-FFF2-40B4-BE49-F238E27FC236}">
                  <a16:creationId xmlns:a16="http://schemas.microsoft.com/office/drawing/2014/main" id="{B918CAFD-A8BD-4849-A457-F151D5CD8068}"/>
                </a:ext>
              </a:extLst>
            </p:cNvPr>
            <p:cNvSpPr/>
            <p:nvPr/>
          </p:nvSpPr>
          <p:spPr>
            <a:xfrm>
              <a:off x="4246500" y="3421650"/>
              <a:ext cx="55075" cy="16100"/>
            </a:xfrm>
            <a:custGeom>
              <a:avLst/>
              <a:gdLst/>
              <a:ahLst/>
              <a:cxnLst/>
              <a:rect l="l" t="t" r="r" b="b"/>
              <a:pathLst>
                <a:path w="2203" h="644" extrusionOk="0">
                  <a:moveTo>
                    <a:pt x="405" y="0"/>
                  </a:moveTo>
                  <a:cubicBezTo>
                    <a:pt x="0" y="24"/>
                    <a:pt x="0" y="607"/>
                    <a:pt x="405" y="643"/>
                  </a:cubicBezTo>
                  <a:lnTo>
                    <a:pt x="405" y="631"/>
                  </a:lnTo>
                  <a:lnTo>
                    <a:pt x="2203" y="64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3" name="Google Shape;267;p28">
              <a:extLst>
                <a:ext uri="{FF2B5EF4-FFF2-40B4-BE49-F238E27FC236}">
                  <a16:creationId xmlns:a16="http://schemas.microsoft.com/office/drawing/2014/main" id="{149FD294-24A5-4D44-BBD9-B6FB64394195}"/>
                </a:ext>
              </a:extLst>
            </p:cNvPr>
            <p:cNvSpPr/>
            <p:nvPr/>
          </p:nvSpPr>
          <p:spPr>
            <a:xfrm>
              <a:off x="4054200" y="2615900"/>
              <a:ext cx="250050" cy="2236300"/>
            </a:xfrm>
            <a:custGeom>
              <a:avLst/>
              <a:gdLst/>
              <a:ahLst/>
              <a:cxnLst/>
              <a:rect l="l" t="t" r="r" b="b"/>
              <a:pathLst>
                <a:path w="10002" h="89452" fill="none" extrusionOk="0">
                  <a:moveTo>
                    <a:pt x="9466" y="60"/>
                  </a:moveTo>
                  <a:lnTo>
                    <a:pt x="691" y="0"/>
                  </a:lnTo>
                  <a:cubicBezTo>
                    <a:pt x="394" y="0"/>
                    <a:pt x="144" y="238"/>
                    <a:pt x="144" y="536"/>
                  </a:cubicBezTo>
                  <a:lnTo>
                    <a:pt x="1" y="88856"/>
                  </a:lnTo>
                  <a:cubicBezTo>
                    <a:pt x="1" y="89154"/>
                    <a:pt x="239" y="89392"/>
                    <a:pt x="536" y="89404"/>
                  </a:cubicBezTo>
                  <a:lnTo>
                    <a:pt x="9311" y="89452"/>
                  </a:lnTo>
                  <a:cubicBezTo>
                    <a:pt x="9609" y="89452"/>
                    <a:pt x="9847" y="89213"/>
                    <a:pt x="9859" y="88916"/>
                  </a:cubicBezTo>
                  <a:lnTo>
                    <a:pt x="10002" y="595"/>
                  </a:lnTo>
                  <a:cubicBezTo>
                    <a:pt x="10002" y="298"/>
                    <a:pt x="9764" y="60"/>
                    <a:pt x="9466" y="60"/>
                  </a:cubicBezTo>
                  <a:close/>
                  <a:moveTo>
                    <a:pt x="2191" y="3929"/>
                  </a:moveTo>
                  <a:cubicBezTo>
                    <a:pt x="1441" y="3929"/>
                    <a:pt x="1060" y="3024"/>
                    <a:pt x="1596" y="2489"/>
                  </a:cubicBezTo>
                  <a:cubicBezTo>
                    <a:pt x="2120" y="1965"/>
                    <a:pt x="3037" y="2334"/>
                    <a:pt x="3037" y="3084"/>
                  </a:cubicBezTo>
                  <a:cubicBezTo>
                    <a:pt x="3037" y="3548"/>
                    <a:pt x="2656" y="3929"/>
                    <a:pt x="2191" y="3929"/>
                  </a:cubicBezTo>
                  <a:close/>
                </a:path>
              </a:pathLst>
            </a:custGeom>
            <a:noFill/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</p:grpSp>
      <p:grpSp>
        <p:nvGrpSpPr>
          <p:cNvPr id="34" name="Google Shape;312;p28">
            <a:extLst>
              <a:ext uri="{FF2B5EF4-FFF2-40B4-BE49-F238E27FC236}">
                <a16:creationId xmlns:a16="http://schemas.microsoft.com/office/drawing/2014/main" id="{27B858EA-C067-46D8-9922-5E305FA736AA}"/>
              </a:ext>
            </a:extLst>
          </p:cNvPr>
          <p:cNvGrpSpPr/>
          <p:nvPr/>
        </p:nvGrpSpPr>
        <p:grpSpPr>
          <a:xfrm rot="1799999">
            <a:off x="10430237" y="4027799"/>
            <a:ext cx="654888" cy="2932490"/>
            <a:chOff x="3380913" y="2209950"/>
            <a:chExt cx="777911" cy="2428104"/>
          </a:xfrm>
        </p:grpSpPr>
        <p:sp>
          <p:nvSpPr>
            <p:cNvPr id="35" name="Google Shape;313;p28">
              <a:extLst>
                <a:ext uri="{FF2B5EF4-FFF2-40B4-BE49-F238E27FC236}">
                  <a16:creationId xmlns:a16="http://schemas.microsoft.com/office/drawing/2014/main" id="{8D8D5989-2F6D-44E4-AD0B-B2F14894466F}"/>
                </a:ext>
              </a:extLst>
            </p:cNvPr>
            <p:cNvSpPr/>
            <p:nvPr/>
          </p:nvSpPr>
          <p:spPr>
            <a:xfrm>
              <a:off x="3495547" y="4493650"/>
              <a:ext cx="30250" cy="135784"/>
            </a:xfrm>
            <a:custGeom>
              <a:avLst/>
              <a:gdLst/>
              <a:ahLst/>
              <a:cxnLst/>
              <a:rect l="l" t="t" r="r" b="b"/>
              <a:pathLst>
                <a:path w="751" h="3371" extrusionOk="0">
                  <a:moveTo>
                    <a:pt x="96" y="1"/>
                  </a:moveTo>
                  <a:lnTo>
                    <a:pt x="1" y="3370"/>
                  </a:lnTo>
                  <a:lnTo>
                    <a:pt x="751" y="84"/>
                  </a:lnTo>
                  <a:lnTo>
                    <a:pt x="417" y="36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6" name="Google Shape;314;p28">
              <a:extLst>
                <a:ext uri="{FF2B5EF4-FFF2-40B4-BE49-F238E27FC236}">
                  <a16:creationId xmlns:a16="http://schemas.microsoft.com/office/drawing/2014/main" id="{281F7EB7-AC0E-4B77-B0E4-B75C4FFE67EA}"/>
                </a:ext>
              </a:extLst>
            </p:cNvPr>
            <p:cNvSpPr/>
            <p:nvPr/>
          </p:nvSpPr>
          <p:spPr>
            <a:xfrm>
              <a:off x="3486927" y="4485393"/>
              <a:ext cx="48457" cy="152661"/>
            </a:xfrm>
            <a:custGeom>
              <a:avLst/>
              <a:gdLst/>
              <a:ahLst/>
              <a:cxnLst/>
              <a:rect l="l" t="t" r="r" b="b"/>
              <a:pathLst>
                <a:path w="1203" h="3790" extrusionOk="0">
                  <a:moveTo>
                    <a:pt x="512" y="456"/>
                  </a:moveTo>
                  <a:lnTo>
                    <a:pt x="691" y="480"/>
                  </a:lnTo>
                  <a:lnTo>
                    <a:pt x="488" y="1396"/>
                  </a:lnTo>
                  <a:lnTo>
                    <a:pt x="512" y="456"/>
                  </a:lnTo>
                  <a:close/>
                  <a:moveTo>
                    <a:pt x="302" y="0"/>
                  </a:moveTo>
                  <a:cubicBezTo>
                    <a:pt x="253" y="0"/>
                    <a:pt x="206" y="22"/>
                    <a:pt x="167" y="51"/>
                  </a:cubicBezTo>
                  <a:cubicBezTo>
                    <a:pt x="119" y="87"/>
                    <a:pt x="95" y="146"/>
                    <a:pt x="95" y="206"/>
                  </a:cubicBezTo>
                  <a:lnTo>
                    <a:pt x="0" y="3575"/>
                  </a:lnTo>
                  <a:cubicBezTo>
                    <a:pt x="0" y="3682"/>
                    <a:pt x="72" y="3778"/>
                    <a:pt x="191" y="3789"/>
                  </a:cubicBezTo>
                  <a:lnTo>
                    <a:pt x="215" y="3789"/>
                  </a:lnTo>
                  <a:cubicBezTo>
                    <a:pt x="310" y="3789"/>
                    <a:pt x="405" y="3718"/>
                    <a:pt x="429" y="3623"/>
                  </a:cubicBezTo>
                  <a:lnTo>
                    <a:pt x="1167" y="349"/>
                  </a:lnTo>
                  <a:cubicBezTo>
                    <a:pt x="1203" y="218"/>
                    <a:pt x="1119" y="99"/>
                    <a:pt x="988" y="87"/>
                  </a:cubicBezTo>
                  <a:lnTo>
                    <a:pt x="334" y="3"/>
                  </a:lnTo>
                  <a:cubicBezTo>
                    <a:pt x="323" y="1"/>
                    <a:pt x="312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7" name="Google Shape;315;p28">
              <a:extLst>
                <a:ext uri="{FF2B5EF4-FFF2-40B4-BE49-F238E27FC236}">
                  <a16:creationId xmlns:a16="http://schemas.microsoft.com/office/drawing/2014/main" id="{BB652987-A338-40F2-B4E4-63D65EB59314}"/>
                </a:ext>
              </a:extLst>
            </p:cNvPr>
            <p:cNvSpPr/>
            <p:nvPr/>
          </p:nvSpPr>
          <p:spPr>
            <a:xfrm>
              <a:off x="3485477" y="4273485"/>
              <a:ext cx="110327" cy="252394"/>
            </a:xfrm>
            <a:custGeom>
              <a:avLst/>
              <a:gdLst/>
              <a:ahLst/>
              <a:cxnLst/>
              <a:rect l="l" t="t" r="r" b="b"/>
              <a:pathLst>
                <a:path w="2739" h="6266" extrusionOk="0">
                  <a:moveTo>
                    <a:pt x="1035" y="1"/>
                  </a:moveTo>
                  <a:cubicBezTo>
                    <a:pt x="878" y="1"/>
                    <a:pt x="737" y="105"/>
                    <a:pt x="715" y="264"/>
                  </a:cubicBezTo>
                  <a:lnTo>
                    <a:pt x="24" y="5741"/>
                  </a:lnTo>
                  <a:cubicBezTo>
                    <a:pt x="0" y="5907"/>
                    <a:pt x="120" y="6062"/>
                    <a:pt x="286" y="6086"/>
                  </a:cubicBezTo>
                  <a:lnTo>
                    <a:pt x="1679" y="6264"/>
                  </a:lnTo>
                  <a:cubicBezTo>
                    <a:pt x="1688" y="6265"/>
                    <a:pt x="1696" y="6265"/>
                    <a:pt x="1704" y="6265"/>
                  </a:cubicBezTo>
                  <a:cubicBezTo>
                    <a:pt x="1861" y="6265"/>
                    <a:pt x="2002" y="6161"/>
                    <a:pt x="2025" y="6003"/>
                  </a:cubicBezTo>
                  <a:lnTo>
                    <a:pt x="2715" y="526"/>
                  </a:lnTo>
                  <a:cubicBezTo>
                    <a:pt x="2739" y="359"/>
                    <a:pt x="2620" y="204"/>
                    <a:pt x="2453" y="180"/>
                  </a:cubicBezTo>
                  <a:lnTo>
                    <a:pt x="1060" y="2"/>
                  </a:lnTo>
                  <a:cubicBezTo>
                    <a:pt x="1052" y="1"/>
                    <a:pt x="1043" y="1"/>
                    <a:pt x="1035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8" name="Google Shape;316;p28">
              <a:extLst>
                <a:ext uri="{FF2B5EF4-FFF2-40B4-BE49-F238E27FC236}">
                  <a16:creationId xmlns:a16="http://schemas.microsoft.com/office/drawing/2014/main" id="{73AF000D-8122-48DB-A80E-3CC2AB792AE9}"/>
                </a:ext>
              </a:extLst>
            </p:cNvPr>
            <p:cNvSpPr/>
            <p:nvPr/>
          </p:nvSpPr>
          <p:spPr>
            <a:xfrm>
              <a:off x="3477340" y="4265670"/>
              <a:ext cx="127607" cy="267822"/>
            </a:xfrm>
            <a:custGeom>
              <a:avLst/>
              <a:gdLst/>
              <a:ahLst/>
              <a:cxnLst/>
              <a:rect l="l" t="t" r="r" b="b"/>
              <a:pathLst>
                <a:path w="3168" h="6649" extrusionOk="0">
                  <a:moveTo>
                    <a:pt x="1441" y="434"/>
                  </a:moveTo>
                  <a:lnTo>
                    <a:pt x="2441" y="565"/>
                  </a:lnTo>
                  <a:cubicBezTo>
                    <a:pt x="2596" y="577"/>
                    <a:pt x="2703" y="720"/>
                    <a:pt x="2691" y="874"/>
                  </a:cubicBezTo>
                  <a:lnTo>
                    <a:pt x="2048" y="5958"/>
                  </a:lnTo>
                  <a:cubicBezTo>
                    <a:pt x="2026" y="6100"/>
                    <a:pt x="1905" y="6211"/>
                    <a:pt x="1766" y="6211"/>
                  </a:cubicBezTo>
                  <a:cubicBezTo>
                    <a:pt x="1753" y="6211"/>
                    <a:pt x="1740" y="6210"/>
                    <a:pt x="1726" y="6208"/>
                  </a:cubicBezTo>
                  <a:lnTo>
                    <a:pt x="726" y="6077"/>
                  </a:lnTo>
                  <a:cubicBezTo>
                    <a:pt x="560" y="6066"/>
                    <a:pt x="453" y="5923"/>
                    <a:pt x="476" y="5756"/>
                  </a:cubicBezTo>
                  <a:lnTo>
                    <a:pt x="1119" y="684"/>
                  </a:lnTo>
                  <a:cubicBezTo>
                    <a:pt x="1131" y="601"/>
                    <a:pt x="1167" y="541"/>
                    <a:pt x="1226" y="493"/>
                  </a:cubicBezTo>
                  <a:cubicBezTo>
                    <a:pt x="1274" y="458"/>
                    <a:pt x="1345" y="434"/>
                    <a:pt x="1405" y="434"/>
                  </a:cubicBezTo>
                  <a:close/>
                  <a:moveTo>
                    <a:pt x="1414" y="0"/>
                  </a:moveTo>
                  <a:cubicBezTo>
                    <a:pt x="1055" y="0"/>
                    <a:pt x="735" y="272"/>
                    <a:pt x="691" y="636"/>
                  </a:cubicBezTo>
                  <a:lnTo>
                    <a:pt x="48" y="5708"/>
                  </a:lnTo>
                  <a:cubicBezTo>
                    <a:pt x="0" y="6101"/>
                    <a:pt x="274" y="6458"/>
                    <a:pt x="667" y="6518"/>
                  </a:cubicBezTo>
                  <a:lnTo>
                    <a:pt x="1667" y="6637"/>
                  </a:lnTo>
                  <a:lnTo>
                    <a:pt x="1762" y="6637"/>
                  </a:lnTo>
                  <a:lnTo>
                    <a:pt x="1762" y="6649"/>
                  </a:lnTo>
                  <a:cubicBezTo>
                    <a:pt x="2119" y="6649"/>
                    <a:pt x="2429" y="6375"/>
                    <a:pt x="2477" y="6018"/>
                  </a:cubicBezTo>
                  <a:lnTo>
                    <a:pt x="3120" y="934"/>
                  </a:lnTo>
                  <a:cubicBezTo>
                    <a:pt x="3167" y="541"/>
                    <a:pt x="2893" y="184"/>
                    <a:pt x="2500" y="136"/>
                  </a:cubicBezTo>
                  <a:lnTo>
                    <a:pt x="1500" y="5"/>
                  </a:lnTo>
                  <a:cubicBezTo>
                    <a:pt x="1471" y="2"/>
                    <a:pt x="1443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9" name="Google Shape;317;p28">
              <a:extLst>
                <a:ext uri="{FF2B5EF4-FFF2-40B4-BE49-F238E27FC236}">
                  <a16:creationId xmlns:a16="http://schemas.microsoft.com/office/drawing/2014/main" id="{4E02D9E4-C69C-48DC-81BA-4DA17AAE595C}"/>
                </a:ext>
              </a:extLst>
            </p:cNvPr>
            <p:cNvSpPr/>
            <p:nvPr/>
          </p:nvSpPr>
          <p:spPr>
            <a:xfrm>
              <a:off x="3394849" y="4310179"/>
              <a:ext cx="90670" cy="39434"/>
            </a:xfrm>
            <a:custGeom>
              <a:avLst/>
              <a:gdLst/>
              <a:ahLst/>
              <a:cxnLst/>
              <a:rect l="l" t="t" r="r" b="b"/>
              <a:pathLst>
                <a:path w="2251" h="979" extrusionOk="0">
                  <a:moveTo>
                    <a:pt x="360" y="1"/>
                  </a:moveTo>
                  <a:cubicBezTo>
                    <a:pt x="209" y="1"/>
                    <a:pt x="79" y="102"/>
                    <a:pt x="48" y="258"/>
                  </a:cubicBezTo>
                  <a:cubicBezTo>
                    <a:pt x="0" y="436"/>
                    <a:pt x="119" y="615"/>
                    <a:pt x="298" y="650"/>
                  </a:cubicBezTo>
                  <a:lnTo>
                    <a:pt x="1822" y="972"/>
                  </a:lnTo>
                  <a:cubicBezTo>
                    <a:pt x="1843" y="976"/>
                    <a:pt x="1865" y="978"/>
                    <a:pt x="1886" y="978"/>
                  </a:cubicBezTo>
                  <a:cubicBezTo>
                    <a:pt x="2041" y="978"/>
                    <a:pt x="2183" y="867"/>
                    <a:pt x="2215" y="710"/>
                  </a:cubicBezTo>
                  <a:cubicBezTo>
                    <a:pt x="2250" y="531"/>
                    <a:pt x="2131" y="365"/>
                    <a:pt x="1953" y="317"/>
                  </a:cubicBezTo>
                  <a:lnTo>
                    <a:pt x="429" y="8"/>
                  </a:lnTo>
                  <a:cubicBezTo>
                    <a:pt x="406" y="3"/>
                    <a:pt x="383" y="1"/>
                    <a:pt x="360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0" name="Google Shape;318;p28">
              <a:extLst>
                <a:ext uri="{FF2B5EF4-FFF2-40B4-BE49-F238E27FC236}">
                  <a16:creationId xmlns:a16="http://schemas.microsoft.com/office/drawing/2014/main" id="{3F8AD256-FF87-4016-9465-8FC83A9D9176}"/>
                </a:ext>
              </a:extLst>
            </p:cNvPr>
            <p:cNvSpPr/>
            <p:nvPr/>
          </p:nvSpPr>
          <p:spPr>
            <a:xfrm>
              <a:off x="3380913" y="4301478"/>
              <a:ext cx="120921" cy="56996"/>
            </a:xfrm>
            <a:custGeom>
              <a:avLst/>
              <a:gdLst/>
              <a:ahLst/>
              <a:cxnLst/>
              <a:rect l="l" t="t" r="r" b="b"/>
              <a:pathLst>
                <a:path w="3002" h="1415" extrusionOk="0">
                  <a:moveTo>
                    <a:pt x="696" y="430"/>
                  </a:moveTo>
                  <a:cubicBezTo>
                    <a:pt x="710" y="430"/>
                    <a:pt x="724" y="433"/>
                    <a:pt x="739" y="438"/>
                  </a:cubicBezTo>
                  <a:lnTo>
                    <a:pt x="2263" y="747"/>
                  </a:lnTo>
                  <a:cubicBezTo>
                    <a:pt x="2323" y="759"/>
                    <a:pt x="2358" y="819"/>
                    <a:pt x="2346" y="890"/>
                  </a:cubicBezTo>
                  <a:cubicBezTo>
                    <a:pt x="2336" y="942"/>
                    <a:pt x="2290" y="976"/>
                    <a:pt x="2238" y="976"/>
                  </a:cubicBezTo>
                  <a:cubicBezTo>
                    <a:pt x="2231" y="976"/>
                    <a:pt x="2223" y="975"/>
                    <a:pt x="2215" y="974"/>
                  </a:cubicBezTo>
                  <a:lnTo>
                    <a:pt x="691" y="652"/>
                  </a:lnTo>
                  <a:cubicBezTo>
                    <a:pt x="620" y="640"/>
                    <a:pt x="584" y="581"/>
                    <a:pt x="596" y="521"/>
                  </a:cubicBezTo>
                  <a:cubicBezTo>
                    <a:pt x="608" y="485"/>
                    <a:pt x="620" y="462"/>
                    <a:pt x="644" y="450"/>
                  </a:cubicBezTo>
                  <a:cubicBezTo>
                    <a:pt x="658" y="436"/>
                    <a:pt x="676" y="430"/>
                    <a:pt x="696" y="430"/>
                  </a:cubicBezTo>
                  <a:close/>
                  <a:moveTo>
                    <a:pt x="719" y="0"/>
                  </a:moveTo>
                  <a:cubicBezTo>
                    <a:pt x="612" y="0"/>
                    <a:pt x="508" y="29"/>
                    <a:pt x="418" y="93"/>
                  </a:cubicBezTo>
                  <a:cubicBezTo>
                    <a:pt x="1" y="355"/>
                    <a:pt x="120" y="974"/>
                    <a:pt x="596" y="1081"/>
                  </a:cubicBezTo>
                  <a:lnTo>
                    <a:pt x="2120" y="1402"/>
                  </a:lnTo>
                  <a:cubicBezTo>
                    <a:pt x="2156" y="1402"/>
                    <a:pt x="2192" y="1402"/>
                    <a:pt x="2239" y="1414"/>
                  </a:cubicBezTo>
                  <a:cubicBezTo>
                    <a:pt x="2894" y="1414"/>
                    <a:pt x="3001" y="462"/>
                    <a:pt x="2346" y="331"/>
                  </a:cubicBezTo>
                  <a:lnTo>
                    <a:pt x="822" y="9"/>
                  </a:lnTo>
                  <a:cubicBezTo>
                    <a:pt x="788" y="3"/>
                    <a:pt x="753" y="0"/>
                    <a:pt x="719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1" name="Google Shape;319;p28">
              <a:extLst>
                <a:ext uri="{FF2B5EF4-FFF2-40B4-BE49-F238E27FC236}">
                  <a16:creationId xmlns:a16="http://schemas.microsoft.com/office/drawing/2014/main" id="{0CC9B6CF-4625-475D-AE95-9149B04FEB60}"/>
                </a:ext>
              </a:extLst>
            </p:cNvPr>
            <p:cNvSpPr/>
            <p:nvPr/>
          </p:nvSpPr>
          <p:spPr>
            <a:xfrm>
              <a:off x="3419298" y="2789767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6114" y="1"/>
                  </a:moveTo>
                  <a:cubicBezTo>
                    <a:pt x="5848" y="1"/>
                    <a:pt x="5613" y="181"/>
                    <a:pt x="5561" y="452"/>
                  </a:cubicBezTo>
                  <a:lnTo>
                    <a:pt x="72" y="40743"/>
                  </a:lnTo>
                  <a:cubicBezTo>
                    <a:pt x="0" y="41053"/>
                    <a:pt x="203" y="41350"/>
                    <a:pt x="500" y="41410"/>
                  </a:cubicBezTo>
                  <a:lnTo>
                    <a:pt x="1620" y="41648"/>
                  </a:lnTo>
                  <a:cubicBezTo>
                    <a:pt x="1655" y="41655"/>
                    <a:pt x="1690" y="41658"/>
                    <a:pt x="1725" y="41658"/>
                  </a:cubicBezTo>
                  <a:cubicBezTo>
                    <a:pt x="1984" y="41658"/>
                    <a:pt x="2223" y="41470"/>
                    <a:pt x="2286" y="41207"/>
                  </a:cubicBezTo>
                  <a:lnTo>
                    <a:pt x="7775" y="917"/>
                  </a:lnTo>
                  <a:cubicBezTo>
                    <a:pt x="7835" y="607"/>
                    <a:pt x="7644" y="309"/>
                    <a:pt x="7335" y="250"/>
                  </a:cubicBezTo>
                  <a:lnTo>
                    <a:pt x="6227" y="12"/>
                  </a:lnTo>
                  <a:cubicBezTo>
                    <a:pt x="6189" y="4"/>
                    <a:pt x="6151" y="1"/>
                    <a:pt x="6114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2" name="Google Shape;320;p28">
              <a:extLst>
                <a:ext uri="{FF2B5EF4-FFF2-40B4-BE49-F238E27FC236}">
                  <a16:creationId xmlns:a16="http://schemas.microsoft.com/office/drawing/2014/main" id="{22CD18AF-C62B-46CA-89A2-D9583AF8FE79}"/>
                </a:ext>
              </a:extLst>
            </p:cNvPr>
            <p:cNvSpPr/>
            <p:nvPr/>
          </p:nvSpPr>
          <p:spPr>
            <a:xfrm>
              <a:off x="3410195" y="2781429"/>
              <a:ext cx="333800" cy="1695063"/>
            </a:xfrm>
            <a:custGeom>
              <a:avLst/>
              <a:gdLst/>
              <a:ahLst/>
              <a:cxnLst/>
              <a:rect l="l" t="t" r="r" b="b"/>
              <a:pathLst>
                <a:path w="8287" h="42082" extrusionOk="0">
                  <a:moveTo>
                    <a:pt x="6330" y="424"/>
                  </a:moveTo>
                  <a:cubicBezTo>
                    <a:pt x="6355" y="424"/>
                    <a:pt x="6380" y="427"/>
                    <a:pt x="6406" y="433"/>
                  </a:cubicBezTo>
                  <a:lnTo>
                    <a:pt x="7513" y="671"/>
                  </a:lnTo>
                  <a:cubicBezTo>
                    <a:pt x="7608" y="683"/>
                    <a:pt x="7692" y="743"/>
                    <a:pt x="7739" y="814"/>
                  </a:cubicBezTo>
                  <a:cubicBezTo>
                    <a:pt x="7787" y="886"/>
                    <a:pt x="7811" y="981"/>
                    <a:pt x="7787" y="1076"/>
                  </a:cubicBezTo>
                  <a:lnTo>
                    <a:pt x="7787" y="1088"/>
                  </a:lnTo>
                  <a:lnTo>
                    <a:pt x="2298" y="41379"/>
                  </a:lnTo>
                  <a:cubicBezTo>
                    <a:pt x="2256" y="41536"/>
                    <a:pt x="2113" y="41647"/>
                    <a:pt x="1949" y="41647"/>
                  </a:cubicBezTo>
                  <a:cubicBezTo>
                    <a:pt x="1927" y="41647"/>
                    <a:pt x="1904" y="41645"/>
                    <a:pt x="1881" y="41641"/>
                  </a:cubicBezTo>
                  <a:lnTo>
                    <a:pt x="774" y="41402"/>
                  </a:lnTo>
                  <a:cubicBezTo>
                    <a:pt x="584" y="41367"/>
                    <a:pt x="465" y="41176"/>
                    <a:pt x="500" y="40998"/>
                  </a:cubicBezTo>
                  <a:lnTo>
                    <a:pt x="500" y="40986"/>
                  </a:lnTo>
                  <a:lnTo>
                    <a:pt x="6001" y="695"/>
                  </a:lnTo>
                  <a:cubicBezTo>
                    <a:pt x="6013" y="612"/>
                    <a:pt x="6072" y="528"/>
                    <a:pt x="6144" y="481"/>
                  </a:cubicBezTo>
                  <a:cubicBezTo>
                    <a:pt x="6196" y="446"/>
                    <a:pt x="6261" y="424"/>
                    <a:pt x="6330" y="424"/>
                  </a:cubicBezTo>
                  <a:close/>
                  <a:moveTo>
                    <a:pt x="6334" y="1"/>
                  </a:moveTo>
                  <a:cubicBezTo>
                    <a:pt x="5976" y="1"/>
                    <a:pt x="5656" y="247"/>
                    <a:pt x="5572" y="612"/>
                  </a:cubicBezTo>
                  <a:lnTo>
                    <a:pt x="5572" y="624"/>
                  </a:lnTo>
                  <a:lnTo>
                    <a:pt x="84" y="40914"/>
                  </a:lnTo>
                  <a:cubicBezTo>
                    <a:pt x="0" y="41331"/>
                    <a:pt x="262" y="41736"/>
                    <a:pt x="691" y="41831"/>
                  </a:cubicBezTo>
                  <a:lnTo>
                    <a:pt x="1798" y="42057"/>
                  </a:lnTo>
                  <a:cubicBezTo>
                    <a:pt x="1846" y="42069"/>
                    <a:pt x="1905" y="42069"/>
                    <a:pt x="1953" y="42081"/>
                  </a:cubicBezTo>
                  <a:cubicBezTo>
                    <a:pt x="2322" y="42081"/>
                    <a:pt x="2643" y="41819"/>
                    <a:pt x="2727" y="41462"/>
                  </a:cubicBezTo>
                  <a:lnTo>
                    <a:pt x="2727" y="41450"/>
                  </a:lnTo>
                  <a:lnTo>
                    <a:pt x="8216" y="1159"/>
                  </a:lnTo>
                  <a:cubicBezTo>
                    <a:pt x="8287" y="743"/>
                    <a:pt x="8025" y="338"/>
                    <a:pt x="7608" y="255"/>
                  </a:cubicBezTo>
                  <a:lnTo>
                    <a:pt x="6489" y="16"/>
                  </a:lnTo>
                  <a:cubicBezTo>
                    <a:pt x="6437" y="6"/>
                    <a:pt x="6385" y="1"/>
                    <a:pt x="6334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3" name="Google Shape;321;p28">
              <a:extLst>
                <a:ext uri="{FF2B5EF4-FFF2-40B4-BE49-F238E27FC236}">
                  <a16:creationId xmlns:a16="http://schemas.microsoft.com/office/drawing/2014/main" id="{4A1C8A51-9FB2-405D-A29E-C89F4F96E8D8}"/>
                </a:ext>
              </a:extLst>
            </p:cNvPr>
            <p:cNvSpPr/>
            <p:nvPr/>
          </p:nvSpPr>
          <p:spPr>
            <a:xfrm>
              <a:off x="4033634" y="4416435"/>
              <a:ext cx="49424" cy="209134"/>
            </a:xfrm>
            <a:custGeom>
              <a:avLst/>
              <a:gdLst/>
              <a:ahLst/>
              <a:cxnLst/>
              <a:rect l="l" t="t" r="r" b="b"/>
              <a:pathLst>
                <a:path w="1227" h="5192" extrusionOk="0">
                  <a:moveTo>
                    <a:pt x="643" y="1"/>
                  </a:moveTo>
                  <a:lnTo>
                    <a:pt x="322" y="72"/>
                  </a:lnTo>
                  <a:lnTo>
                    <a:pt x="0" y="132"/>
                  </a:lnTo>
                  <a:lnTo>
                    <a:pt x="1227" y="5192"/>
                  </a:lnTo>
                  <a:lnTo>
                    <a:pt x="643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4" name="Google Shape;322;p28">
              <a:extLst>
                <a:ext uri="{FF2B5EF4-FFF2-40B4-BE49-F238E27FC236}">
                  <a16:creationId xmlns:a16="http://schemas.microsoft.com/office/drawing/2014/main" id="{C852D23F-D27D-415E-A3CE-17008737806F}"/>
                </a:ext>
              </a:extLst>
            </p:cNvPr>
            <p:cNvSpPr/>
            <p:nvPr/>
          </p:nvSpPr>
          <p:spPr>
            <a:xfrm>
              <a:off x="4024048" y="4407654"/>
              <a:ext cx="68113" cy="226575"/>
            </a:xfrm>
            <a:custGeom>
              <a:avLst/>
              <a:gdLst/>
              <a:ahLst/>
              <a:cxnLst/>
              <a:rect l="l" t="t" r="r" b="b"/>
              <a:pathLst>
                <a:path w="1691" h="5625" extrusionOk="0">
                  <a:moveTo>
                    <a:pt x="691" y="481"/>
                  </a:moveTo>
                  <a:lnTo>
                    <a:pt x="869" y="2064"/>
                  </a:lnTo>
                  <a:lnTo>
                    <a:pt x="500" y="516"/>
                  </a:lnTo>
                  <a:lnTo>
                    <a:pt x="691" y="481"/>
                  </a:lnTo>
                  <a:close/>
                  <a:moveTo>
                    <a:pt x="878" y="0"/>
                  </a:moveTo>
                  <a:cubicBezTo>
                    <a:pt x="863" y="0"/>
                    <a:pt x="849" y="2"/>
                    <a:pt x="834" y="5"/>
                  </a:cubicBezTo>
                  <a:lnTo>
                    <a:pt x="191" y="135"/>
                  </a:lnTo>
                  <a:cubicBezTo>
                    <a:pt x="72" y="159"/>
                    <a:pt x="0" y="278"/>
                    <a:pt x="24" y="397"/>
                  </a:cubicBezTo>
                  <a:lnTo>
                    <a:pt x="1262" y="5458"/>
                  </a:lnTo>
                  <a:cubicBezTo>
                    <a:pt x="1274" y="5553"/>
                    <a:pt x="1369" y="5624"/>
                    <a:pt x="1465" y="5624"/>
                  </a:cubicBezTo>
                  <a:cubicBezTo>
                    <a:pt x="1477" y="5624"/>
                    <a:pt x="1488" y="5624"/>
                    <a:pt x="1500" y="5612"/>
                  </a:cubicBezTo>
                  <a:cubicBezTo>
                    <a:pt x="1619" y="5600"/>
                    <a:pt x="1691" y="5493"/>
                    <a:pt x="1679" y="5386"/>
                  </a:cubicBezTo>
                  <a:lnTo>
                    <a:pt x="1096" y="195"/>
                  </a:lnTo>
                  <a:cubicBezTo>
                    <a:pt x="1074" y="79"/>
                    <a:pt x="988" y="0"/>
                    <a:pt x="878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5" name="Google Shape;323;p28">
              <a:extLst>
                <a:ext uri="{FF2B5EF4-FFF2-40B4-BE49-F238E27FC236}">
                  <a16:creationId xmlns:a16="http://schemas.microsoft.com/office/drawing/2014/main" id="{43B7D143-C55E-4C24-BD4E-77F781CC3014}"/>
                </a:ext>
              </a:extLst>
            </p:cNvPr>
            <p:cNvSpPr/>
            <p:nvPr/>
          </p:nvSpPr>
          <p:spPr>
            <a:xfrm>
              <a:off x="4025941" y="4312112"/>
              <a:ext cx="90227" cy="39394"/>
            </a:xfrm>
            <a:custGeom>
              <a:avLst/>
              <a:gdLst/>
              <a:ahLst/>
              <a:cxnLst/>
              <a:rect l="l" t="t" r="r" b="b"/>
              <a:pathLst>
                <a:path w="2240" h="978" extrusionOk="0">
                  <a:moveTo>
                    <a:pt x="1879" y="0"/>
                  </a:moveTo>
                  <a:cubicBezTo>
                    <a:pt x="1857" y="0"/>
                    <a:pt x="1834" y="3"/>
                    <a:pt x="1811" y="7"/>
                  </a:cubicBezTo>
                  <a:lnTo>
                    <a:pt x="287" y="317"/>
                  </a:lnTo>
                  <a:cubicBezTo>
                    <a:pt x="108" y="364"/>
                    <a:pt x="1" y="531"/>
                    <a:pt x="37" y="710"/>
                  </a:cubicBezTo>
                  <a:cubicBezTo>
                    <a:pt x="68" y="867"/>
                    <a:pt x="210" y="978"/>
                    <a:pt x="366" y="978"/>
                  </a:cubicBezTo>
                  <a:cubicBezTo>
                    <a:pt x="387" y="978"/>
                    <a:pt x="408" y="976"/>
                    <a:pt x="429" y="972"/>
                  </a:cubicBezTo>
                  <a:lnTo>
                    <a:pt x="1953" y="650"/>
                  </a:lnTo>
                  <a:cubicBezTo>
                    <a:pt x="2132" y="614"/>
                    <a:pt x="2239" y="436"/>
                    <a:pt x="2203" y="257"/>
                  </a:cubicBezTo>
                  <a:cubicBezTo>
                    <a:pt x="2172" y="102"/>
                    <a:pt x="2033" y="0"/>
                    <a:pt x="1879" y="0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6" name="Google Shape;324;p28">
              <a:extLst>
                <a:ext uri="{FF2B5EF4-FFF2-40B4-BE49-F238E27FC236}">
                  <a16:creationId xmlns:a16="http://schemas.microsoft.com/office/drawing/2014/main" id="{116DFFE6-CDCD-4DDB-80E5-C22864C1B98B}"/>
                </a:ext>
              </a:extLst>
            </p:cNvPr>
            <p:cNvSpPr/>
            <p:nvPr/>
          </p:nvSpPr>
          <p:spPr>
            <a:xfrm>
              <a:off x="4009668" y="4303210"/>
              <a:ext cx="123378" cy="57157"/>
            </a:xfrm>
            <a:custGeom>
              <a:avLst/>
              <a:gdLst/>
              <a:ahLst/>
              <a:cxnLst/>
              <a:rect l="l" t="t" r="r" b="b"/>
              <a:pathLst>
                <a:path w="3063" h="1419" extrusionOk="0">
                  <a:moveTo>
                    <a:pt x="2297" y="430"/>
                  </a:moveTo>
                  <a:cubicBezTo>
                    <a:pt x="2430" y="430"/>
                    <a:pt x="2449" y="634"/>
                    <a:pt x="2310" y="657"/>
                  </a:cubicBezTo>
                  <a:lnTo>
                    <a:pt x="786" y="978"/>
                  </a:lnTo>
                  <a:cubicBezTo>
                    <a:pt x="778" y="980"/>
                    <a:pt x="770" y="981"/>
                    <a:pt x="763" y="981"/>
                  </a:cubicBezTo>
                  <a:cubicBezTo>
                    <a:pt x="712" y="981"/>
                    <a:pt x="665" y="947"/>
                    <a:pt x="655" y="895"/>
                  </a:cubicBezTo>
                  <a:cubicBezTo>
                    <a:pt x="643" y="859"/>
                    <a:pt x="655" y="835"/>
                    <a:pt x="667" y="800"/>
                  </a:cubicBezTo>
                  <a:cubicBezTo>
                    <a:pt x="679" y="776"/>
                    <a:pt x="714" y="764"/>
                    <a:pt x="738" y="752"/>
                  </a:cubicBezTo>
                  <a:lnTo>
                    <a:pt x="2262" y="431"/>
                  </a:lnTo>
                  <a:lnTo>
                    <a:pt x="2286" y="431"/>
                  </a:lnTo>
                  <a:cubicBezTo>
                    <a:pt x="2290" y="430"/>
                    <a:pt x="2294" y="430"/>
                    <a:pt x="2297" y="430"/>
                  </a:cubicBezTo>
                  <a:close/>
                  <a:moveTo>
                    <a:pt x="2306" y="1"/>
                  </a:moveTo>
                  <a:cubicBezTo>
                    <a:pt x="2265" y="1"/>
                    <a:pt x="2223" y="5"/>
                    <a:pt x="2179" y="14"/>
                  </a:cubicBezTo>
                  <a:lnTo>
                    <a:pt x="655" y="335"/>
                  </a:lnTo>
                  <a:cubicBezTo>
                    <a:pt x="0" y="466"/>
                    <a:pt x="95" y="1419"/>
                    <a:pt x="762" y="1419"/>
                  </a:cubicBezTo>
                  <a:cubicBezTo>
                    <a:pt x="798" y="1419"/>
                    <a:pt x="833" y="1407"/>
                    <a:pt x="869" y="1407"/>
                  </a:cubicBezTo>
                  <a:lnTo>
                    <a:pt x="2393" y="1085"/>
                  </a:lnTo>
                  <a:cubicBezTo>
                    <a:pt x="3063" y="940"/>
                    <a:pt x="2906" y="1"/>
                    <a:pt x="2306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7" name="Google Shape;325;p28">
              <a:extLst>
                <a:ext uri="{FF2B5EF4-FFF2-40B4-BE49-F238E27FC236}">
                  <a16:creationId xmlns:a16="http://schemas.microsoft.com/office/drawing/2014/main" id="{34DFC827-96D8-44C8-AED2-3D0978746A07}"/>
                </a:ext>
              </a:extLst>
            </p:cNvPr>
            <p:cNvSpPr/>
            <p:nvPr/>
          </p:nvSpPr>
          <p:spPr>
            <a:xfrm>
              <a:off x="3782817" y="2795043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1718" y="1"/>
                  </a:moveTo>
                  <a:cubicBezTo>
                    <a:pt x="1681" y="1"/>
                    <a:pt x="1644" y="4"/>
                    <a:pt x="1608" y="12"/>
                  </a:cubicBezTo>
                  <a:lnTo>
                    <a:pt x="500" y="250"/>
                  </a:lnTo>
                  <a:cubicBezTo>
                    <a:pt x="191" y="309"/>
                    <a:pt x="0" y="607"/>
                    <a:pt x="60" y="917"/>
                  </a:cubicBezTo>
                  <a:lnTo>
                    <a:pt x="5549" y="41207"/>
                  </a:lnTo>
                  <a:cubicBezTo>
                    <a:pt x="5601" y="41470"/>
                    <a:pt x="5848" y="41658"/>
                    <a:pt x="6110" y="41658"/>
                  </a:cubicBezTo>
                  <a:cubicBezTo>
                    <a:pt x="6145" y="41658"/>
                    <a:pt x="6180" y="41655"/>
                    <a:pt x="6215" y="41648"/>
                  </a:cubicBezTo>
                  <a:lnTo>
                    <a:pt x="7335" y="41410"/>
                  </a:lnTo>
                  <a:cubicBezTo>
                    <a:pt x="7632" y="41350"/>
                    <a:pt x="7835" y="41041"/>
                    <a:pt x="7763" y="40743"/>
                  </a:cubicBezTo>
                  <a:lnTo>
                    <a:pt x="2274" y="452"/>
                  </a:lnTo>
                  <a:cubicBezTo>
                    <a:pt x="2222" y="181"/>
                    <a:pt x="1978" y="1"/>
                    <a:pt x="1718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8" name="Google Shape;326;p28">
              <a:extLst>
                <a:ext uri="{FF2B5EF4-FFF2-40B4-BE49-F238E27FC236}">
                  <a16:creationId xmlns:a16="http://schemas.microsoft.com/office/drawing/2014/main" id="{B83DFD97-EC3E-4517-9950-5286468EEC94}"/>
                </a:ext>
              </a:extLst>
            </p:cNvPr>
            <p:cNvSpPr/>
            <p:nvPr/>
          </p:nvSpPr>
          <p:spPr>
            <a:xfrm>
              <a:off x="3773230" y="2786705"/>
              <a:ext cx="334284" cy="1695063"/>
            </a:xfrm>
            <a:custGeom>
              <a:avLst/>
              <a:gdLst/>
              <a:ahLst/>
              <a:cxnLst/>
              <a:rect l="l" t="t" r="r" b="b"/>
              <a:pathLst>
                <a:path w="8299" h="42082" extrusionOk="0">
                  <a:moveTo>
                    <a:pt x="1969" y="424"/>
                  </a:moveTo>
                  <a:cubicBezTo>
                    <a:pt x="2038" y="424"/>
                    <a:pt x="2103" y="446"/>
                    <a:pt x="2155" y="481"/>
                  </a:cubicBezTo>
                  <a:cubicBezTo>
                    <a:pt x="2227" y="528"/>
                    <a:pt x="2286" y="612"/>
                    <a:pt x="2310" y="695"/>
                  </a:cubicBezTo>
                  <a:lnTo>
                    <a:pt x="7799" y="40974"/>
                  </a:lnTo>
                  <a:lnTo>
                    <a:pt x="7799" y="40998"/>
                  </a:lnTo>
                  <a:cubicBezTo>
                    <a:pt x="7835" y="41176"/>
                    <a:pt x="7715" y="41367"/>
                    <a:pt x="7525" y="41402"/>
                  </a:cubicBezTo>
                  <a:lnTo>
                    <a:pt x="6418" y="41641"/>
                  </a:lnTo>
                  <a:cubicBezTo>
                    <a:pt x="6395" y="41645"/>
                    <a:pt x="6372" y="41647"/>
                    <a:pt x="6350" y="41647"/>
                  </a:cubicBezTo>
                  <a:cubicBezTo>
                    <a:pt x="6186" y="41647"/>
                    <a:pt x="6043" y="41536"/>
                    <a:pt x="6001" y="41379"/>
                  </a:cubicBezTo>
                  <a:lnTo>
                    <a:pt x="512" y="1088"/>
                  </a:lnTo>
                  <a:lnTo>
                    <a:pt x="512" y="1076"/>
                  </a:lnTo>
                  <a:cubicBezTo>
                    <a:pt x="476" y="886"/>
                    <a:pt x="596" y="707"/>
                    <a:pt x="786" y="671"/>
                  </a:cubicBezTo>
                  <a:lnTo>
                    <a:pt x="1893" y="433"/>
                  </a:lnTo>
                  <a:cubicBezTo>
                    <a:pt x="1919" y="427"/>
                    <a:pt x="1944" y="424"/>
                    <a:pt x="1969" y="424"/>
                  </a:cubicBezTo>
                  <a:close/>
                  <a:moveTo>
                    <a:pt x="1954" y="1"/>
                  </a:moveTo>
                  <a:cubicBezTo>
                    <a:pt x="1902" y="1"/>
                    <a:pt x="1850" y="6"/>
                    <a:pt x="1798" y="16"/>
                  </a:cubicBezTo>
                  <a:lnTo>
                    <a:pt x="691" y="254"/>
                  </a:lnTo>
                  <a:cubicBezTo>
                    <a:pt x="274" y="338"/>
                    <a:pt x="0" y="743"/>
                    <a:pt x="84" y="1171"/>
                  </a:cubicBezTo>
                  <a:lnTo>
                    <a:pt x="5584" y="41438"/>
                  </a:lnTo>
                  <a:lnTo>
                    <a:pt x="5584" y="41462"/>
                  </a:lnTo>
                  <a:cubicBezTo>
                    <a:pt x="5656" y="41819"/>
                    <a:pt x="5977" y="42081"/>
                    <a:pt x="6346" y="42081"/>
                  </a:cubicBezTo>
                  <a:cubicBezTo>
                    <a:pt x="6394" y="42081"/>
                    <a:pt x="6442" y="42069"/>
                    <a:pt x="6501" y="42057"/>
                  </a:cubicBezTo>
                  <a:lnTo>
                    <a:pt x="7608" y="41831"/>
                  </a:lnTo>
                  <a:cubicBezTo>
                    <a:pt x="8025" y="41736"/>
                    <a:pt x="8299" y="41331"/>
                    <a:pt x="8216" y="40914"/>
                  </a:cubicBezTo>
                  <a:lnTo>
                    <a:pt x="2727" y="624"/>
                  </a:lnTo>
                  <a:lnTo>
                    <a:pt x="2727" y="612"/>
                  </a:lnTo>
                  <a:cubicBezTo>
                    <a:pt x="2643" y="247"/>
                    <a:pt x="2314" y="1"/>
                    <a:pt x="1954" y="1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9" name="Google Shape;327;p28">
              <a:extLst>
                <a:ext uri="{FF2B5EF4-FFF2-40B4-BE49-F238E27FC236}">
                  <a16:creationId xmlns:a16="http://schemas.microsoft.com/office/drawing/2014/main" id="{26AC4C3A-8948-452B-9A88-16B98821A463}"/>
                </a:ext>
              </a:extLst>
            </p:cNvPr>
            <p:cNvSpPr/>
            <p:nvPr/>
          </p:nvSpPr>
          <p:spPr>
            <a:xfrm>
              <a:off x="3470131" y="2949433"/>
              <a:ext cx="523761" cy="44187"/>
            </a:xfrm>
            <a:custGeom>
              <a:avLst/>
              <a:gdLst/>
              <a:ahLst/>
              <a:cxnLst/>
              <a:rect l="l" t="t" r="r" b="b"/>
              <a:pathLst>
                <a:path w="13003" h="1097" extrusionOk="0">
                  <a:moveTo>
                    <a:pt x="0" y="1"/>
                  </a:moveTo>
                  <a:lnTo>
                    <a:pt x="0" y="1096"/>
                  </a:lnTo>
                  <a:lnTo>
                    <a:pt x="13002" y="1096"/>
                  </a:lnTo>
                  <a:lnTo>
                    <a:pt x="13002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0" name="Google Shape;328;p28">
              <a:extLst>
                <a:ext uri="{FF2B5EF4-FFF2-40B4-BE49-F238E27FC236}">
                  <a16:creationId xmlns:a16="http://schemas.microsoft.com/office/drawing/2014/main" id="{4AD32D90-3771-49DD-B2EE-D04134857F33}"/>
                </a:ext>
              </a:extLst>
            </p:cNvPr>
            <p:cNvSpPr/>
            <p:nvPr/>
          </p:nvSpPr>
          <p:spPr>
            <a:xfrm>
              <a:off x="3461511" y="2940813"/>
              <a:ext cx="541001" cy="61427"/>
            </a:xfrm>
            <a:custGeom>
              <a:avLst/>
              <a:gdLst/>
              <a:ahLst/>
              <a:cxnLst/>
              <a:rect l="l" t="t" r="r" b="b"/>
              <a:pathLst>
                <a:path w="13431" h="1525" extrusionOk="0">
                  <a:moveTo>
                    <a:pt x="13002" y="429"/>
                  </a:moveTo>
                  <a:lnTo>
                    <a:pt x="13002" y="1096"/>
                  </a:lnTo>
                  <a:lnTo>
                    <a:pt x="429" y="1096"/>
                  </a:lnTo>
                  <a:lnTo>
                    <a:pt x="429" y="429"/>
                  </a:lnTo>
                  <a:close/>
                  <a:moveTo>
                    <a:pt x="0" y="0"/>
                  </a:moveTo>
                  <a:lnTo>
                    <a:pt x="0" y="1524"/>
                  </a:lnTo>
                  <a:lnTo>
                    <a:pt x="13430" y="1524"/>
                  </a:lnTo>
                  <a:lnTo>
                    <a:pt x="13430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1" name="Google Shape;329;p28">
              <a:extLst>
                <a:ext uri="{FF2B5EF4-FFF2-40B4-BE49-F238E27FC236}">
                  <a16:creationId xmlns:a16="http://schemas.microsoft.com/office/drawing/2014/main" id="{C99741A8-23C3-4EB0-829C-3686EFC29A1D}"/>
                </a:ext>
              </a:extLst>
            </p:cNvPr>
            <p:cNvSpPr/>
            <p:nvPr/>
          </p:nvSpPr>
          <p:spPr>
            <a:xfrm>
              <a:off x="3993838" y="2891874"/>
              <a:ext cx="56150" cy="159267"/>
            </a:xfrm>
            <a:custGeom>
              <a:avLst/>
              <a:gdLst/>
              <a:ahLst/>
              <a:cxnLst/>
              <a:rect l="l" t="t" r="r" b="b"/>
              <a:pathLst>
                <a:path w="1394" h="3954" extrusionOk="0">
                  <a:moveTo>
                    <a:pt x="298" y="1"/>
                  </a:moveTo>
                  <a:cubicBezTo>
                    <a:pt x="131" y="1"/>
                    <a:pt x="0" y="132"/>
                    <a:pt x="0" y="299"/>
                  </a:cubicBezTo>
                  <a:lnTo>
                    <a:pt x="0" y="3644"/>
                  </a:lnTo>
                  <a:cubicBezTo>
                    <a:pt x="0" y="3811"/>
                    <a:pt x="131" y="3954"/>
                    <a:pt x="298" y="3954"/>
                  </a:cubicBezTo>
                  <a:lnTo>
                    <a:pt x="1095" y="3954"/>
                  </a:lnTo>
                  <a:cubicBezTo>
                    <a:pt x="1262" y="3954"/>
                    <a:pt x="1393" y="3811"/>
                    <a:pt x="1393" y="3644"/>
                  </a:cubicBezTo>
                  <a:lnTo>
                    <a:pt x="1393" y="299"/>
                  </a:lnTo>
                  <a:cubicBezTo>
                    <a:pt x="1393" y="132"/>
                    <a:pt x="1262" y="1"/>
                    <a:pt x="1095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2" name="Google Shape;330;p28">
              <a:extLst>
                <a:ext uri="{FF2B5EF4-FFF2-40B4-BE49-F238E27FC236}">
                  <a16:creationId xmlns:a16="http://schemas.microsoft.com/office/drawing/2014/main" id="{25D31E50-67C9-4876-8E82-EFED71FE7D07}"/>
                </a:ext>
              </a:extLst>
            </p:cNvPr>
            <p:cNvSpPr/>
            <p:nvPr/>
          </p:nvSpPr>
          <p:spPr>
            <a:xfrm>
              <a:off x="3985178" y="2883254"/>
              <a:ext cx="73430" cy="176547"/>
            </a:xfrm>
            <a:custGeom>
              <a:avLst/>
              <a:gdLst/>
              <a:ahLst/>
              <a:cxnLst/>
              <a:rect l="l" t="t" r="r" b="b"/>
              <a:pathLst>
                <a:path w="1823" h="4383" extrusionOk="0">
                  <a:moveTo>
                    <a:pt x="1108" y="429"/>
                  </a:moveTo>
                  <a:cubicBezTo>
                    <a:pt x="1263" y="429"/>
                    <a:pt x="1394" y="560"/>
                    <a:pt x="1394" y="715"/>
                  </a:cubicBezTo>
                  <a:lnTo>
                    <a:pt x="1394" y="3668"/>
                  </a:lnTo>
                  <a:cubicBezTo>
                    <a:pt x="1394" y="3823"/>
                    <a:pt x="1263" y="3953"/>
                    <a:pt x="1108" y="3953"/>
                  </a:cubicBezTo>
                  <a:lnTo>
                    <a:pt x="715" y="3953"/>
                  </a:lnTo>
                  <a:cubicBezTo>
                    <a:pt x="560" y="3953"/>
                    <a:pt x="429" y="3823"/>
                    <a:pt x="429" y="3668"/>
                  </a:cubicBezTo>
                  <a:lnTo>
                    <a:pt x="429" y="715"/>
                  </a:lnTo>
                  <a:cubicBezTo>
                    <a:pt x="429" y="560"/>
                    <a:pt x="560" y="429"/>
                    <a:pt x="715" y="429"/>
                  </a:cubicBezTo>
                  <a:close/>
                  <a:moveTo>
                    <a:pt x="715" y="1"/>
                  </a:moveTo>
                  <a:cubicBezTo>
                    <a:pt x="322" y="1"/>
                    <a:pt x="1" y="322"/>
                    <a:pt x="1" y="715"/>
                  </a:cubicBezTo>
                  <a:lnTo>
                    <a:pt x="1" y="3668"/>
                  </a:lnTo>
                  <a:cubicBezTo>
                    <a:pt x="1" y="4061"/>
                    <a:pt x="322" y="4382"/>
                    <a:pt x="715" y="4382"/>
                  </a:cubicBezTo>
                  <a:lnTo>
                    <a:pt x="1108" y="4382"/>
                  </a:lnTo>
                  <a:cubicBezTo>
                    <a:pt x="1501" y="4382"/>
                    <a:pt x="1822" y="4061"/>
                    <a:pt x="1822" y="3668"/>
                  </a:cubicBezTo>
                  <a:lnTo>
                    <a:pt x="1822" y="715"/>
                  </a:lnTo>
                  <a:cubicBezTo>
                    <a:pt x="1822" y="322"/>
                    <a:pt x="1501" y="1"/>
                    <a:pt x="1108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3" name="Google Shape;331;p28">
              <a:extLst>
                <a:ext uri="{FF2B5EF4-FFF2-40B4-BE49-F238E27FC236}">
                  <a16:creationId xmlns:a16="http://schemas.microsoft.com/office/drawing/2014/main" id="{51D5A3C7-A4AF-4B86-B64D-C734E76C90AC}"/>
                </a:ext>
              </a:extLst>
            </p:cNvPr>
            <p:cNvSpPr/>
            <p:nvPr/>
          </p:nvSpPr>
          <p:spPr>
            <a:xfrm>
              <a:off x="3696015" y="2347583"/>
              <a:ext cx="128090" cy="266694"/>
            </a:xfrm>
            <a:custGeom>
              <a:avLst/>
              <a:gdLst/>
              <a:ahLst/>
              <a:cxnLst/>
              <a:rect l="l" t="t" r="r" b="b"/>
              <a:pathLst>
                <a:path w="3180" h="6621" extrusionOk="0">
                  <a:moveTo>
                    <a:pt x="0" y="0"/>
                  </a:moveTo>
                  <a:lnTo>
                    <a:pt x="0" y="6620"/>
                  </a:lnTo>
                  <a:lnTo>
                    <a:pt x="3179" y="6620"/>
                  </a:lnTo>
                  <a:lnTo>
                    <a:pt x="3179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4" name="Google Shape;332;p28">
              <a:extLst>
                <a:ext uri="{FF2B5EF4-FFF2-40B4-BE49-F238E27FC236}">
                  <a16:creationId xmlns:a16="http://schemas.microsoft.com/office/drawing/2014/main" id="{D24EC775-41AE-47CF-B0DA-2B75D7BAD326}"/>
                </a:ext>
              </a:extLst>
            </p:cNvPr>
            <p:cNvSpPr/>
            <p:nvPr/>
          </p:nvSpPr>
          <p:spPr>
            <a:xfrm>
              <a:off x="3687396" y="2338964"/>
              <a:ext cx="145330" cy="284417"/>
            </a:xfrm>
            <a:custGeom>
              <a:avLst/>
              <a:gdLst/>
              <a:ahLst/>
              <a:cxnLst/>
              <a:rect l="l" t="t" r="r" b="b"/>
              <a:pathLst>
                <a:path w="3608" h="7061" extrusionOk="0">
                  <a:moveTo>
                    <a:pt x="3179" y="429"/>
                  </a:moveTo>
                  <a:lnTo>
                    <a:pt x="3179" y="6632"/>
                  </a:lnTo>
                  <a:lnTo>
                    <a:pt x="429" y="6632"/>
                  </a:lnTo>
                  <a:lnTo>
                    <a:pt x="429" y="429"/>
                  </a:lnTo>
                  <a:close/>
                  <a:moveTo>
                    <a:pt x="0" y="0"/>
                  </a:moveTo>
                  <a:lnTo>
                    <a:pt x="0" y="7060"/>
                  </a:lnTo>
                  <a:lnTo>
                    <a:pt x="3608" y="7060"/>
                  </a:lnTo>
                  <a:lnTo>
                    <a:pt x="3608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5" name="Google Shape;333;p28">
              <a:extLst>
                <a:ext uri="{FF2B5EF4-FFF2-40B4-BE49-F238E27FC236}">
                  <a16:creationId xmlns:a16="http://schemas.microsoft.com/office/drawing/2014/main" id="{17605064-9370-45A6-A9CC-D0971A47DC7F}"/>
                </a:ext>
              </a:extLst>
            </p:cNvPr>
            <p:cNvSpPr/>
            <p:nvPr/>
          </p:nvSpPr>
          <p:spPr>
            <a:xfrm>
              <a:off x="3666773" y="2218570"/>
              <a:ext cx="186094" cy="328081"/>
            </a:xfrm>
            <a:custGeom>
              <a:avLst/>
              <a:gdLst/>
              <a:ahLst/>
              <a:cxnLst/>
              <a:rect l="l" t="t" r="r" b="b"/>
              <a:pathLst>
                <a:path w="4620" h="8145" extrusionOk="0">
                  <a:moveTo>
                    <a:pt x="750" y="1"/>
                  </a:moveTo>
                  <a:cubicBezTo>
                    <a:pt x="333" y="1"/>
                    <a:pt x="0" y="334"/>
                    <a:pt x="0" y="739"/>
                  </a:cubicBezTo>
                  <a:lnTo>
                    <a:pt x="0" y="7394"/>
                  </a:lnTo>
                  <a:cubicBezTo>
                    <a:pt x="0" y="7811"/>
                    <a:pt x="333" y="8144"/>
                    <a:pt x="750" y="8144"/>
                  </a:cubicBezTo>
                  <a:lnTo>
                    <a:pt x="3881" y="8144"/>
                  </a:lnTo>
                  <a:cubicBezTo>
                    <a:pt x="4286" y="8144"/>
                    <a:pt x="4620" y="7811"/>
                    <a:pt x="4620" y="7394"/>
                  </a:cubicBezTo>
                  <a:lnTo>
                    <a:pt x="4620" y="739"/>
                  </a:lnTo>
                  <a:cubicBezTo>
                    <a:pt x="4620" y="334"/>
                    <a:pt x="4286" y="1"/>
                    <a:pt x="3881" y="1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6" name="Google Shape;334;p28">
              <a:extLst>
                <a:ext uri="{FF2B5EF4-FFF2-40B4-BE49-F238E27FC236}">
                  <a16:creationId xmlns:a16="http://schemas.microsoft.com/office/drawing/2014/main" id="{6619C293-1DBB-45EF-A0B8-4B9DE6AA8F50}"/>
                </a:ext>
              </a:extLst>
            </p:cNvPr>
            <p:cNvSpPr/>
            <p:nvPr/>
          </p:nvSpPr>
          <p:spPr>
            <a:xfrm>
              <a:off x="3658113" y="2209950"/>
              <a:ext cx="203374" cy="345320"/>
            </a:xfrm>
            <a:custGeom>
              <a:avLst/>
              <a:gdLst/>
              <a:ahLst/>
              <a:cxnLst/>
              <a:rect l="l" t="t" r="r" b="b"/>
              <a:pathLst>
                <a:path w="5049" h="8573" extrusionOk="0">
                  <a:moveTo>
                    <a:pt x="3608" y="429"/>
                  </a:moveTo>
                  <a:cubicBezTo>
                    <a:pt x="4168" y="429"/>
                    <a:pt x="4620" y="881"/>
                    <a:pt x="4620" y="1441"/>
                  </a:cubicBezTo>
                  <a:lnTo>
                    <a:pt x="4620" y="7120"/>
                  </a:lnTo>
                  <a:cubicBezTo>
                    <a:pt x="4620" y="7680"/>
                    <a:pt x="4168" y="8132"/>
                    <a:pt x="3608" y="8132"/>
                  </a:cubicBezTo>
                  <a:lnTo>
                    <a:pt x="1453" y="8132"/>
                  </a:lnTo>
                  <a:cubicBezTo>
                    <a:pt x="894" y="8132"/>
                    <a:pt x="441" y="7680"/>
                    <a:pt x="441" y="7120"/>
                  </a:cubicBezTo>
                  <a:lnTo>
                    <a:pt x="441" y="1441"/>
                  </a:lnTo>
                  <a:cubicBezTo>
                    <a:pt x="441" y="881"/>
                    <a:pt x="894" y="429"/>
                    <a:pt x="1453" y="429"/>
                  </a:cubicBezTo>
                  <a:close/>
                  <a:moveTo>
                    <a:pt x="1453" y="0"/>
                  </a:moveTo>
                  <a:cubicBezTo>
                    <a:pt x="656" y="0"/>
                    <a:pt x="1" y="643"/>
                    <a:pt x="1" y="1441"/>
                  </a:cubicBezTo>
                  <a:lnTo>
                    <a:pt x="1" y="7120"/>
                  </a:lnTo>
                  <a:cubicBezTo>
                    <a:pt x="1" y="7918"/>
                    <a:pt x="656" y="8573"/>
                    <a:pt x="1453" y="8573"/>
                  </a:cubicBezTo>
                  <a:lnTo>
                    <a:pt x="3608" y="8573"/>
                  </a:lnTo>
                  <a:cubicBezTo>
                    <a:pt x="4406" y="8573"/>
                    <a:pt x="5049" y="7918"/>
                    <a:pt x="5049" y="7120"/>
                  </a:cubicBezTo>
                  <a:lnTo>
                    <a:pt x="5049" y="1441"/>
                  </a:lnTo>
                  <a:cubicBezTo>
                    <a:pt x="5049" y="643"/>
                    <a:pt x="4406" y="0"/>
                    <a:pt x="3608" y="0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7" name="Google Shape;335;p28">
              <a:extLst>
                <a:ext uri="{FF2B5EF4-FFF2-40B4-BE49-F238E27FC236}">
                  <a16:creationId xmlns:a16="http://schemas.microsoft.com/office/drawing/2014/main" id="{BB0D2467-049B-4DF0-ACB8-6E22598D429E}"/>
                </a:ext>
              </a:extLst>
            </p:cNvPr>
            <p:cNvSpPr/>
            <p:nvPr/>
          </p:nvSpPr>
          <p:spPr>
            <a:xfrm>
              <a:off x="3546379" y="2599408"/>
              <a:ext cx="385157" cy="456050"/>
            </a:xfrm>
            <a:custGeom>
              <a:avLst/>
              <a:gdLst/>
              <a:ahLst/>
              <a:cxnLst/>
              <a:rect l="l" t="t" r="r" b="b"/>
              <a:pathLst>
                <a:path w="9562" h="11322" extrusionOk="0">
                  <a:moveTo>
                    <a:pt x="5279" y="1347"/>
                  </a:moveTo>
                  <a:cubicBezTo>
                    <a:pt x="6717" y="1347"/>
                    <a:pt x="8097" y="2458"/>
                    <a:pt x="8097" y="4143"/>
                  </a:cubicBezTo>
                  <a:cubicBezTo>
                    <a:pt x="8097" y="5690"/>
                    <a:pt x="6847" y="6940"/>
                    <a:pt x="5299" y="6940"/>
                  </a:cubicBezTo>
                  <a:cubicBezTo>
                    <a:pt x="2810" y="6940"/>
                    <a:pt x="1572" y="3928"/>
                    <a:pt x="3322" y="2166"/>
                  </a:cubicBezTo>
                  <a:cubicBezTo>
                    <a:pt x="3892" y="1600"/>
                    <a:pt x="4592" y="1347"/>
                    <a:pt x="5279" y="1347"/>
                  </a:cubicBezTo>
                  <a:close/>
                  <a:moveTo>
                    <a:pt x="5279" y="1"/>
                  </a:moveTo>
                  <a:cubicBezTo>
                    <a:pt x="4441" y="1"/>
                    <a:pt x="3583" y="252"/>
                    <a:pt x="2810" y="809"/>
                  </a:cubicBezTo>
                  <a:cubicBezTo>
                    <a:pt x="1" y="2845"/>
                    <a:pt x="667" y="7214"/>
                    <a:pt x="3965" y="8298"/>
                  </a:cubicBezTo>
                  <a:lnTo>
                    <a:pt x="3965" y="11322"/>
                  </a:lnTo>
                  <a:lnTo>
                    <a:pt x="6644" y="11322"/>
                  </a:lnTo>
                  <a:lnTo>
                    <a:pt x="6644" y="8298"/>
                  </a:lnTo>
                  <a:cubicBezTo>
                    <a:pt x="8383" y="7726"/>
                    <a:pt x="9561" y="6095"/>
                    <a:pt x="9561" y="4262"/>
                  </a:cubicBezTo>
                  <a:cubicBezTo>
                    <a:pt x="9561" y="1749"/>
                    <a:pt x="7489" y="1"/>
                    <a:pt x="5279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8" name="Google Shape;336;p28">
              <a:extLst>
                <a:ext uri="{FF2B5EF4-FFF2-40B4-BE49-F238E27FC236}">
                  <a16:creationId xmlns:a16="http://schemas.microsoft.com/office/drawing/2014/main" id="{5594CE69-6320-4FB8-BA45-9983ADC9FE7D}"/>
                </a:ext>
              </a:extLst>
            </p:cNvPr>
            <p:cNvSpPr/>
            <p:nvPr/>
          </p:nvSpPr>
          <p:spPr>
            <a:xfrm>
              <a:off x="3567485" y="2591674"/>
              <a:ext cx="385157" cy="472444"/>
            </a:xfrm>
            <a:custGeom>
              <a:avLst/>
              <a:gdLst/>
              <a:ahLst/>
              <a:cxnLst/>
              <a:rect l="l" t="t" r="r" b="b"/>
              <a:pathLst>
                <a:path w="9562" h="11729" extrusionOk="0">
                  <a:moveTo>
                    <a:pt x="4775" y="1751"/>
                  </a:moveTo>
                  <a:cubicBezTo>
                    <a:pt x="6204" y="1751"/>
                    <a:pt x="7359" y="2906"/>
                    <a:pt x="7359" y="4335"/>
                  </a:cubicBezTo>
                  <a:cubicBezTo>
                    <a:pt x="7359" y="5889"/>
                    <a:pt x="6084" y="6920"/>
                    <a:pt x="4758" y="6920"/>
                  </a:cubicBezTo>
                  <a:cubicBezTo>
                    <a:pt x="4123" y="6920"/>
                    <a:pt x="3477" y="6684"/>
                    <a:pt x="2953" y="6156"/>
                  </a:cubicBezTo>
                  <a:cubicBezTo>
                    <a:pt x="1322" y="4537"/>
                    <a:pt x="2477" y="1751"/>
                    <a:pt x="4775" y="1751"/>
                  </a:cubicBezTo>
                  <a:close/>
                  <a:moveTo>
                    <a:pt x="4747" y="1318"/>
                  </a:moveTo>
                  <a:cubicBezTo>
                    <a:pt x="4008" y="1318"/>
                    <a:pt x="3255" y="1592"/>
                    <a:pt x="2644" y="2203"/>
                  </a:cubicBezTo>
                  <a:cubicBezTo>
                    <a:pt x="751" y="4096"/>
                    <a:pt x="2096" y="7347"/>
                    <a:pt x="4775" y="7347"/>
                  </a:cubicBezTo>
                  <a:cubicBezTo>
                    <a:pt x="6442" y="7347"/>
                    <a:pt x="7787" y="5989"/>
                    <a:pt x="7787" y="4335"/>
                  </a:cubicBezTo>
                  <a:cubicBezTo>
                    <a:pt x="7787" y="2521"/>
                    <a:pt x="6297" y="1318"/>
                    <a:pt x="4747" y="1318"/>
                  </a:cubicBezTo>
                  <a:close/>
                  <a:moveTo>
                    <a:pt x="4775" y="417"/>
                  </a:moveTo>
                  <a:cubicBezTo>
                    <a:pt x="6763" y="417"/>
                    <a:pt x="8454" y="1858"/>
                    <a:pt x="8763" y="3811"/>
                  </a:cubicBezTo>
                  <a:cubicBezTo>
                    <a:pt x="9085" y="5763"/>
                    <a:pt x="7930" y="7668"/>
                    <a:pt x="6049" y="8287"/>
                  </a:cubicBezTo>
                  <a:lnTo>
                    <a:pt x="5894" y="8335"/>
                  </a:lnTo>
                  <a:lnTo>
                    <a:pt x="5894" y="11300"/>
                  </a:lnTo>
                  <a:lnTo>
                    <a:pt x="3656" y="11300"/>
                  </a:lnTo>
                  <a:lnTo>
                    <a:pt x="3656" y="8335"/>
                  </a:lnTo>
                  <a:lnTo>
                    <a:pt x="3513" y="8287"/>
                  </a:lnTo>
                  <a:cubicBezTo>
                    <a:pt x="1620" y="7668"/>
                    <a:pt x="477" y="5763"/>
                    <a:pt x="786" y="3811"/>
                  </a:cubicBezTo>
                  <a:cubicBezTo>
                    <a:pt x="1108" y="1858"/>
                    <a:pt x="2798" y="417"/>
                    <a:pt x="4775" y="417"/>
                  </a:cubicBezTo>
                  <a:close/>
                  <a:moveTo>
                    <a:pt x="4775" y="1"/>
                  </a:moveTo>
                  <a:cubicBezTo>
                    <a:pt x="2620" y="1"/>
                    <a:pt x="762" y="1548"/>
                    <a:pt x="381" y="3668"/>
                  </a:cubicBezTo>
                  <a:cubicBezTo>
                    <a:pt x="0" y="5799"/>
                    <a:pt x="1203" y="7894"/>
                    <a:pt x="3227" y="8645"/>
                  </a:cubicBezTo>
                  <a:lnTo>
                    <a:pt x="3227" y="11728"/>
                  </a:lnTo>
                  <a:lnTo>
                    <a:pt x="6335" y="11728"/>
                  </a:lnTo>
                  <a:lnTo>
                    <a:pt x="6335" y="8645"/>
                  </a:lnTo>
                  <a:cubicBezTo>
                    <a:pt x="8359" y="7894"/>
                    <a:pt x="9561" y="5799"/>
                    <a:pt x="9168" y="3668"/>
                  </a:cubicBezTo>
                  <a:cubicBezTo>
                    <a:pt x="8787" y="1548"/>
                    <a:pt x="6942" y="1"/>
                    <a:pt x="4775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9" name="Google Shape;337;p28">
              <a:extLst>
                <a:ext uri="{FF2B5EF4-FFF2-40B4-BE49-F238E27FC236}">
                  <a16:creationId xmlns:a16="http://schemas.microsoft.com/office/drawing/2014/main" id="{2AB58BAA-5CE1-4CAF-8D8A-FCC57C7E59F4}"/>
                </a:ext>
              </a:extLst>
            </p:cNvPr>
            <p:cNvSpPr/>
            <p:nvPr/>
          </p:nvSpPr>
          <p:spPr>
            <a:xfrm>
              <a:off x="3751157" y="2893807"/>
              <a:ext cx="17320" cy="161644"/>
            </a:xfrm>
            <a:custGeom>
              <a:avLst/>
              <a:gdLst/>
              <a:ahLst/>
              <a:cxnLst/>
              <a:rect l="l" t="t" r="r" b="b"/>
              <a:pathLst>
                <a:path w="430" h="4013" extrusionOk="0">
                  <a:moveTo>
                    <a:pt x="1" y="1"/>
                  </a:moveTo>
                  <a:lnTo>
                    <a:pt x="1" y="4013"/>
                  </a:lnTo>
                  <a:lnTo>
                    <a:pt x="429" y="4013"/>
                  </a:lnTo>
                  <a:lnTo>
                    <a:pt x="429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0" name="Google Shape;338;p28">
              <a:extLst>
                <a:ext uri="{FF2B5EF4-FFF2-40B4-BE49-F238E27FC236}">
                  <a16:creationId xmlns:a16="http://schemas.microsoft.com/office/drawing/2014/main" id="{F37922A5-492A-4230-9A12-34BA2E2B339D}"/>
                </a:ext>
              </a:extLst>
            </p:cNvPr>
            <p:cNvSpPr/>
            <p:nvPr/>
          </p:nvSpPr>
          <p:spPr>
            <a:xfrm>
              <a:off x="3538242" y="4502310"/>
              <a:ext cx="30250" cy="135744"/>
            </a:xfrm>
            <a:custGeom>
              <a:avLst/>
              <a:gdLst/>
              <a:ahLst/>
              <a:cxnLst/>
              <a:rect l="l" t="t" r="r" b="b"/>
              <a:pathLst>
                <a:path w="751" h="3370" extrusionOk="0">
                  <a:moveTo>
                    <a:pt x="95" y="0"/>
                  </a:moveTo>
                  <a:lnTo>
                    <a:pt x="0" y="3369"/>
                  </a:lnTo>
                  <a:lnTo>
                    <a:pt x="750" y="83"/>
                  </a:lnTo>
                  <a:lnTo>
                    <a:pt x="417" y="4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chemeClr val="dk1"/>
            </a:solidFill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1" name="Google Shape;339;p28">
              <a:extLst>
                <a:ext uri="{FF2B5EF4-FFF2-40B4-BE49-F238E27FC236}">
                  <a16:creationId xmlns:a16="http://schemas.microsoft.com/office/drawing/2014/main" id="{DA280198-AB23-4DE6-A9EC-552DC0950B6D}"/>
                </a:ext>
              </a:extLst>
            </p:cNvPr>
            <p:cNvSpPr/>
            <p:nvPr/>
          </p:nvSpPr>
          <p:spPr>
            <a:xfrm>
              <a:off x="3495063" y="4318476"/>
              <a:ext cx="110810" cy="252072"/>
            </a:xfrm>
            <a:custGeom>
              <a:avLst/>
              <a:gdLst/>
              <a:ahLst/>
              <a:cxnLst/>
              <a:rect l="l" t="t" r="r" b="b"/>
              <a:pathLst>
                <a:path w="2751" h="6258" extrusionOk="0">
                  <a:moveTo>
                    <a:pt x="1042" y="1"/>
                  </a:moveTo>
                  <a:cubicBezTo>
                    <a:pt x="892" y="1"/>
                    <a:pt x="761" y="114"/>
                    <a:pt x="739" y="266"/>
                  </a:cubicBezTo>
                  <a:lnTo>
                    <a:pt x="24" y="5731"/>
                  </a:lnTo>
                  <a:cubicBezTo>
                    <a:pt x="1" y="5898"/>
                    <a:pt x="120" y="6052"/>
                    <a:pt x="286" y="6076"/>
                  </a:cubicBezTo>
                  <a:lnTo>
                    <a:pt x="1679" y="6255"/>
                  </a:lnTo>
                  <a:cubicBezTo>
                    <a:pt x="1694" y="6257"/>
                    <a:pt x="1708" y="6258"/>
                    <a:pt x="1722" y="6258"/>
                  </a:cubicBezTo>
                  <a:cubicBezTo>
                    <a:pt x="1870" y="6258"/>
                    <a:pt x="1991" y="6145"/>
                    <a:pt x="2013" y="5993"/>
                  </a:cubicBezTo>
                  <a:lnTo>
                    <a:pt x="2727" y="528"/>
                  </a:lnTo>
                  <a:cubicBezTo>
                    <a:pt x="2751" y="361"/>
                    <a:pt x="2644" y="206"/>
                    <a:pt x="2477" y="194"/>
                  </a:cubicBezTo>
                  <a:lnTo>
                    <a:pt x="1084" y="4"/>
                  </a:lnTo>
                  <a:cubicBezTo>
                    <a:pt x="1070" y="2"/>
                    <a:pt x="1056" y="1"/>
                    <a:pt x="1042" y="1"/>
                  </a:cubicBez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2" name="Google Shape;340;p28">
              <a:extLst>
                <a:ext uri="{FF2B5EF4-FFF2-40B4-BE49-F238E27FC236}">
                  <a16:creationId xmlns:a16="http://schemas.microsoft.com/office/drawing/2014/main" id="{90FF7D7F-2AFA-46FE-8E2B-386D69EEDA73}"/>
                </a:ext>
              </a:extLst>
            </p:cNvPr>
            <p:cNvSpPr/>
            <p:nvPr/>
          </p:nvSpPr>
          <p:spPr>
            <a:xfrm>
              <a:off x="3437505" y="4318839"/>
              <a:ext cx="90711" cy="39394"/>
            </a:xfrm>
            <a:custGeom>
              <a:avLst/>
              <a:gdLst/>
              <a:ahLst/>
              <a:cxnLst/>
              <a:rect l="l" t="t" r="r" b="b"/>
              <a:pathLst>
                <a:path w="2252" h="978" extrusionOk="0">
                  <a:moveTo>
                    <a:pt x="361" y="0"/>
                  </a:moveTo>
                  <a:cubicBezTo>
                    <a:pt x="210" y="0"/>
                    <a:pt x="80" y="101"/>
                    <a:pt x="48" y="257"/>
                  </a:cubicBezTo>
                  <a:cubicBezTo>
                    <a:pt x="1" y="435"/>
                    <a:pt x="120" y="614"/>
                    <a:pt x="299" y="650"/>
                  </a:cubicBezTo>
                  <a:lnTo>
                    <a:pt x="1823" y="971"/>
                  </a:lnTo>
                  <a:cubicBezTo>
                    <a:pt x="1844" y="976"/>
                    <a:pt x="1866" y="978"/>
                    <a:pt x="1887" y="978"/>
                  </a:cubicBezTo>
                  <a:cubicBezTo>
                    <a:pt x="2042" y="978"/>
                    <a:pt x="2184" y="868"/>
                    <a:pt x="2215" y="721"/>
                  </a:cubicBezTo>
                  <a:cubicBezTo>
                    <a:pt x="2251" y="531"/>
                    <a:pt x="2132" y="364"/>
                    <a:pt x="1953" y="328"/>
                  </a:cubicBezTo>
                  <a:lnTo>
                    <a:pt x="429" y="7"/>
                  </a:lnTo>
                  <a:cubicBezTo>
                    <a:pt x="406" y="2"/>
                    <a:pt x="384" y="0"/>
                    <a:pt x="361" y="0"/>
                  </a:cubicBezTo>
                  <a:close/>
                </a:path>
              </a:pathLst>
            </a:custGeom>
            <a:solidFill>
              <a:schemeClr val="dk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3" name="Google Shape;341;p28">
              <a:extLst>
                <a:ext uri="{FF2B5EF4-FFF2-40B4-BE49-F238E27FC236}">
                  <a16:creationId xmlns:a16="http://schemas.microsoft.com/office/drawing/2014/main" id="{B96B7362-4B49-474D-9D73-DAD6D2DB265B}"/>
                </a:ext>
              </a:extLst>
            </p:cNvPr>
            <p:cNvSpPr/>
            <p:nvPr/>
          </p:nvSpPr>
          <p:spPr>
            <a:xfrm>
              <a:off x="3461994" y="2798427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6114" y="0"/>
                  </a:moveTo>
                  <a:cubicBezTo>
                    <a:pt x="5848" y="0"/>
                    <a:pt x="5613" y="180"/>
                    <a:pt x="5560" y="452"/>
                  </a:cubicBezTo>
                  <a:lnTo>
                    <a:pt x="72" y="40742"/>
                  </a:lnTo>
                  <a:cubicBezTo>
                    <a:pt x="0" y="41052"/>
                    <a:pt x="202" y="41350"/>
                    <a:pt x="500" y="41409"/>
                  </a:cubicBezTo>
                  <a:lnTo>
                    <a:pt x="1619" y="41647"/>
                  </a:lnTo>
                  <a:cubicBezTo>
                    <a:pt x="1656" y="41655"/>
                    <a:pt x="1693" y="41658"/>
                    <a:pt x="1729" y="41658"/>
                  </a:cubicBezTo>
                  <a:cubicBezTo>
                    <a:pt x="1987" y="41658"/>
                    <a:pt x="2223" y="41478"/>
                    <a:pt x="2286" y="41207"/>
                  </a:cubicBezTo>
                  <a:lnTo>
                    <a:pt x="7775" y="916"/>
                  </a:lnTo>
                  <a:cubicBezTo>
                    <a:pt x="7834" y="606"/>
                    <a:pt x="7644" y="309"/>
                    <a:pt x="7334" y="249"/>
                  </a:cubicBezTo>
                  <a:lnTo>
                    <a:pt x="6227" y="11"/>
                  </a:lnTo>
                  <a:cubicBezTo>
                    <a:pt x="6189" y="4"/>
                    <a:pt x="6151" y="0"/>
                    <a:pt x="6114" y="0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4" name="Google Shape;342;p28">
              <a:extLst>
                <a:ext uri="{FF2B5EF4-FFF2-40B4-BE49-F238E27FC236}">
                  <a16:creationId xmlns:a16="http://schemas.microsoft.com/office/drawing/2014/main" id="{A7AEFE4F-4775-46DD-9AE7-1BCAC5ACEF28}"/>
                </a:ext>
              </a:extLst>
            </p:cNvPr>
            <p:cNvSpPr/>
            <p:nvPr/>
          </p:nvSpPr>
          <p:spPr>
            <a:xfrm>
              <a:off x="4076290" y="4425095"/>
              <a:ext cx="49464" cy="209134"/>
            </a:xfrm>
            <a:custGeom>
              <a:avLst/>
              <a:gdLst/>
              <a:ahLst/>
              <a:cxnLst/>
              <a:rect l="l" t="t" r="r" b="b"/>
              <a:pathLst>
                <a:path w="1228" h="5192" extrusionOk="0">
                  <a:moveTo>
                    <a:pt x="644" y="0"/>
                  </a:moveTo>
                  <a:lnTo>
                    <a:pt x="322" y="72"/>
                  </a:lnTo>
                  <a:lnTo>
                    <a:pt x="1" y="131"/>
                  </a:lnTo>
                  <a:lnTo>
                    <a:pt x="1227" y="5191"/>
                  </a:lnTo>
                  <a:lnTo>
                    <a:pt x="644" y="0"/>
                  </a:lnTo>
                  <a:close/>
                </a:path>
              </a:pathLst>
            </a:custGeom>
            <a:solidFill>
              <a:schemeClr val="dk1"/>
            </a:solidFill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5" name="Google Shape;343;p28">
              <a:extLst>
                <a:ext uri="{FF2B5EF4-FFF2-40B4-BE49-F238E27FC236}">
                  <a16:creationId xmlns:a16="http://schemas.microsoft.com/office/drawing/2014/main" id="{9F9066E9-3755-4088-A310-2500965C3DAE}"/>
                </a:ext>
              </a:extLst>
            </p:cNvPr>
            <p:cNvSpPr/>
            <p:nvPr/>
          </p:nvSpPr>
          <p:spPr>
            <a:xfrm>
              <a:off x="4068637" y="4320732"/>
              <a:ext cx="90187" cy="39434"/>
            </a:xfrm>
            <a:custGeom>
              <a:avLst/>
              <a:gdLst/>
              <a:ahLst/>
              <a:cxnLst/>
              <a:rect l="l" t="t" r="r" b="b"/>
              <a:pathLst>
                <a:path w="2239" h="979" extrusionOk="0">
                  <a:moveTo>
                    <a:pt x="1879" y="1"/>
                  </a:moveTo>
                  <a:cubicBezTo>
                    <a:pt x="1856" y="1"/>
                    <a:pt x="1833" y="3"/>
                    <a:pt x="1810" y="7"/>
                  </a:cubicBezTo>
                  <a:lnTo>
                    <a:pt x="286" y="329"/>
                  </a:lnTo>
                  <a:cubicBezTo>
                    <a:pt x="108" y="365"/>
                    <a:pt x="0" y="543"/>
                    <a:pt x="36" y="722"/>
                  </a:cubicBezTo>
                  <a:cubicBezTo>
                    <a:pt x="67" y="877"/>
                    <a:pt x="207" y="979"/>
                    <a:pt x="360" y="979"/>
                  </a:cubicBezTo>
                  <a:cubicBezTo>
                    <a:pt x="383" y="979"/>
                    <a:pt x="406" y="977"/>
                    <a:pt x="429" y="972"/>
                  </a:cubicBezTo>
                  <a:lnTo>
                    <a:pt x="1953" y="650"/>
                  </a:lnTo>
                  <a:cubicBezTo>
                    <a:pt x="2132" y="615"/>
                    <a:pt x="2239" y="436"/>
                    <a:pt x="2203" y="269"/>
                  </a:cubicBezTo>
                  <a:cubicBezTo>
                    <a:pt x="2172" y="103"/>
                    <a:pt x="2032" y="1"/>
                    <a:pt x="1879" y="1"/>
                  </a:cubicBezTo>
                  <a:close/>
                </a:path>
              </a:pathLst>
            </a:custGeom>
            <a:solidFill>
              <a:schemeClr val="dk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6" name="Google Shape;344;p28">
              <a:extLst>
                <a:ext uri="{FF2B5EF4-FFF2-40B4-BE49-F238E27FC236}">
                  <a16:creationId xmlns:a16="http://schemas.microsoft.com/office/drawing/2014/main" id="{A308F0B7-CCCE-459D-8043-06A781BB6467}"/>
                </a:ext>
              </a:extLst>
            </p:cNvPr>
            <p:cNvSpPr/>
            <p:nvPr/>
          </p:nvSpPr>
          <p:spPr>
            <a:xfrm>
              <a:off x="3825512" y="2803703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1717" y="0"/>
                  </a:moveTo>
                  <a:cubicBezTo>
                    <a:pt x="1681" y="0"/>
                    <a:pt x="1644" y="4"/>
                    <a:pt x="1607" y="11"/>
                  </a:cubicBezTo>
                  <a:lnTo>
                    <a:pt x="500" y="249"/>
                  </a:lnTo>
                  <a:cubicBezTo>
                    <a:pt x="191" y="309"/>
                    <a:pt x="0" y="606"/>
                    <a:pt x="60" y="916"/>
                  </a:cubicBezTo>
                  <a:lnTo>
                    <a:pt x="5548" y="41207"/>
                  </a:lnTo>
                  <a:cubicBezTo>
                    <a:pt x="5611" y="41478"/>
                    <a:pt x="5848" y="41658"/>
                    <a:pt x="6106" y="41658"/>
                  </a:cubicBezTo>
                  <a:cubicBezTo>
                    <a:pt x="6142" y="41658"/>
                    <a:pt x="6178" y="41654"/>
                    <a:pt x="6215" y="41647"/>
                  </a:cubicBezTo>
                  <a:lnTo>
                    <a:pt x="7334" y="41409"/>
                  </a:lnTo>
                  <a:cubicBezTo>
                    <a:pt x="7632" y="41350"/>
                    <a:pt x="7834" y="41052"/>
                    <a:pt x="7763" y="40742"/>
                  </a:cubicBezTo>
                  <a:lnTo>
                    <a:pt x="2274" y="452"/>
                  </a:lnTo>
                  <a:cubicBezTo>
                    <a:pt x="2211" y="180"/>
                    <a:pt x="1975" y="0"/>
                    <a:pt x="1717" y="0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7" name="Google Shape;345;p28">
              <a:extLst>
                <a:ext uri="{FF2B5EF4-FFF2-40B4-BE49-F238E27FC236}">
                  <a16:creationId xmlns:a16="http://schemas.microsoft.com/office/drawing/2014/main" id="{50BAC1DC-0332-40F9-AD48-9380A7BE3BC1}"/>
                </a:ext>
              </a:extLst>
            </p:cNvPr>
            <p:cNvSpPr/>
            <p:nvPr/>
          </p:nvSpPr>
          <p:spPr>
            <a:xfrm>
              <a:off x="3512826" y="2958052"/>
              <a:ext cx="523721" cy="44187"/>
            </a:xfrm>
            <a:custGeom>
              <a:avLst/>
              <a:gdLst/>
              <a:ahLst/>
              <a:cxnLst/>
              <a:rect l="l" t="t" r="r" b="b"/>
              <a:pathLst>
                <a:path w="13002" h="1097" extrusionOk="0">
                  <a:moveTo>
                    <a:pt x="0" y="1"/>
                  </a:moveTo>
                  <a:lnTo>
                    <a:pt x="0" y="1096"/>
                  </a:lnTo>
                  <a:lnTo>
                    <a:pt x="13002" y="1096"/>
                  </a:lnTo>
                  <a:lnTo>
                    <a:pt x="13002" y="1"/>
                  </a:ln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8" name="Google Shape;346;p28">
              <a:extLst>
                <a:ext uri="{FF2B5EF4-FFF2-40B4-BE49-F238E27FC236}">
                  <a16:creationId xmlns:a16="http://schemas.microsoft.com/office/drawing/2014/main" id="{B2451330-5A09-4596-8AB5-0EAFC3A9C8CE}"/>
                </a:ext>
              </a:extLst>
            </p:cNvPr>
            <p:cNvSpPr/>
            <p:nvPr/>
          </p:nvSpPr>
          <p:spPr>
            <a:xfrm>
              <a:off x="4036494" y="2900534"/>
              <a:ext cx="56150" cy="159267"/>
            </a:xfrm>
            <a:custGeom>
              <a:avLst/>
              <a:gdLst/>
              <a:ahLst/>
              <a:cxnLst/>
              <a:rect l="l" t="t" r="r" b="b"/>
              <a:pathLst>
                <a:path w="1394" h="3954" extrusionOk="0">
                  <a:moveTo>
                    <a:pt x="298" y="0"/>
                  </a:moveTo>
                  <a:cubicBezTo>
                    <a:pt x="132" y="0"/>
                    <a:pt x="1" y="131"/>
                    <a:pt x="1" y="298"/>
                  </a:cubicBezTo>
                  <a:lnTo>
                    <a:pt x="1" y="3644"/>
                  </a:lnTo>
                  <a:cubicBezTo>
                    <a:pt x="1" y="3822"/>
                    <a:pt x="132" y="3953"/>
                    <a:pt x="298" y="3953"/>
                  </a:cubicBezTo>
                  <a:lnTo>
                    <a:pt x="1096" y="3953"/>
                  </a:lnTo>
                  <a:cubicBezTo>
                    <a:pt x="1263" y="3953"/>
                    <a:pt x="1394" y="3822"/>
                    <a:pt x="1394" y="3644"/>
                  </a:cubicBezTo>
                  <a:lnTo>
                    <a:pt x="1394" y="298"/>
                  </a:lnTo>
                  <a:cubicBezTo>
                    <a:pt x="1394" y="131"/>
                    <a:pt x="1263" y="0"/>
                    <a:pt x="1096" y="0"/>
                  </a:cubicBez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9" name="Google Shape;347;p28">
              <a:extLst>
                <a:ext uri="{FF2B5EF4-FFF2-40B4-BE49-F238E27FC236}">
                  <a16:creationId xmlns:a16="http://schemas.microsoft.com/office/drawing/2014/main" id="{1F1369BB-F30D-4E79-A53E-1E3C898E5D38}"/>
                </a:ext>
              </a:extLst>
            </p:cNvPr>
            <p:cNvSpPr/>
            <p:nvPr/>
          </p:nvSpPr>
          <p:spPr>
            <a:xfrm>
              <a:off x="3738671" y="2356203"/>
              <a:ext cx="128090" cy="266694"/>
            </a:xfrm>
            <a:custGeom>
              <a:avLst/>
              <a:gdLst/>
              <a:ahLst/>
              <a:cxnLst/>
              <a:rect l="l" t="t" r="r" b="b"/>
              <a:pathLst>
                <a:path w="3180" h="6621" extrusionOk="0">
                  <a:moveTo>
                    <a:pt x="1" y="1"/>
                  </a:moveTo>
                  <a:lnTo>
                    <a:pt x="1" y="6621"/>
                  </a:lnTo>
                  <a:lnTo>
                    <a:pt x="3180" y="6621"/>
                  </a:lnTo>
                  <a:lnTo>
                    <a:pt x="3180" y="1"/>
                  </a:ln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0" name="Google Shape;348;p28">
              <a:extLst>
                <a:ext uri="{FF2B5EF4-FFF2-40B4-BE49-F238E27FC236}">
                  <a16:creationId xmlns:a16="http://schemas.microsoft.com/office/drawing/2014/main" id="{FDBC4D61-8E7C-43C5-8A23-DD5E0CDBA6C9}"/>
                </a:ext>
              </a:extLst>
            </p:cNvPr>
            <p:cNvSpPr/>
            <p:nvPr/>
          </p:nvSpPr>
          <p:spPr>
            <a:xfrm>
              <a:off x="3709428" y="2227189"/>
              <a:ext cx="186134" cy="328081"/>
            </a:xfrm>
            <a:custGeom>
              <a:avLst/>
              <a:gdLst/>
              <a:ahLst/>
              <a:cxnLst/>
              <a:rect l="l" t="t" r="r" b="b"/>
              <a:pathLst>
                <a:path w="4621" h="8145" extrusionOk="0">
                  <a:moveTo>
                    <a:pt x="751" y="1"/>
                  </a:moveTo>
                  <a:cubicBezTo>
                    <a:pt x="334" y="1"/>
                    <a:pt x="1" y="334"/>
                    <a:pt x="1" y="739"/>
                  </a:cubicBezTo>
                  <a:lnTo>
                    <a:pt x="1" y="7395"/>
                  </a:lnTo>
                  <a:cubicBezTo>
                    <a:pt x="1" y="7811"/>
                    <a:pt x="334" y="8145"/>
                    <a:pt x="751" y="8145"/>
                  </a:cubicBezTo>
                  <a:lnTo>
                    <a:pt x="3882" y="8145"/>
                  </a:lnTo>
                  <a:cubicBezTo>
                    <a:pt x="4287" y="8145"/>
                    <a:pt x="4620" y="7811"/>
                    <a:pt x="4620" y="7395"/>
                  </a:cubicBezTo>
                  <a:lnTo>
                    <a:pt x="4620" y="739"/>
                  </a:lnTo>
                  <a:cubicBezTo>
                    <a:pt x="4620" y="334"/>
                    <a:pt x="4287" y="1"/>
                    <a:pt x="3882" y="1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1" name="Google Shape;349;p28">
              <a:extLst>
                <a:ext uri="{FF2B5EF4-FFF2-40B4-BE49-F238E27FC236}">
                  <a16:creationId xmlns:a16="http://schemas.microsoft.com/office/drawing/2014/main" id="{16FBB410-B452-4916-8661-D8893FED754F}"/>
                </a:ext>
              </a:extLst>
            </p:cNvPr>
            <p:cNvSpPr/>
            <p:nvPr/>
          </p:nvSpPr>
          <p:spPr>
            <a:xfrm>
              <a:off x="3589074" y="2608229"/>
              <a:ext cx="385117" cy="455406"/>
            </a:xfrm>
            <a:custGeom>
              <a:avLst/>
              <a:gdLst/>
              <a:ahLst/>
              <a:cxnLst/>
              <a:rect l="l" t="t" r="r" b="b"/>
              <a:pathLst>
                <a:path w="9561" h="11306" extrusionOk="0">
                  <a:moveTo>
                    <a:pt x="5279" y="1337"/>
                  </a:moveTo>
                  <a:cubicBezTo>
                    <a:pt x="6717" y="1337"/>
                    <a:pt x="8096" y="2454"/>
                    <a:pt x="8096" y="4138"/>
                  </a:cubicBezTo>
                  <a:cubicBezTo>
                    <a:pt x="8096" y="5686"/>
                    <a:pt x="6846" y="6936"/>
                    <a:pt x="5299" y="6936"/>
                  </a:cubicBezTo>
                  <a:cubicBezTo>
                    <a:pt x="2810" y="6936"/>
                    <a:pt x="1560" y="3924"/>
                    <a:pt x="3322" y="2161"/>
                  </a:cubicBezTo>
                  <a:cubicBezTo>
                    <a:pt x="3892" y="1592"/>
                    <a:pt x="4592" y="1337"/>
                    <a:pt x="5279" y="1337"/>
                  </a:cubicBezTo>
                  <a:close/>
                  <a:moveTo>
                    <a:pt x="5285" y="1"/>
                  </a:moveTo>
                  <a:cubicBezTo>
                    <a:pt x="4446" y="1"/>
                    <a:pt x="3585" y="254"/>
                    <a:pt x="2810" y="816"/>
                  </a:cubicBezTo>
                  <a:cubicBezTo>
                    <a:pt x="0" y="2840"/>
                    <a:pt x="667" y="7210"/>
                    <a:pt x="3965" y="8293"/>
                  </a:cubicBezTo>
                  <a:lnTo>
                    <a:pt x="3965" y="11305"/>
                  </a:lnTo>
                  <a:lnTo>
                    <a:pt x="6644" y="11305"/>
                  </a:lnTo>
                  <a:lnTo>
                    <a:pt x="6644" y="8293"/>
                  </a:lnTo>
                  <a:cubicBezTo>
                    <a:pt x="8382" y="7722"/>
                    <a:pt x="9561" y="6090"/>
                    <a:pt x="9561" y="4257"/>
                  </a:cubicBezTo>
                  <a:cubicBezTo>
                    <a:pt x="9552" y="1748"/>
                    <a:pt x="7490" y="1"/>
                    <a:pt x="5285" y="1"/>
                  </a:cubicBezTo>
                  <a:close/>
                </a:path>
              </a:pathLst>
            </a:custGeom>
            <a:solidFill>
              <a:srgbClr val="496697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2" name="Google Shape;350;p28">
              <a:extLst>
                <a:ext uri="{FF2B5EF4-FFF2-40B4-BE49-F238E27FC236}">
                  <a16:creationId xmlns:a16="http://schemas.microsoft.com/office/drawing/2014/main" id="{DA417ACC-1773-4676-88E1-F9D9A11A2450}"/>
                </a:ext>
              </a:extLst>
            </p:cNvPr>
            <p:cNvSpPr/>
            <p:nvPr/>
          </p:nvSpPr>
          <p:spPr>
            <a:xfrm>
              <a:off x="3802473" y="2902427"/>
              <a:ext cx="40" cy="161684"/>
            </a:xfrm>
            <a:custGeom>
              <a:avLst/>
              <a:gdLst/>
              <a:ahLst/>
              <a:cxnLst/>
              <a:rect l="l" t="t" r="r" b="b"/>
              <a:pathLst>
                <a:path w="1" h="4014" fill="none" extrusionOk="0">
                  <a:moveTo>
                    <a:pt x="1" y="1"/>
                  </a:moveTo>
                  <a:lnTo>
                    <a:pt x="1" y="4013"/>
                  </a:lnTo>
                </a:path>
              </a:pathLst>
            </a:custGeom>
            <a:noFill/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</p:grp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1">
            <a:extLst>
              <a:ext uri="{FF2B5EF4-FFF2-40B4-BE49-F238E27FC236}">
                <a16:creationId xmlns:a16="http://schemas.microsoft.com/office/drawing/2014/main" id="{AE574CAE-F2EA-4B42-B5A9-73924E887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72284"/>
            <a:ext cx="11662508" cy="1796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3/106: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ròng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rọc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0,35m. Hai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3,1m.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291" name="AutoShape 34">
            <a:extLst>
              <a:ext uri="{FF2B5EF4-FFF2-40B4-BE49-F238E27FC236}">
                <a16:creationId xmlns:a16="http://schemas.microsoft.com/office/drawing/2014/main" id="{91A138C9-8944-4532-8C95-81ED879163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96000" y="6912708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2" name="Text Box 32">
            <a:extLst>
              <a:ext uri="{FF2B5EF4-FFF2-40B4-BE49-F238E27FC236}">
                <a16:creationId xmlns:a16="http://schemas.microsoft.com/office/drawing/2014/main" id="{8773924F-6E7B-401A-8296-ED354DD9A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0570" y="2962032"/>
            <a:ext cx="1594338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3446">
                <a:latin typeface="Times New Roman" panose="02020603050405020304" pitchFamily="18" charset="0"/>
                <a:cs typeface="Times New Roman" panose="02020603050405020304" pitchFamily="18" charset="0"/>
              </a:rPr>
              <a:t>0,35m</a:t>
            </a:r>
          </a:p>
        </p:txBody>
      </p:sp>
      <p:sp>
        <p:nvSpPr>
          <p:cNvPr id="12293" name="Line 47">
            <a:extLst>
              <a:ext uri="{FF2B5EF4-FFF2-40B4-BE49-F238E27FC236}">
                <a16:creationId xmlns:a16="http://schemas.microsoft.com/office/drawing/2014/main" id="{7A148BE9-4835-4660-BEA0-55CDF8642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0355" y="2663092"/>
            <a:ext cx="722141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Line 48">
            <a:extLst>
              <a:ext uri="{FF2B5EF4-FFF2-40B4-BE49-F238E27FC236}">
                <a16:creationId xmlns:a16="http://schemas.microsoft.com/office/drawing/2014/main" id="{8150EB83-3943-439A-B53D-E2F17CFBD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273062"/>
            <a:ext cx="722141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Oval 49">
            <a:extLst>
              <a:ext uri="{FF2B5EF4-FFF2-40B4-BE49-F238E27FC236}">
                <a16:creationId xmlns:a16="http://schemas.microsoft.com/office/drawing/2014/main" id="{CCBA7BFD-C6F2-432B-B6B4-2C01446CD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39" y="2678723"/>
            <a:ext cx="1594338" cy="1594338"/>
          </a:xfrm>
          <a:prstGeom prst="ellipse">
            <a:avLst/>
          </a:prstGeom>
          <a:solidFill>
            <a:srgbClr val="FF6699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6" name="Oval 50">
            <a:extLst>
              <a:ext uri="{FF2B5EF4-FFF2-40B4-BE49-F238E27FC236}">
                <a16:creationId xmlns:a16="http://schemas.microsoft.com/office/drawing/2014/main" id="{DE447DB4-5437-4B31-B12E-AE804F4A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554" y="2678723"/>
            <a:ext cx="1594338" cy="1594338"/>
          </a:xfrm>
          <a:prstGeom prst="ellipse">
            <a:avLst/>
          </a:prstGeom>
          <a:solidFill>
            <a:srgbClr val="FF6699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7" name="Line 51">
            <a:extLst>
              <a:ext uri="{FF2B5EF4-FFF2-40B4-BE49-F238E27FC236}">
                <a16:creationId xmlns:a16="http://schemas.microsoft.com/office/drawing/2014/main" id="{8A5C8A7E-ED34-4565-83E8-449F6E331D5B}"/>
              </a:ext>
            </a:extLst>
          </p:cNvPr>
          <p:cNvSpPr>
            <a:spLocks noChangeShapeType="1"/>
          </p:cNvSpPr>
          <p:nvPr/>
        </p:nvSpPr>
        <p:spPr bwMode="auto">
          <a:xfrm rot="183329" flipV="1">
            <a:off x="7782170" y="2962031"/>
            <a:ext cx="1219200" cy="10316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8" name="Line 52">
            <a:extLst>
              <a:ext uri="{FF2B5EF4-FFF2-40B4-BE49-F238E27FC236}">
                <a16:creationId xmlns:a16="http://schemas.microsoft.com/office/drawing/2014/main" id="{76F342B7-FDC1-4A82-8F14-97778A2305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5415" y="3429000"/>
            <a:ext cx="7315200" cy="0"/>
          </a:xfrm>
          <a:prstGeom prst="line">
            <a:avLst/>
          </a:prstGeom>
          <a:noFill/>
          <a:ln w="5715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9" name="Text Box 53">
            <a:extLst>
              <a:ext uri="{FF2B5EF4-FFF2-40B4-BE49-F238E27FC236}">
                <a16:creationId xmlns:a16="http://schemas.microsoft.com/office/drawing/2014/main" id="{D08BEFA2-055C-4F7D-9B02-05C5FA154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246" y="2772508"/>
            <a:ext cx="2719754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12300" name="Line 55">
            <a:extLst>
              <a:ext uri="{FF2B5EF4-FFF2-40B4-BE49-F238E27FC236}">
                <a16:creationId xmlns:a16="http://schemas.microsoft.com/office/drawing/2014/main" id="{02F7311E-0A11-476B-B269-F827F120F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1969" y="3241431"/>
            <a:ext cx="1781908" cy="937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2">
            <a:extLst>
              <a:ext uri="{FF2B5EF4-FFF2-40B4-BE49-F238E27FC236}">
                <a16:creationId xmlns:a16="http://schemas.microsoft.com/office/drawing/2014/main" id="{FAA5E7B0-4896-450F-B95A-E709E5ADB5A8}"/>
              </a:ext>
            </a:extLst>
          </p:cNvPr>
          <p:cNvGrpSpPr>
            <a:grpSpLocks/>
          </p:cNvGrpSpPr>
          <p:nvPr/>
        </p:nvGrpSpPr>
        <p:grpSpPr bwMode="auto">
          <a:xfrm>
            <a:off x="752231" y="1740877"/>
            <a:ext cx="11439769" cy="1594339"/>
            <a:chOff x="385" y="479"/>
            <a:chExt cx="5855" cy="816"/>
          </a:xfrm>
        </p:grpSpPr>
        <p:sp>
          <p:nvSpPr>
            <p:cNvPr id="13323" name="Text Box 13">
              <a:extLst>
                <a:ext uri="{FF2B5EF4-FFF2-40B4-BE49-F238E27FC236}">
                  <a16:creationId xmlns:a16="http://schemas.microsoft.com/office/drawing/2014/main" id="{7FB691B3-5AD9-460B-8783-B708FD28D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4" y="624"/>
              <a:ext cx="816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0,35m</a:t>
              </a:r>
            </a:p>
          </p:txBody>
        </p:sp>
        <p:sp>
          <p:nvSpPr>
            <p:cNvPr id="13324" name="Line 14">
              <a:extLst>
                <a:ext uri="{FF2B5EF4-FFF2-40B4-BE49-F238E27FC236}">
                  <a16:creationId xmlns:a16="http://schemas.microsoft.com/office/drawing/2014/main" id="{5ECAE5F6-C3C2-4F0D-B96D-CBCC9D62A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479"/>
              <a:ext cx="36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5" name="Oval 17">
              <a:extLst>
                <a:ext uri="{FF2B5EF4-FFF2-40B4-BE49-F238E27FC236}">
                  <a16:creationId xmlns:a16="http://schemas.microsoft.com/office/drawing/2014/main" id="{D8D2989E-9327-4046-B415-23ED63BD4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479"/>
              <a:ext cx="816" cy="816"/>
            </a:xfrm>
            <a:prstGeom prst="ellipse">
              <a:avLst/>
            </a:prstGeom>
            <a:solidFill>
              <a:srgbClr val="FF6699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3326" name="Line 15">
              <a:extLst>
                <a:ext uri="{FF2B5EF4-FFF2-40B4-BE49-F238E27FC236}">
                  <a16:creationId xmlns:a16="http://schemas.microsoft.com/office/drawing/2014/main" id="{69522751-7DBA-45F4-B4D0-A55D50030B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7" y="1295"/>
              <a:ext cx="36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7" name="Oval 16">
              <a:extLst>
                <a:ext uri="{FF2B5EF4-FFF2-40B4-BE49-F238E27FC236}">
                  <a16:creationId xmlns:a16="http://schemas.microsoft.com/office/drawing/2014/main" id="{54591D14-E7AD-4634-9690-7105AFD6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479"/>
              <a:ext cx="816" cy="816"/>
            </a:xfrm>
            <a:prstGeom prst="ellipse">
              <a:avLst/>
            </a:prstGeom>
            <a:solidFill>
              <a:srgbClr val="FF6699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3328" name="Line 18">
              <a:extLst>
                <a:ext uri="{FF2B5EF4-FFF2-40B4-BE49-F238E27FC236}">
                  <a16:creationId xmlns:a16="http://schemas.microsoft.com/office/drawing/2014/main" id="{18C77D13-7C18-423B-8879-792C6B8C73C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3329" flipV="1">
              <a:off x="4176" y="624"/>
              <a:ext cx="62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9" name="Line 19">
              <a:extLst>
                <a:ext uri="{FF2B5EF4-FFF2-40B4-BE49-F238E27FC236}">
                  <a16:creationId xmlns:a16="http://schemas.microsoft.com/office/drawing/2014/main" id="{340042E2-89F7-44BD-8BCC-5E460C167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863"/>
              <a:ext cx="37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30" name="Text Box 20">
              <a:extLst>
                <a:ext uri="{FF2B5EF4-FFF2-40B4-BE49-F238E27FC236}">
                  <a16:creationId xmlns:a16="http://schemas.microsoft.com/office/drawing/2014/main" id="{E2B3C407-B091-4739-BF2F-A71E18CFB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1" y="527"/>
              <a:ext cx="1392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3,1m</a:t>
              </a:r>
            </a:p>
          </p:txBody>
        </p:sp>
        <p:sp>
          <p:nvSpPr>
            <p:cNvPr id="13331" name="Line 21">
              <a:extLst>
                <a:ext uri="{FF2B5EF4-FFF2-40B4-BE49-F238E27FC236}">
                  <a16:creationId xmlns:a16="http://schemas.microsoft.com/office/drawing/2014/main" id="{4B62F62A-6389-4FE3-81A9-2BE6E6AEFA7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820126">
              <a:off x="4658" y="676"/>
              <a:ext cx="819" cy="25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</p:grpSp>
      <p:sp>
        <p:nvSpPr>
          <p:cNvPr id="46103" name="Line 23">
            <a:extLst>
              <a:ext uri="{FF2B5EF4-FFF2-40B4-BE49-F238E27FC236}">
                <a16:creationId xmlns:a16="http://schemas.microsoft.com/office/drawing/2014/main" id="{A6332895-64B5-448C-94F5-81DF707FE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0554" y="1740877"/>
            <a:ext cx="0" cy="1594338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46104" name="Line 24">
            <a:extLst>
              <a:ext uri="{FF2B5EF4-FFF2-40B4-BE49-F238E27FC236}">
                <a16:creationId xmlns:a16="http://schemas.microsoft.com/office/drawing/2014/main" id="{85450B02-6EB6-45EE-A93D-D536BFA66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5754" y="1740877"/>
            <a:ext cx="0" cy="1594338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46109" name="AutoShape 29">
            <a:extLst>
              <a:ext uri="{FF2B5EF4-FFF2-40B4-BE49-F238E27FC236}">
                <a16:creationId xmlns:a16="http://schemas.microsoft.com/office/drawing/2014/main" id="{D94E711A-9CBE-4F4C-8879-8116B56D9276}"/>
              </a:ext>
            </a:extLst>
          </p:cNvPr>
          <p:cNvSpPr>
            <a:spLocks/>
          </p:cNvSpPr>
          <p:nvPr/>
        </p:nvSpPr>
        <p:spPr bwMode="auto">
          <a:xfrm rot="-5400000">
            <a:off x="4689231" y="427892"/>
            <a:ext cx="937846" cy="73152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6110" name="AutoShape 30">
            <a:extLst>
              <a:ext uri="{FF2B5EF4-FFF2-40B4-BE49-F238E27FC236}">
                <a16:creationId xmlns:a16="http://schemas.microsoft.com/office/drawing/2014/main" id="{6E558631-3617-436A-9CF7-D3A58D50DEE4}"/>
              </a:ext>
            </a:extLst>
          </p:cNvPr>
          <p:cNvSpPr>
            <a:spLocks/>
          </p:cNvSpPr>
          <p:nvPr/>
        </p:nvSpPr>
        <p:spPr bwMode="auto">
          <a:xfrm rot="5400000">
            <a:off x="4689231" y="-2667000"/>
            <a:ext cx="937846" cy="73152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6111" name="Text Box 31">
            <a:extLst>
              <a:ext uri="{FF2B5EF4-FFF2-40B4-BE49-F238E27FC236}">
                <a16:creationId xmlns:a16="http://schemas.microsoft.com/office/drawing/2014/main" id="{5ED272FD-5832-4BB8-9B65-8DAAFBDA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7877" y="4648200"/>
            <a:ext cx="1500554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46112" name="Text Box 32">
            <a:extLst>
              <a:ext uri="{FF2B5EF4-FFF2-40B4-BE49-F238E27FC236}">
                <a16:creationId xmlns:a16="http://schemas.microsoft.com/office/drawing/2014/main" id="{66BD97A9-4F70-4F24-A29B-72769F3AA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7877" y="-134815"/>
            <a:ext cx="1500554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46113" name="AutoShape 33">
            <a:extLst>
              <a:ext uri="{FF2B5EF4-FFF2-40B4-BE49-F238E27FC236}">
                <a16:creationId xmlns:a16="http://schemas.microsoft.com/office/drawing/2014/main" id="{A9078DBE-8DD8-4A24-AC70-AA0CAA45A8AB}"/>
              </a:ext>
            </a:extLst>
          </p:cNvPr>
          <p:cNvSpPr>
            <a:spLocks noChangeArrowheads="1"/>
          </p:cNvSpPr>
          <p:nvPr/>
        </p:nvSpPr>
        <p:spPr bwMode="auto">
          <a:xfrm rot="6804798">
            <a:off x="9448800" y="4384432"/>
            <a:ext cx="1594338" cy="2344615"/>
          </a:xfrm>
          <a:prstGeom prst="wedgeRoundRectCallout">
            <a:avLst>
              <a:gd name="adj1" fmla="val -142662"/>
              <a:gd name="adj2" fmla="val 77028"/>
              <a:gd name="adj3" fmla="val 16667"/>
            </a:avLst>
          </a:prstGeom>
          <a:solidFill>
            <a:srgbClr val="A3ECFB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rot="10800000" vert="eaVer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344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114" name="AutoShape 34">
            <a:extLst>
              <a:ext uri="{FF2B5EF4-FFF2-40B4-BE49-F238E27FC236}">
                <a16:creationId xmlns:a16="http://schemas.microsoft.com/office/drawing/2014/main" id="{798705D9-F38C-4343-A566-342F4860448C}"/>
              </a:ext>
            </a:extLst>
          </p:cNvPr>
          <p:cNvSpPr>
            <a:spLocks noChangeArrowheads="1"/>
          </p:cNvSpPr>
          <p:nvPr/>
        </p:nvSpPr>
        <p:spPr bwMode="auto">
          <a:xfrm rot="6655674">
            <a:off x="750277" y="4366846"/>
            <a:ext cx="1594338" cy="2344615"/>
          </a:xfrm>
          <a:prstGeom prst="wedgeRoundRectCallout">
            <a:avLst>
              <a:gd name="adj1" fmla="val -127431"/>
              <a:gd name="adj2" fmla="val 59616"/>
              <a:gd name="adj3" fmla="val 16667"/>
            </a:avLst>
          </a:prstGeom>
          <a:solidFill>
            <a:srgbClr val="A3ECFB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rot="10800000" vert="eaVer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344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9" grpId="0" animBg="1"/>
      <p:bldP spid="46110" grpId="0" animBg="1"/>
      <p:bldP spid="46111" grpId="0"/>
      <p:bldP spid="46112" grpId="0"/>
      <p:bldP spid="46113" grpId="0" animBg="1"/>
      <p:bldP spid="461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685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6AFB85C2-8320-48E4-BC4C-DDEC68D6B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1">
            <a:extLst>
              <a:ext uri="{FF2B5EF4-FFF2-40B4-BE49-F238E27FC236}">
                <a16:creationId xmlns:a16="http://schemas.microsoft.com/office/drawing/2014/main" id="{C2BD36C3-D068-41EF-B400-D4178F433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3" y="609600"/>
            <a:ext cx="11158415" cy="492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0,35m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0,35 x 3,14 =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1,099 + 3,1 x 2 =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7,299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7,299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82745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582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47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547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C046-3F9B-4A13-B9D6-5E7D13AD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F51BDD-B6D4-42D6-A9CA-74E7FB47B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8160"/>
          </a:xfrm>
        </p:spPr>
      </p:pic>
      <p:sp>
        <p:nvSpPr>
          <p:cNvPr id="6" name="WordArt 4">
            <a:extLst>
              <a:ext uri="{FF2B5EF4-FFF2-40B4-BE49-F238E27FC236}">
                <a16:creationId xmlns:a16="http://schemas.microsoft.com/office/drawing/2014/main" id="{E049532B-C2F1-4B9F-BE62-CCD26D4BCE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1906848"/>
            <a:ext cx="8382000" cy="2057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</a:t>
            </a:r>
            <a:r>
              <a:rPr lang="en-US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–AI ĐÚNG</a:t>
            </a:r>
          </a:p>
        </p:txBody>
      </p:sp>
    </p:spTree>
    <p:extLst>
      <p:ext uri="{BB962C8B-B14F-4D97-AF65-F5344CB8AC3E}">
        <p14:creationId xmlns:p14="http://schemas.microsoft.com/office/powerpoint/2010/main" val="157824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repeatCount="300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9">
            <a:extLst>
              <a:ext uri="{FF2B5EF4-FFF2-40B4-BE49-F238E27FC236}">
                <a16:creationId xmlns:a16="http://schemas.microsoft.com/office/drawing/2014/main" id="{878FED9B-AD3F-4BD7-ACB7-16F8AD2CDC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3075" name="Text Box 38">
            <a:extLst>
              <a:ext uri="{FF2B5EF4-FFF2-40B4-BE49-F238E27FC236}">
                <a16:creationId xmlns:a16="http://schemas.microsoft.com/office/drawing/2014/main" id="{E006234C-C7B5-4429-B6F5-DB8E275A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644770"/>
            <a:ext cx="10316308" cy="66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76" name="Text Box 39">
            <a:extLst>
              <a:ext uri="{FF2B5EF4-FFF2-40B4-BE49-F238E27FC236}">
                <a16:creationId xmlns:a16="http://schemas.microsoft.com/office/drawing/2014/main" id="{71D4540B-C653-4EF3-83F3-D0C1A413E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371600"/>
            <a:ext cx="9190892" cy="3804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tam giác ABC là: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6cm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6,5cm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7cm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7,5cm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8" name="AutoShape 40">
            <a:extLst>
              <a:ext uri="{FF2B5EF4-FFF2-40B4-BE49-F238E27FC236}">
                <a16:creationId xmlns:a16="http://schemas.microsoft.com/office/drawing/2014/main" id="{2562FF6A-A9D3-4132-AB75-0A79ED5EC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370" y="2269737"/>
            <a:ext cx="750277" cy="3751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078" name="AutoShape 41">
            <a:extLst>
              <a:ext uri="{FF2B5EF4-FFF2-40B4-BE49-F238E27FC236}">
                <a16:creationId xmlns:a16="http://schemas.microsoft.com/office/drawing/2014/main" id="{E2F3333B-A19C-4389-9037-9CE5AA9D0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3876" y="2760783"/>
            <a:ext cx="1500554" cy="187569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079" name="Text Box 42">
            <a:extLst>
              <a:ext uri="{FF2B5EF4-FFF2-40B4-BE49-F238E27FC236}">
                <a16:creationId xmlns:a16="http://schemas.microsoft.com/office/drawing/2014/main" id="{89994BFB-B376-4E59-9251-FB486E719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9815" y="3417276"/>
            <a:ext cx="112541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4cm</a:t>
            </a:r>
          </a:p>
        </p:txBody>
      </p:sp>
      <p:sp>
        <p:nvSpPr>
          <p:cNvPr id="3080" name="Text Box 43">
            <a:extLst>
              <a:ext uri="{FF2B5EF4-FFF2-40B4-BE49-F238E27FC236}">
                <a16:creationId xmlns:a16="http://schemas.microsoft.com/office/drawing/2014/main" id="{606A29C2-642D-44AB-BA9E-87E727F2A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1446" y="4636476"/>
            <a:ext cx="112541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3cm</a:t>
            </a:r>
          </a:p>
        </p:txBody>
      </p:sp>
      <p:sp>
        <p:nvSpPr>
          <p:cNvPr id="3081" name="Text Box 44">
            <a:extLst>
              <a:ext uri="{FF2B5EF4-FFF2-40B4-BE49-F238E27FC236}">
                <a16:creationId xmlns:a16="http://schemas.microsoft.com/office/drawing/2014/main" id="{C80B9D1A-3BCA-4517-98AF-A52C40BC6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9339" y="2291860"/>
            <a:ext cx="1123461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3082" name="Text Box 45">
            <a:extLst>
              <a:ext uri="{FF2B5EF4-FFF2-40B4-BE49-F238E27FC236}">
                <a16:creationId xmlns:a16="http://schemas.microsoft.com/office/drawing/2014/main" id="{ABB1A452-7601-4CB5-9B73-95FBF3BB6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3600" y="4448907"/>
            <a:ext cx="112541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3083" name="Text Box 46">
            <a:extLst>
              <a:ext uri="{FF2B5EF4-FFF2-40B4-BE49-F238E27FC236}">
                <a16:creationId xmlns:a16="http://schemas.microsoft.com/office/drawing/2014/main" id="{DB31489F-06D8-4E2E-8C5C-A2B576B83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3077" y="4448907"/>
            <a:ext cx="112541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20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9">
            <a:extLst>
              <a:ext uri="{FF2B5EF4-FFF2-40B4-BE49-F238E27FC236}">
                <a16:creationId xmlns:a16="http://schemas.microsoft.com/office/drawing/2014/main" id="{A3DF32A2-6E15-4B18-BB17-714E6AE487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4098" name="Text Box 9">
            <a:extLst>
              <a:ext uri="{FF2B5EF4-FFF2-40B4-BE49-F238E27FC236}">
                <a16:creationId xmlns:a16="http://schemas.microsoft.com/office/drawing/2014/main" id="{FE86E881-6E3E-4039-9B79-F15B64C79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73319"/>
            <a:ext cx="10316308" cy="66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99" name="Text Box 10">
            <a:extLst>
              <a:ext uri="{FF2B5EF4-FFF2-40B4-BE49-F238E27FC236}">
                <a16:creationId xmlns:a16="http://schemas.microsoft.com/office/drawing/2014/main" id="{6BA802CD-0D5F-40B7-B058-A341B0558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979" y="1066800"/>
            <a:ext cx="9190892" cy="406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chữ nhật là: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>
                <a:latin typeface="Times New Roman" panose="02020603050405020304" pitchFamily="18" charset="0"/>
                <a:cs typeface="Times New Roman" panose="02020603050405020304" pitchFamily="18" charset="0"/>
              </a:rPr>
              <a:t>130cm</a:t>
            </a:r>
            <a:r>
              <a:rPr lang="en-US" altLang="en-US" sz="3692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>
                <a:latin typeface="Times New Roman" panose="02020603050405020304" pitchFamily="18" charset="0"/>
                <a:cs typeface="Times New Roman" panose="02020603050405020304" pitchFamily="18" charset="0"/>
              </a:rPr>
              <a:t>135cm</a:t>
            </a:r>
            <a:r>
              <a:rPr lang="en-US" altLang="en-US" sz="3692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>
                <a:latin typeface="Times New Roman" panose="02020603050405020304" pitchFamily="18" charset="0"/>
                <a:cs typeface="Times New Roman" panose="02020603050405020304" pitchFamily="18" charset="0"/>
              </a:rPr>
              <a:t>140cm</a:t>
            </a:r>
            <a:r>
              <a:rPr lang="en-US" altLang="en-US" sz="3692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>
                <a:latin typeface="Times New Roman" panose="02020603050405020304" pitchFamily="18" charset="0"/>
                <a:cs typeface="Times New Roman" panose="02020603050405020304" pitchFamily="18" charset="0"/>
              </a:rPr>
              <a:t>145cm</a:t>
            </a:r>
            <a:r>
              <a:rPr lang="en-US" altLang="en-US" sz="3692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379" name="AutoShape 11">
            <a:extLst>
              <a:ext uri="{FF2B5EF4-FFF2-40B4-BE49-F238E27FC236}">
                <a16:creationId xmlns:a16="http://schemas.microsoft.com/office/drawing/2014/main" id="{7B3422EA-8309-42A0-87AD-037B5B050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831" y="2914051"/>
            <a:ext cx="750277" cy="3751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101" name="Text Box 13">
            <a:extLst>
              <a:ext uri="{FF2B5EF4-FFF2-40B4-BE49-F238E27FC236}">
                <a16:creationId xmlns:a16="http://schemas.microsoft.com/office/drawing/2014/main" id="{6A7A689F-9789-4787-BF96-518043BA9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0210" y="2831124"/>
            <a:ext cx="112541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10cm</a:t>
            </a:r>
          </a:p>
        </p:txBody>
      </p:sp>
      <p:sp>
        <p:nvSpPr>
          <p:cNvPr id="4102" name="Text Box 14">
            <a:extLst>
              <a:ext uri="{FF2B5EF4-FFF2-40B4-BE49-F238E27FC236}">
                <a16:creationId xmlns:a16="http://schemas.microsoft.com/office/drawing/2014/main" id="{1B212E92-89A9-43F0-8701-5E87F3483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8563" y="4302370"/>
            <a:ext cx="1596293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13,5cm</a:t>
            </a:r>
          </a:p>
        </p:txBody>
      </p:sp>
      <p:sp>
        <p:nvSpPr>
          <p:cNvPr id="4103" name="Rectangle 18">
            <a:extLst>
              <a:ext uri="{FF2B5EF4-FFF2-40B4-BE49-F238E27FC236}">
                <a16:creationId xmlns:a16="http://schemas.microsoft.com/office/drawing/2014/main" id="{974931D5-61AE-4D1F-AA1F-B3608C190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025" y="2192216"/>
            <a:ext cx="2532185" cy="18756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83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1" name="Text Box 9">
            <a:extLst>
              <a:ext uri="{FF2B5EF4-FFF2-40B4-BE49-F238E27FC236}">
                <a16:creationId xmlns:a16="http://schemas.microsoft.com/office/drawing/2014/main" id="{AB2D71FD-7222-4C0D-A804-815D2D7AE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914400"/>
            <a:ext cx="1181099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3,14(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3,14).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105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>
            <a:extLst>
              <a:ext uri="{FF2B5EF4-FFF2-40B4-BE49-F238E27FC236}">
                <a16:creationId xmlns:a16="http://schemas.microsoft.com/office/drawing/2014/main" id="{E39CF459-67BB-4949-9487-3510FCFB66EE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628296"/>
            <a:ext cx="2250831" cy="810847"/>
            <a:chOff x="2064" y="3312"/>
            <a:chExt cx="1152" cy="415"/>
          </a:xfrm>
        </p:grpSpPr>
        <p:sp>
          <p:nvSpPr>
            <p:cNvPr id="10255" name="AutoShape 18">
              <a:extLst>
                <a:ext uri="{FF2B5EF4-FFF2-40B4-BE49-F238E27FC236}">
                  <a16:creationId xmlns:a16="http://schemas.microsoft.com/office/drawing/2014/main" id="{E6E8DBA0-87C6-47B8-AD23-17EB83B672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568" y="2808"/>
              <a:ext cx="144" cy="1152"/>
            </a:xfrm>
            <a:prstGeom prst="rightBrace">
              <a:avLst>
                <a:gd name="adj1" fmla="val 6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0256" name="Text Box 20">
              <a:extLst>
                <a:ext uri="{FF2B5EF4-FFF2-40B4-BE49-F238E27FC236}">
                  <a16:creationId xmlns:a16="http://schemas.microsoft.com/office/drawing/2014/main" id="{0DDDC9DD-C186-4FE1-983A-F7C7A49FE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408"/>
              <a:ext cx="672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>
                  <a:latin typeface="VNI-Times" pitchFamily="2" charset="0"/>
                </a:rPr>
                <a:t>2m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:a16="http://schemas.microsoft.com/office/drawing/2014/main" id="{B7517F69-3104-4892-938F-19572EC0C485}"/>
              </a:ext>
            </a:extLst>
          </p:cNvPr>
          <p:cNvGrpSpPr>
            <a:grpSpLocks/>
          </p:cNvGrpSpPr>
          <p:nvPr/>
        </p:nvGrpSpPr>
        <p:grpSpPr bwMode="auto">
          <a:xfrm>
            <a:off x="6096001" y="1752602"/>
            <a:ext cx="1875692" cy="1781908"/>
            <a:chOff x="3312" y="2352"/>
            <a:chExt cx="960" cy="912"/>
          </a:xfrm>
        </p:grpSpPr>
        <p:sp>
          <p:nvSpPr>
            <p:cNvPr id="10253" name="AutoShape 19">
              <a:extLst>
                <a:ext uri="{FF2B5EF4-FFF2-40B4-BE49-F238E27FC236}">
                  <a16:creationId xmlns:a16="http://schemas.microsoft.com/office/drawing/2014/main" id="{6E1221CE-7850-4B1A-A8D9-E34582D7F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" y="2352"/>
              <a:ext cx="192" cy="912"/>
            </a:xfrm>
            <a:prstGeom prst="rightBrace">
              <a:avLst>
                <a:gd name="adj1" fmla="val 3958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0254" name="Text Box 21">
              <a:extLst>
                <a:ext uri="{FF2B5EF4-FFF2-40B4-BE49-F238E27FC236}">
                  <a16:creationId xmlns:a16="http://schemas.microsoft.com/office/drawing/2014/main" id="{09E34200-719D-4100-ADAC-3F155C370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640"/>
              <a:ext cx="672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>
                  <a:latin typeface="VNI-Times" pitchFamily="2" charset="0"/>
                </a:rPr>
                <a:t>1,5m</a:t>
              </a:r>
            </a:p>
          </p:txBody>
        </p:sp>
      </p:grpSp>
      <p:sp>
        <p:nvSpPr>
          <p:cNvPr id="39961" name="Rectangle 25" descr="Bouquet">
            <a:extLst>
              <a:ext uri="{FF2B5EF4-FFF2-40B4-BE49-F238E27FC236}">
                <a16:creationId xmlns:a16="http://schemas.microsoft.com/office/drawing/2014/main" id="{2CFEBF69-6136-4C90-B699-A64D4A52D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752600"/>
            <a:ext cx="2250831" cy="1781908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9962" name="AutoShape 26" descr="Solid diamond">
            <a:extLst>
              <a:ext uri="{FF2B5EF4-FFF2-40B4-BE49-F238E27FC236}">
                <a16:creationId xmlns:a16="http://schemas.microsoft.com/office/drawing/2014/main" id="{DF12E6B2-3B6E-4F5A-A27F-2043F0C7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752600"/>
            <a:ext cx="2250831" cy="1781908"/>
          </a:xfrm>
          <a:prstGeom prst="flowChartSor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9973" name="Text Box 37">
            <a:extLst>
              <a:ext uri="{FF2B5EF4-FFF2-40B4-BE49-F238E27FC236}">
                <a16:creationId xmlns:a16="http://schemas.microsoft.com/office/drawing/2014/main" id="{68B2DC22-0D03-4896-9A03-ECAFB9EAB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971800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39974" name="Text Box 38">
            <a:extLst>
              <a:ext uri="{FF2B5EF4-FFF2-40B4-BE49-F238E27FC236}">
                <a16:creationId xmlns:a16="http://schemas.microsoft.com/office/drawing/2014/main" id="{450BEE29-6537-44D9-B58A-8D9D63C8A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477" y="1283678"/>
            <a:ext cx="3376246" cy="122867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m</a:t>
            </a:r>
            <a:r>
              <a:rPr lang="en-US" altLang="en-US" sz="3692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75" name="Line 39">
            <a:extLst>
              <a:ext uri="{FF2B5EF4-FFF2-40B4-BE49-F238E27FC236}">
                <a16:creationId xmlns:a16="http://schemas.microsoft.com/office/drawing/2014/main" id="{CD51EA99-F33C-4529-9D35-9641FE0247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33293" y="1752600"/>
            <a:ext cx="2532185" cy="2813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39976" name="Text Box 40">
            <a:extLst>
              <a:ext uri="{FF2B5EF4-FFF2-40B4-BE49-F238E27FC236}">
                <a16:creationId xmlns:a16="http://schemas.microsoft.com/office/drawing/2014/main" id="{DF9D830B-110C-4E13-878D-5BFA4E47E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477" y="3159370"/>
            <a:ext cx="3376246" cy="122867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?m</a:t>
            </a:r>
            <a:r>
              <a:rPr lang="en-US" altLang="en-US" sz="3692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77" name="Line 41">
            <a:extLst>
              <a:ext uri="{FF2B5EF4-FFF2-40B4-BE49-F238E27FC236}">
                <a16:creationId xmlns:a16="http://schemas.microsoft.com/office/drawing/2014/main" id="{2771CF8C-0C69-4E97-9F8F-E381A8A007F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70585" y="2690447"/>
            <a:ext cx="3094892" cy="75027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1" grpId="0" animBg="1"/>
      <p:bldP spid="39962" grpId="0" animBg="1"/>
      <p:bldP spid="39973" grpId="0"/>
      <p:bldP spid="39974" grpId="0" animBg="1"/>
      <p:bldP spid="399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46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266</Words>
  <Application>Microsoft Office PowerPoint</Application>
  <PresentationFormat>Widescreen</PresentationFormat>
  <Paragraphs>48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nguyenduyenlienphong@gmail.com</dc:creator>
  <cp:lastModifiedBy>nguyenduyenlienphong@gmail.com</cp:lastModifiedBy>
  <cp:revision>3</cp:revision>
  <dcterms:created xsi:type="dcterms:W3CDTF">2023-02-08T09:18:39Z</dcterms:created>
  <dcterms:modified xsi:type="dcterms:W3CDTF">2023-02-09T00:16:06Z</dcterms:modified>
</cp:coreProperties>
</file>